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53"/>
  </p:notesMasterIdLst>
  <p:sldIdLst>
    <p:sldId id="278" r:id="rId3"/>
    <p:sldId id="306" r:id="rId4"/>
    <p:sldId id="259" r:id="rId5"/>
    <p:sldId id="287" r:id="rId6"/>
    <p:sldId id="307" r:id="rId7"/>
    <p:sldId id="261" r:id="rId8"/>
    <p:sldId id="258" r:id="rId9"/>
    <p:sldId id="308" r:id="rId10"/>
    <p:sldId id="262" r:id="rId11"/>
    <p:sldId id="263" r:id="rId12"/>
    <p:sldId id="309" r:id="rId13"/>
    <p:sldId id="257" r:id="rId14"/>
    <p:sldId id="276" r:id="rId15"/>
    <p:sldId id="310" r:id="rId16"/>
    <p:sldId id="267" r:id="rId17"/>
    <p:sldId id="265" r:id="rId18"/>
    <p:sldId id="264" r:id="rId19"/>
    <p:sldId id="268" r:id="rId20"/>
    <p:sldId id="266" r:id="rId21"/>
    <p:sldId id="270" r:id="rId22"/>
    <p:sldId id="269" r:id="rId23"/>
    <p:sldId id="273" r:id="rId24"/>
    <p:sldId id="271" r:id="rId25"/>
    <p:sldId id="275" r:id="rId26"/>
    <p:sldId id="274" r:id="rId27"/>
    <p:sldId id="277" r:id="rId28"/>
    <p:sldId id="279" r:id="rId29"/>
    <p:sldId id="280" r:id="rId30"/>
    <p:sldId id="283" r:id="rId31"/>
    <p:sldId id="281" r:id="rId32"/>
    <p:sldId id="285" r:id="rId33"/>
    <p:sldId id="289" r:id="rId34"/>
    <p:sldId id="288" r:id="rId35"/>
    <p:sldId id="290" r:id="rId36"/>
    <p:sldId id="286" r:id="rId37"/>
    <p:sldId id="291" r:id="rId38"/>
    <p:sldId id="292" r:id="rId39"/>
    <p:sldId id="301" r:id="rId40"/>
    <p:sldId id="293" r:id="rId41"/>
    <p:sldId id="302" r:id="rId42"/>
    <p:sldId id="282" r:id="rId43"/>
    <p:sldId id="294" r:id="rId44"/>
    <p:sldId id="295" r:id="rId45"/>
    <p:sldId id="299" r:id="rId46"/>
    <p:sldId id="296" r:id="rId47"/>
    <p:sldId id="298" r:id="rId48"/>
    <p:sldId id="300" r:id="rId49"/>
    <p:sldId id="304" r:id="rId50"/>
    <p:sldId id="303" r:id="rId51"/>
    <p:sldId id="305" r:id="rId52"/>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ZDppcZOxHz2d61JswWw1Yw" hashData="0cK/dIjskwK811YBr3ASt4XE+d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CC00CC"/>
    <a:srgbClr val="9900CC"/>
    <a:srgbClr val="FF6600"/>
    <a:srgbClr val="3333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p:restoredLeft sz="13031" autoAdjust="0"/>
    <p:restoredTop sz="94660"/>
  </p:normalViewPr>
  <p:slideViewPr>
    <p:cSldViewPr>
      <p:cViewPr>
        <p:scale>
          <a:sx n="400" d="100"/>
          <a:sy n="400" d="100"/>
        </p:scale>
        <p:origin x="5826" y="4056"/>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733EDEB-4938-4847-BC58-66B3C7236F2B}" type="datetimeFigureOut">
              <a:rPr lang="es-PE" smtClean="0"/>
              <a:pPr/>
              <a:t>12/05/2017</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7A88664-926B-4864-856E-7995444A56A4}" type="slidenum">
              <a:rPr lang="es-PE" smtClean="0"/>
              <a:pPr/>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97A88664-926B-4864-856E-7995444A56A4}" type="slidenum">
              <a:rPr lang="es-PE" smtClean="0"/>
              <a:pPr/>
              <a:t>3</a:t>
            </a:fld>
            <a:endParaRPr lang="es-P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4D7A610D-1BA1-4D4D-9708-FD8F7F2AEE4C}" type="datetimeFigureOut">
              <a:rPr lang="es-PE" smtClean="0"/>
              <a:pPr/>
              <a:t>12/05/2017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ECD008F6-1E9F-424B-A276-A2AB6A51944C}" type="slidenum">
              <a:rPr lang="es-PE" smtClean="0"/>
              <a:pPr/>
              <a:t>‹Nº›</a:t>
            </a:fld>
            <a:endParaRPr lang="es-PE"/>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4D7A610D-1BA1-4D4D-9708-FD8F7F2AEE4C}" type="datetimeFigureOut">
              <a:rPr lang="es-PE" smtClean="0"/>
              <a:pPr/>
              <a:t>12/05/2017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ECD008F6-1E9F-424B-A276-A2AB6A51944C}" type="slidenum">
              <a:rPr lang="es-PE" smtClean="0"/>
              <a:pPr/>
              <a:t>‹Nº›</a:t>
            </a:fld>
            <a:endParaRPr lang="es-PE"/>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D7A610D-1BA1-4D4D-9708-FD8F7F2AEE4C}" type="datetimeFigureOut">
              <a:rPr lang="es-PE" smtClean="0"/>
              <a:pPr/>
              <a:t>12/05/2017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ECD008F6-1E9F-424B-A276-A2AB6A51944C}" type="slidenum">
              <a:rPr lang="es-PE" smtClean="0"/>
              <a:pPr/>
              <a:t>‹Nº›</a:t>
            </a:fld>
            <a:endParaRPr lang="es-PE"/>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4D7A610D-1BA1-4D4D-9708-FD8F7F2AEE4C}" type="datetimeFigureOut">
              <a:rPr lang="es-PE" smtClean="0"/>
              <a:pPr/>
              <a:t>12/05/2017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ECD008F6-1E9F-424B-A276-A2AB6A51944C}" type="slidenum">
              <a:rPr lang="es-PE" smtClean="0"/>
              <a:pPr/>
              <a:t>‹Nº›</a:t>
            </a:fld>
            <a:endParaRPr lang="es-PE"/>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4D7A610D-1BA1-4D4D-9708-FD8F7F2AEE4C}" type="datetimeFigureOut">
              <a:rPr lang="es-PE" smtClean="0"/>
              <a:pPr/>
              <a:t>12/05/2017</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ECD008F6-1E9F-424B-A276-A2AB6A51944C}" type="slidenum">
              <a:rPr lang="es-PE" smtClean="0"/>
              <a:pPr/>
              <a:t>‹Nº›</a:t>
            </a:fld>
            <a:endParaRPr lang="es-PE"/>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4D7A610D-1BA1-4D4D-9708-FD8F7F2AEE4C}" type="datetimeFigureOut">
              <a:rPr lang="es-PE" smtClean="0"/>
              <a:pPr/>
              <a:t>12/05/2017</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ECD008F6-1E9F-424B-A276-A2AB6A51944C}" type="slidenum">
              <a:rPr lang="es-PE" smtClean="0"/>
              <a:pPr/>
              <a:t>‹Nº›</a:t>
            </a:fld>
            <a:endParaRPr lang="es-PE"/>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D7A610D-1BA1-4D4D-9708-FD8F7F2AEE4C}" type="datetimeFigureOut">
              <a:rPr lang="es-PE" smtClean="0"/>
              <a:pPr/>
              <a:t>12/05/2017</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ECD008F6-1E9F-424B-A276-A2AB6A51944C}" type="slidenum">
              <a:rPr lang="es-PE" smtClean="0"/>
              <a:pPr/>
              <a:t>‹Nº›</a:t>
            </a:fld>
            <a:endParaRPr lang="es-PE"/>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D7A610D-1BA1-4D4D-9708-FD8F7F2AEE4C}" type="datetimeFigureOut">
              <a:rPr lang="es-PE" smtClean="0"/>
              <a:pPr/>
              <a:t>12/05/2017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ECD008F6-1E9F-424B-A276-A2AB6A51944C}" type="slidenum">
              <a:rPr lang="es-PE" smtClean="0"/>
              <a:pPr/>
              <a:t>‹Nº›</a:t>
            </a:fld>
            <a:endParaRPr lang="es-PE"/>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D7A610D-1BA1-4D4D-9708-FD8F7F2AEE4C}" type="datetimeFigureOut">
              <a:rPr lang="es-PE" smtClean="0"/>
              <a:pPr/>
              <a:t>12/05/2017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ECD008F6-1E9F-424B-A276-A2AB6A51944C}" type="slidenum">
              <a:rPr lang="es-PE" smtClean="0"/>
              <a:pPr/>
              <a:t>‹Nº›</a:t>
            </a:fld>
            <a:endParaRPr lang="es-PE"/>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4D7A610D-1BA1-4D4D-9708-FD8F7F2AEE4C}" type="datetimeFigureOut">
              <a:rPr lang="es-PE" smtClean="0"/>
              <a:pPr/>
              <a:t>12/05/2017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ECD008F6-1E9F-424B-A276-A2AB6A51944C}" type="slidenum">
              <a:rPr lang="es-PE" smtClean="0"/>
              <a:pPr/>
              <a:t>‹Nº›</a:t>
            </a:fld>
            <a:endParaRPr lang="es-PE"/>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4D7A610D-1BA1-4D4D-9708-FD8F7F2AEE4C}" type="datetimeFigureOut">
              <a:rPr lang="es-PE" smtClean="0"/>
              <a:pPr/>
              <a:t>12/05/2017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ECD008F6-1E9F-424B-A276-A2AB6A51944C}" type="slidenum">
              <a:rPr lang="es-PE" smtClean="0"/>
              <a:pPr/>
              <a:t>‹Nº›</a:t>
            </a:fld>
            <a:endParaRPr lang="es-PE"/>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4D7A610D-1BA1-4D4D-9708-FD8F7F2AEE4C}" type="datetimeFigureOut">
              <a:rPr lang="es-PE" smtClean="0"/>
              <a:pPr/>
              <a:t>12/05/2017</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CD008F6-1E9F-424B-A276-A2AB6A51944C}" type="slidenum">
              <a:rPr lang="es-PE" smtClean="0"/>
              <a:pPr/>
              <a:t>‹Nº›</a:t>
            </a:fld>
            <a:endParaRPr lang="es-PE"/>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10" Type="http://schemas.openxmlformats.org/officeDocument/2006/relationships/image" Target="../media/image8.gif"/><Relationship Id="rId4" Type="http://schemas.openxmlformats.org/officeDocument/2006/relationships/image" Target="../media/image2.png"/><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9.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3.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2.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3.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4.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5.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6.jpe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27.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8.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1.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9.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0.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1.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2.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5.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33.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4.jpe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17.png"/></Relationships>
</file>

<file path=ppt/slides/_rels/slide27.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35.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6.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7.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30.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9.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32.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40.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1.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2.jpe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27.png"/></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3.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4.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5.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38.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46.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7.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8.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9.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0.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1.jpe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17.png"/></Relationships>
</file>

<file path=ppt/slides/_rels/slide44.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52.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3.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4.jpe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27.png"/></Relationships>
</file>

<file path=ppt/slides/_rels/slide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5.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6.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49.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57.jpe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58.gif"/></Relationships>
</file>

<file path=ppt/slides/_rels/slide50.xml.rels><?xml version="1.0" encoding="UTF-8" standalone="yes"?>
<Relationships xmlns="http://schemas.openxmlformats.org/package/2006/relationships"><Relationship Id="rId8" Type="http://schemas.openxmlformats.org/officeDocument/2006/relationships/image" Target="../media/image61.png"/><Relationship Id="rId13" Type="http://schemas.openxmlformats.org/officeDocument/2006/relationships/image" Target="../media/image64.png"/><Relationship Id="rId18" Type="http://schemas.openxmlformats.org/officeDocument/2006/relationships/image" Target="../media/image67.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6.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0.png"/><Relationship Id="rId11" Type="http://schemas.openxmlformats.org/officeDocument/2006/relationships/image" Target="../media/image63.png"/><Relationship Id="rId5" Type="http://schemas.openxmlformats.org/officeDocument/2006/relationships/hyperlink" Target="http://www.mispps.com/" TargetMode="External"/><Relationship Id="rId15" Type="http://schemas.openxmlformats.org/officeDocument/2006/relationships/image" Target="../media/image65.png"/><Relationship Id="rId10" Type="http://schemas.openxmlformats.org/officeDocument/2006/relationships/hyperlink" Target="https://www.facebook.com/mispps" TargetMode="External"/><Relationship Id="rId4" Type="http://schemas.openxmlformats.org/officeDocument/2006/relationships/image" Target="../media/image59.png"/><Relationship Id="rId9" Type="http://schemas.openxmlformats.org/officeDocument/2006/relationships/image" Target="../media/image62.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1).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3" name="2 Rectángulo"/>
          <p:cNvSpPr/>
          <p:nvPr/>
        </p:nvSpPr>
        <p:spPr>
          <a:xfrm rot="13616775">
            <a:off x="1766500" y="5140605"/>
            <a:ext cx="3143272" cy="214314"/>
          </a:xfrm>
          <a:prstGeom prst="rect">
            <a:avLst/>
          </a:prstGeom>
          <a:blipFill dpi="0" rotWithShape="1">
            <a:blip r:embed="rId4"/>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8482726">
            <a:off x="3981892" y="5036343"/>
            <a:ext cx="3143272" cy="214314"/>
          </a:xfrm>
          <a:prstGeom prst="rect">
            <a:avLst/>
          </a:prstGeom>
          <a:blipFill dpi="0" rotWithShape="1">
            <a:blip r:embed="rId4"/>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3616775">
            <a:off x="1766499" y="4211910"/>
            <a:ext cx="3143272" cy="214314"/>
          </a:xfrm>
          <a:prstGeom prst="rect">
            <a:avLst/>
          </a:prstGeom>
          <a:blipFill dpi="0" rotWithShape="1">
            <a:blip r:embed="rId4"/>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8482726">
            <a:off x="3981891" y="4107648"/>
            <a:ext cx="3143272" cy="214314"/>
          </a:xfrm>
          <a:prstGeom prst="rect">
            <a:avLst/>
          </a:prstGeom>
          <a:blipFill dpi="0" rotWithShape="1">
            <a:blip r:embed="rId4"/>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3616775">
            <a:off x="1766501" y="3426095"/>
            <a:ext cx="3143272" cy="214314"/>
          </a:xfrm>
          <a:prstGeom prst="rect">
            <a:avLst/>
          </a:prstGeom>
          <a:blipFill dpi="0" rotWithShape="1">
            <a:blip r:embed="rId4"/>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8482726">
            <a:off x="3981893" y="3321833"/>
            <a:ext cx="3143272" cy="214314"/>
          </a:xfrm>
          <a:prstGeom prst="rect">
            <a:avLst/>
          </a:prstGeom>
          <a:blipFill dpi="0" rotWithShape="1">
            <a:blip r:embed="rId4"/>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3616775">
            <a:off x="1766500" y="2497400"/>
            <a:ext cx="3143272" cy="214314"/>
          </a:xfrm>
          <a:prstGeom prst="rect">
            <a:avLst/>
          </a:prstGeom>
          <a:blipFill dpi="0" rotWithShape="1">
            <a:blip r:embed="rId4"/>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8482726">
            <a:off x="3981892" y="2393138"/>
            <a:ext cx="3143272" cy="214314"/>
          </a:xfrm>
          <a:prstGeom prst="rect">
            <a:avLst/>
          </a:prstGeom>
          <a:blipFill dpi="0" rotWithShape="1">
            <a:blip r:embed="rId4"/>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3616775">
            <a:off x="1837939" y="1711582"/>
            <a:ext cx="3143272" cy="214314"/>
          </a:xfrm>
          <a:prstGeom prst="rect">
            <a:avLst/>
          </a:prstGeom>
          <a:blipFill dpi="0" rotWithShape="1">
            <a:blip r:embed="rId4"/>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8482726">
            <a:off x="4053331" y="1607320"/>
            <a:ext cx="3143272" cy="214314"/>
          </a:xfrm>
          <a:prstGeom prst="rect">
            <a:avLst/>
          </a:prstGeom>
          <a:blipFill dpi="0" rotWithShape="1">
            <a:blip r:embed="rId4"/>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3616775">
            <a:off x="1837938" y="782887"/>
            <a:ext cx="3143272" cy="214314"/>
          </a:xfrm>
          <a:prstGeom prst="rect">
            <a:avLst/>
          </a:prstGeom>
          <a:blipFill dpi="0" rotWithShape="1">
            <a:blip r:embed="rId4"/>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8482726">
            <a:off x="4053330" y="678625"/>
            <a:ext cx="3143272" cy="214314"/>
          </a:xfrm>
          <a:prstGeom prst="rect">
            <a:avLst/>
          </a:prstGeom>
          <a:blipFill dpi="0" rotWithShape="1">
            <a:blip r:embed="rId4"/>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8" name="27 Imagen" descr="yt.gif"/>
          <p:cNvPicPr>
            <a:picLocks noChangeAspect="1"/>
          </p:cNvPicPr>
          <p:nvPr/>
        </p:nvPicPr>
        <p:blipFill>
          <a:blip r:embed="rId5"/>
          <a:stretch>
            <a:fillRect/>
          </a:stretch>
        </p:blipFill>
        <p:spPr>
          <a:xfrm>
            <a:off x="0" y="1500180"/>
            <a:ext cx="3214678" cy="504825"/>
          </a:xfrm>
          <a:prstGeom prst="rect">
            <a:avLst/>
          </a:prstGeom>
        </p:spPr>
      </p:pic>
      <p:pic>
        <p:nvPicPr>
          <p:cNvPr id="29" name="28 Imagen" descr="e1844e28986b627b71773ce79043c8735bd36b11da39a3ee5e6b4b0d3255bfef95601890afd80709da39a3ee5e6b4b0d3255bfef95601890afd80709c4307fcc442284fae6db2867e3c54e63.gif"/>
          <p:cNvPicPr>
            <a:picLocks noChangeAspect="1"/>
          </p:cNvPicPr>
          <p:nvPr/>
        </p:nvPicPr>
        <p:blipFill>
          <a:blip r:embed="rId6"/>
          <a:stretch>
            <a:fillRect/>
          </a:stretch>
        </p:blipFill>
        <p:spPr>
          <a:xfrm>
            <a:off x="1142976" y="2500312"/>
            <a:ext cx="1114425" cy="504825"/>
          </a:xfrm>
          <a:prstGeom prst="rect">
            <a:avLst/>
          </a:prstGeom>
        </p:spPr>
      </p:pic>
      <p:pic>
        <p:nvPicPr>
          <p:cNvPr id="30" name="29 Imagen" descr="ki.gif"/>
          <p:cNvPicPr>
            <a:picLocks noChangeAspect="1"/>
          </p:cNvPicPr>
          <p:nvPr/>
        </p:nvPicPr>
        <p:blipFill>
          <a:blip r:embed="rId7"/>
          <a:stretch>
            <a:fillRect/>
          </a:stretch>
        </p:blipFill>
        <p:spPr>
          <a:xfrm>
            <a:off x="428596" y="3500444"/>
            <a:ext cx="2438431" cy="504825"/>
          </a:xfrm>
          <a:prstGeom prst="rect">
            <a:avLst/>
          </a:prstGeom>
        </p:spPr>
      </p:pic>
      <p:pic>
        <p:nvPicPr>
          <p:cNvPr id="31" name="30 Imagen" descr="ju.gif"/>
          <p:cNvPicPr>
            <a:picLocks noChangeAspect="1"/>
          </p:cNvPicPr>
          <p:nvPr/>
        </p:nvPicPr>
        <p:blipFill>
          <a:blip r:embed="rId8"/>
          <a:stretch>
            <a:fillRect/>
          </a:stretch>
        </p:blipFill>
        <p:spPr>
          <a:xfrm>
            <a:off x="6715140" y="1571618"/>
            <a:ext cx="2185986" cy="647700"/>
          </a:xfrm>
          <a:prstGeom prst="rect">
            <a:avLst/>
          </a:prstGeom>
        </p:spPr>
      </p:pic>
      <p:pic>
        <p:nvPicPr>
          <p:cNvPr id="32" name="31 Imagen" descr="ea2c3efd6d715e0d5330e4ff73911e9fa3e20111da39a3ee5e6b4b0d3255bfef95601890afd80709da39a3ee5e6b4b0d3255bfef95601890afd80709e10470a271aa6025dfd5864e5d4ad986.gif"/>
          <p:cNvPicPr>
            <a:picLocks noChangeAspect="1"/>
          </p:cNvPicPr>
          <p:nvPr/>
        </p:nvPicPr>
        <p:blipFill>
          <a:blip r:embed="rId9"/>
          <a:stretch>
            <a:fillRect/>
          </a:stretch>
        </p:blipFill>
        <p:spPr>
          <a:xfrm>
            <a:off x="6215074" y="3000378"/>
            <a:ext cx="3143272" cy="647700"/>
          </a:xfrm>
          <a:prstGeom prst="rect">
            <a:avLst/>
          </a:prstGeom>
        </p:spPr>
      </p:pic>
      <p:pic>
        <p:nvPicPr>
          <p:cNvPr id="33" name="32 Imagen" descr="1(21).jpg"/>
          <p:cNvPicPr>
            <a:picLocks noGrp="1" noChangeAspect="1"/>
          </p:cNvPicPr>
          <p:nvPr isPhoto="1"/>
        </p:nvPicPr>
        <p:blipFill>
          <a:blip r:embed="rId3">
            <a:lum/>
          </a:blip>
          <a:stretch>
            <a:fillRect/>
          </a:stretch>
        </p:blipFill>
        <p:spPr>
          <a:xfrm>
            <a:off x="0" y="-214332"/>
            <a:ext cx="9144000" cy="5357832"/>
          </a:xfrm>
          <a:prstGeom prst="rect">
            <a:avLst/>
          </a:prstGeom>
          <a:noFill/>
          <a:ln>
            <a:noFill/>
          </a:ln>
        </p:spPr>
      </p:pic>
      <p:pic>
        <p:nvPicPr>
          <p:cNvPr id="36" name="35 Imagen" descr="10c8bb656b94e5f8ce1ae1837717644883310000da39a3ee5e6b4b0d3255bfef95601890afd80709da39a3ee5e6b4b0d3255bfef95601890afd807098c30838cc05154ff57e7ad621120e2d4.gif"/>
          <p:cNvPicPr>
            <a:picLocks noChangeAspect="1"/>
          </p:cNvPicPr>
          <p:nvPr/>
        </p:nvPicPr>
        <p:blipFill>
          <a:blip r:embed="rId10"/>
          <a:stretch>
            <a:fillRect/>
          </a:stretch>
        </p:blipFill>
        <p:spPr>
          <a:xfrm>
            <a:off x="571471" y="4286262"/>
            <a:ext cx="2214579" cy="390525"/>
          </a:xfrm>
          <a:prstGeom prst="rect">
            <a:avLst/>
          </a:prstGeom>
        </p:spPr>
      </p:pic>
    </p:spTree>
  </p:cSld>
  <p:clrMapOvr>
    <a:masterClrMapping/>
  </p:clrMapOvr>
  <p:transition advTm="28000">
    <p:sndAc>
      <p:stSnd loop="1">
        <p:snd r:embed="rId2" name="Bond_-_Fueg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33"/>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3000"/>
                                        <p:tgtEl>
                                          <p:spTgt spid="3"/>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plus(in)">
                                      <p:cBhvr>
                                        <p:cTn id="12" dur="3000"/>
                                        <p:tgtEl>
                                          <p:spTgt spid="5"/>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plus(in)">
                                      <p:cBhvr>
                                        <p:cTn id="15" dur="3000"/>
                                        <p:tgtEl>
                                          <p:spTgt spid="7"/>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plus(in)">
                                      <p:cBhvr>
                                        <p:cTn id="18" dur="3000"/>
                                        <p:tgtEl>
                                          <p:spTgt spid="9"/>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plus(in)">
                                      <p:cBhvr>
                                        <p:cTn id="21" dur="3000"/>
                                        <p:tgtEl>
                                          <p:spTgt spid="11"/>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plus(in)">
                                      <p:cBhvr>
                                        <p:cTn id="24" dur="3000"/>
                                        <p:tgtEl>
                                          <p:spTgt spid="13"/>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plus(in)">
                                      <p:cBhvr>
                                        <p:cTn id="27" dur="3000"/>
                                        <p:tgtEl>
                                          <p:spTgt spid="4"/>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plus(in)">
                                      <p:cBhvr>
                                        <p:cTn id="30" dur="3000"/>
                                        <p:tgtEl>
                                          <p:spTgt spid="6"/>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plus(in)">
                                      <p:cBhvr>
                                        <p:cTn id="33" dur="3000"/>
                                        <p:tgtEl>
                                          <p:spTgt spid="8"/>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plus(in)">
                                      <p:cBhvr>
                                        <p:cTn id="36" dur="3000"/>
                                        <p:tgtEl>
                                          <p:spTgt spid="10"/>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plus(in)">
                                      <p:cBhvr>
                                        <p:cTn id="39" dur="3000"/>
                                        <p:tgtEl>
                                          <p:spTgt spid="12"/>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3000"/>
                                        <p:tgtEl>
                                          <p:spTgt spid="14"/>
                                        </p:tgtEl>
                                      </p:cBhvr>
                                    </p:animEffect>
                                  </p:childTnLst>
                                </p:cTn>
                              </p:par>
                              <p:par>
                                <p:cTn id="43" presetID="8" presetClass="emph" presetSubtype="0" fill="hold" grpId="1" nodeType="withEffect">
                                  <p:stCondLst>
                                    <p:cond delay="0"/>
                                  </p:stCondLst>
                                  <p:childTnLst>
                                    <p:animRot by="21600000">
                                      <p:cBhvr>
                                        <p:cTn id="44" dur="3000" fill="hold"/>
                                        <p:tgtEl>
                                          <p:spTgt spid="3"/>
                                        </p:tgtEl>
                                        <p:attrNameLst>
                                          <p:attrName>r</p:attrName>
                                        </p:attrNameLst>
                                      </p:cBhvr>
                                    </p:animRot>
                                  </p:childTnLst>
                                </p:cTn>
                              </p:par>
                              <p:par>
                                <p:cTn id="45" presetID="8" presetClass="emph" presetSubtype="0" fill="hold" grpId="1" nodeType="withEffect">
                                  <p:stCondLst>
                                    <p:cond delay="0"/>
                                  </p:stCondLst>
                                  <p:childTnLst>
                                    <p:animRot by="21600000">
                                      <p:cBhvr>
                                        <p:cTn id="46" dur="3000" fill="hold"/>
                                        <p:tgtEl>
                                          <p:spTgt spid="5"/>
                                        </p:tgtEl>
                                        <p:attrNameLst>
                                          <p:attrName>r</p:attrName>
                                        </p:attrNameLst>
                                      </p:cBhvr>
                                    </p:animRot>
                                  </p:childTnLst>
                                </p:cTn>
                              </p:par>
                              <p:par>
                                <p:cTn id="47" presetID="8" presetClass="emph" presetSubtype="0" fill="hold" grpId="1" nodeType="withEffect">
                                  <p:stCondLst>
                                    <p:cond delay="0"/>
                                  </p:stCondLst>
                                  <p:childTnLst>
                                    <p:animRot by="21600000">
                                      <p:cBhvr>
                                        <p:cTn id="48" dur="3000" fill="hold"/>
                                        <p:tgtEl>
                                          <p:spTgt spid="7"/>
                                        </p:tgtEl>
                                        <p:attrNameLst>
                                          <p:attrName>r</p:attrName>
                                        </p:attrNameLst>
                                      </p:cBhvr>
                                    </p:animRot>
                                  </p:childTnLst>
                                </p:cTn>
                              </p:par>
                              <p:par>
                                <p:cTn id="49" presetID="8" presetClass="emph" presetSubtype="0" fill="hold" grpId="1" nodeType="withEffect">
                                  <p:stCondLst>
                                    <p:cond delay="0"/>
                                  </p:stCondLst>
                                  <p:childTnLst>
                                    <p:animRot by="21600000">
                                      <p:cBhvr>
                                        <p:cTn id="50" dur="3000" fill="hold"/>
                                        <p:tgtEl>
                                          <p:spTgt spid="9"/>
                                        </p:tgtEl>
                                        <p:attrNameLst>
                                          <p:attrName>r</p:attrName>
                                        </p:attrNameLst>
                                      </p:cBhvr>
                                    </p:animRot>
                                  </p:childTnLst>
                                </p:cTn>
                              </p:par>
                              <p:par>
                                <p:cTn id="51" presetID="8" presetClass="emph" presetSubtype="0" fill="hold" grpId="1" nodeType="withEffect">
                                  <p:stCondLst>
                                    <p:cond delay="0"/>
                                  </p:stCondLst>
                                  <p:childTnLst>
                                    <p:animRot by="21600000">
                                      <p:cBhvr>
                                        <p:cTn id="52" dur="3000" fill="hold"/>
                                        <p:tgtEl>
                                          <p:spTgt spid="11"/>
                                        </p:tgtEl>
                                        <p:attrNameLst>
                                          <p:attrName>r</p:attrName>
                                        </p:attrNameLst>
                                      </p:cBhvr>
                                    </p:animRot>
                                  </p:childTnLst>
                                </p:cTn>
                              </p:par>
                              <p:par>
                                <p:cTn id="53" presetID="8" presetClass="emph" presetSubtype="0" fill="hold" grpId="1" nodeType="withEffect">
                                  <p:stCondLst>
                                    <p:cond delay="0"/>
                                  </p:stCondLst>
                                  <p:childTnLst>
                                    <p:animRot by="21600000">
                                      <p:cBhvr>
                                        <p:cTn id="54" dur="3000" fill="hold"/>
                                        <p:tgtEl>
                                          <p:spTgt spid="13"/>
                                        </p:tgtEl>
                                        <p:attrNameLst>
                                          <p:attrName>r</p:attrName>
                                        </p:attrNameLst>
                                      </p:cBhvr>
                                    </p:animRot>
                                  </p:childTnLst>
                                </p:cTn>
                              </p:par>
                              <p:par>
                                <p:cTn id="55" presetID="8" presetClass="emph" presetSubtype="0" fill="hold" grpId="1" nodeType="withEffect">
                                  <p:stCondLst>
                                    <p:cond delay="0"/>
                                  </p:stCondLst>
                                  <p:childTnLst>
                                    <p:animRot by="-21600000">
                                      <p:cBhvr>
                                        <p:cTn id="56" dur="3000" fill="hold"/>
                                        <p:tgtEl>
                                          <p:spTgt spid="4"/>
                                        </p:tgtEl>
                                        <p:attrNameLst>
                                          <p:attrName>r</p:attrName>
                                        </p:attrNameLst>
                                      </p:cBhvr>
                                    </p:animRot>
                                  </p:childTnLst>
                                </p:cTn>
                              </p:par>
                              <p:par>
                                <p:cTn id="57" presetID="8" presetClass="emph" presetSubtype="0" fill="hold" grpId="1" nodeType="withEffect">
                                  <p:stCondLst>
                                    <p:cond delay="0"/>
                                  </p:stCondLst>
                                  <p:childTnLst>
                                    <p:animRot by="-21600000">
                                      <p:cBhvr>
                                        <p:cTn id="58" dur="3000" fill="hold"/>
                                        <p:tgtEl>
                                          <p:spTgt spid="6"/>
                                        </p:tgtEl>
                                        <p:attrNameLst>
                                          <p:attrName>r</p:attrName>
                                        </p:attrNameLst>
                                      </p:cBhvr>
                                    </p:animRot>
                                  </p:childTnLst>
                                </p:cTn>
                              </p:par>
                              <p:par>
                                <p:cTn id="59" presetID="8" presetClass="emph" presetSubtype="0" fill="hold" grpId="1" nodeType="withEffect">
                                  <p:stCondLst>
                                    <p:cond delay="0"/>
                                  </p:stCondLst>
                                  <p:childTnLst>
                                    <p:animRot by="-21600000">
                                      <p:cBhvr>
                                        <p:cTn id="60" dur="3000" fill="hold"/>
                                        <p:tgtEl>
                                          <p:spTgt spid="8"/>
                                        </p:tgtEl>
                                        <p:attrNameLst>
                                          <p:attrName>r</p:attrName>
                                        </p:attrNameLst>
                                      </p:cBhvr>
                                    </p:animRot>
                                  </p:childTnLst>
                                </p:cTn>
                              </p:par>
                              <p:par>
                                <p:cTn id="61" presetID="8" presetClass="emph" presetSubtype="0" fill="hold" grpId="1" nodeType="withEffect">
                                  <p:stCondLst>
                                    <p:cond delay="0"/>
                                  </p:stCondLst>
                                  <p:childTnLst>
                                    <p:animRot by="-21600000">
                                      <p:cBhvr>
                                        <p:cTn id="62" dur="3000" fill="hold"/>
                                        <p:tgtEl>
                                          <p:spTgt spid="10"/>
                                        </p:tgtEl>
                                        <p:attrNameLst>
                                          <p:attrName>r</p:attrName>
                                        </p:attrNameLst>
                                      </p:cBhvr>
                                    </p:animRot>
                                  </p:childTnLst>
                                </p:cTn>
                              </p:par>
                              <p:par>
                                <p:cTn id="63" presetID="8" presetClass="emph" presetSubtype="0" fill="hold" grpId="1" nodeType="withEffect">
                                  <p:stCondLst>
                                    <p:cond delay="0"/>
                                  </p:stCondLst>
                                  <p:childTnLst>
                                    <p:animRot by="-21600000">
                                      <p:cBhvr>
                                        <p:cTn id="64" dur="3000" fill="hold"/>
                                        <p:tgtEl>
                                          <p:spTgt spid="12"/>
                                        </p:tgtEl>
                                        <p:attrNameLst>
                                          <p:attrName>r</p:attrName>
                                        </p:attrNameLst>
                                      </p:cBhvr>
                                    </p:animRot>
                                  </p:childTnLst>
                                </p:cTn>
                              </p:par>
                              <p:par>
                                <p:cTn id="65" presetID="8" presetClass="emph" presetSubtype="0" fill="hold" grpId="1" nodeType="withEffect">
                                  <p:stCondLst>
                                    <p:cond delay="0"/>
                                  </p:stCondLst>
                                  <p:childTnLst>
                                    <p:animRot by="-21600000">
                                      <p:cBhvr>
                                        <p:cTn id="66" dur="3000" fill="hold"/>
                                        <p:tgtEl>
                                          <p:spTgt spid="14"/>
                                        </p:tgtEl>
                                        <p:attrNameLst>
                                          <p:attrName>r</p:attrName>
                                        </p:attrNameLst>
                                      </p:cBhvr>
                                    </p:animRot>
                                  </p:childTnLst>
                                </p:cTn>
                              </p:par>
                              <p:par>
                                <p:cTn id="67" presetID="2" presetClass="entr" presetSubtype="9" fill="hold" grpId="2" nodeType="withEffect">
                                  <p:stCondLst>
                                    <p:cond delay="0"/>
                                  </p:stCondLst>
                                  <p:childTnLst>
                                    <p:set>
                                      <p:cBhvr>
                                        <p:cTn id="68" dur="1" fill="hold">
                                          <p:stCondLst>
                                            <p:cond delay="0"/>
                                          </p:stCondLst>
                                        </p:cTn>
                                        <p:tgtEl>
                                          <p:spTgt spid="3"/>
                                        </p:tgtEl>
                                        <p:attrNameLst>
                                          <p:attrName>style.visibility</p:attrName>
                                        </p:attrNameLst>
                                      </p:cBhvr>
                                      <p:to>
                                        <p:strVal val="visible"/>
                                      </p:to>
                                    </p:set>
                                    <p:anim calcmode="lin" valueType="num">
                                      <p:cBhvr additive="base">
                                        <p:cTn id="69" dur="3000" fill="hold"/>
                                        <p:tgtEl>
                                          <p:spTgt spid="3"/>
                                        </p:tgtEl>
                                        <p:attrNameLst>
                                          <p:attrName>ppt_x</p:attrName>
                                        </p:attrNameLst>
                                      </p:cBhvr>
                                      <p:tavLst>
                                        <p:tav tm="0">
                                          <p:val>
                                            <p:strVal val="0-#ppt_w/2"/>
                                          </p:val>
                                        </p:tav>
                                        <p:tav tm="100000">
                                          <p:val>
                                            <p:strVal val="#ppt_x"/>
                                          </p:val>
                                        </p:tav>
                                      </p:tavLst>
                                    </p:anim>
                                    <p:anim calcmode="lin" valueType="num">
                                      <p:cBhvr additive="base">
                                        <p:cTn id="70" dur="3000" fill="hold"/>
                                        <p:tgtEl>
                                          <p:spTgt spid="3"/>
                                        </p:tgtEl>
                                        <p:attrNameLst>
                                          <p:attrName>ppt_y</p:attrName>
                                        </p:attrNameLst>
                                      </p:cBhvr>
                                      <p:tavLst>
                                        <p:tav tm="0">
                                          <p:val>
                                            <p:strVal val="0-#ppt_h/2"/>
                                          </p:val>
                                        </p:tav>
                                        <p:tav tm="100000">
                                          <p:val>
                                            <p:strVal val="#ppt_y"/>
                                          </p:val>
                                        </p:tav>
                                      </p:tavLst>
                                    </p:anim>
                                  </p:childTnLst>
                                </p:cTn>
                              </p:par>
                              <p:par>
                                <p:cTn id="71" presetID="2" presetClass="entr" presetSubtype="9" fill="hold" grpId="2" nodeType="withEffect">
                                  <p:stCondLst>
                                    <p:cond delay="0"/>
                                  </p:stCondLst>
                                  <p:childTnLst>
                                    <p:set>
                                      <p:cBhvr>
                                        <p:cTn id="72" dur="1" fill="hold">
                                          <p:stCondLst>
                                            <p:cond delay="0"/>
                                          </p:stCondLst>
                                        </p:cTn>
                                        <p:tgtEl>
                                          <p:spTgt spid="5"/>
                                        </p:tgtEl>
                                        <p:attrNameLst>
                                          <p:attrName>style.visibility</p:attrName>
                                        </p:attrNameLst>
                                      </p:cBhvr>
                                      <p:to>
                                        <p:strVal val="visible"/>
                                      </p:to>
                                    </p:set>
                                    <p:anim calcmode="lin" valueType="num">
                                      <p:cBhvr additive="base">
                                        <p:cTn id="73" dur="3000" fill="hold"/>
                                        <p:tgtEl>
                                          <p:spTgt spid="5"/>
                                        </p:tgtEl>
                                        <p:attrNameLst>
                                          <p:attrName>ppt_x</p:attrName>
                                        </p:attrNameLst>
                                      </p:cBhvr>
                                      <p:tavLst>
                                        <p:tav tm="0">
                                          <p:val>
                                            <p:strVal val="0-#ppt_w/2"/>
                                          </p:val>
                                        </p:tav>
                                        <p:tav tm="100000">
                                          <p:val>
                                            <p:strVal val="#ppt_x"/>
                                          </p:val>
                                        </p:tav>
                                      </p:tavLst>
                                    </p:anim>
                                    <p:anim calcmode="lin" valueType="num">
                                      <p:cBhvr additive="base">
                                        <p:cTn id="74" dur="3000" fill="hold"/>
                                        <p:tgtEl>
                                          <p:spTgt spid="5"/>
                                        </p:tgtEl>
                                        <p:attrNameLst>
                                          <p:attrName>ppt_y</p:attrName>
                                        </p:attrNameLst>
                                      </p:cBhvr>
                                      <p:tavLst>
                                        <p:tav tm="0">
                                          <p:val>
                                            <p:strVal val="0-#ppt_h/2"/>
                                          </p:val>
                                        </p:tav>
                                        <p:tav tm="100000">
                                          <p:val>
                                            <p:strVal val="#ppt_y"/>
                                          </p:val>
                                        </p:tav>
                                      </p:tavLst>
                                    </p:anim>
                                  </p:childTnLst>
                                </p:cTn>
                              </p:par>
                              <p:par>
                                <p:cTn id="75" presetID="2" presetClass="entr" presetSubtype="9" fill="hold" grpId="2" nodeType="withEffect">
                                  <p:stCondLst>
                                    <p:cond delay="0"/>
                                  </p:stCondLst>
                                  <p:childTnLst>
                                    <p:set>
                                      <p:cBhvr>
                                        <p:cTn id="76" dur="1" fill="hold">
                                          <p:stCondLst>
                                            <p:cond delay="0"/>
                                          </p:stCondLst>
                                        </p:cTn>
                                        <p:tgtEl>
                                          <p:spTgt spid="7"/>
                                        </p:tgtEl>
                                        <p:attrNameLst>
                                          <p:attrName>style.visibility</p:attrName>
                                        </p:attrNameLst>
                                      </p:cBhvr>
                                      <p:to>
                                        <p:strVal val="visible"/>
                                      </p:to>
                                    </p:set>
                                    <p:anim calcmode="lin" valueType="num">
                                      <p:cBhvr additive="base">
                                        <p:cTn id="77" dur="3000" fill="hold"/>
                                        <p:tgtEl>
                                          <p:spTgt spid="7"/>
                                        </p:tgtEl>
                                        <p:attrNameLst>
                                          <p:attrName>ppt_x</p:attrName>
                                        </p:attrNameLst>
                                      </p:cBhvr>
                                      <p:tavLst>
                                        <p:tav tm="0">
                                          <p:val>
                                            <p:strVal val="0-#ppt_w/2"/>
                                          </p:val>
                                        </p:tav>
                                        <p:tav tm="100000">
                                          <p:val>
                                            <p:strVal val="#ppt_x"/>
                                          </p:val>
                                        </p:tav>
                                      </p:tavLst>
                                    </p:anim>
                                    <p:anim calcmode="lin" valueType="num">
                                      <p:cBhvr additive="base">
                                        <p:cTn id="78" dur="3000" fill="hold"/>
                                        <p:tgtEl>
                                          <p:spTgt spid="7"/>
                                        </p:tgtEl>
                                        <p:attrNameLst>
                                          <p:attrName>ppt_y</p:attrName>
                                        </p:attrNameLst>
                                      </p:cBhvr>
                                      <p:tavLst>
                                        <p:tav tm="0">
                                          <p:val>
                                            <p:strVal val="0-#ppt_h/2"/>
                                          </p:val>
                                        </p:tav>
                                        <p:tav tm="100000">
                                          <p:val>
                                            <p:strVal val="#ppt_y"/>
                                          </p:val>
                                        </p:tav>
                                      </p:tavLst>
                                    </p:anim>
                                  </p:childTnLst>
                                </p:cTn>
                              </p:par>
                              <p:par>
                                <p:cTn id="79" presetID="2" presetClass="entr" presetSubtype="9" fill="hold" grpId="2" nodeType="withEffect">
                                  <p:stCondLst>
                                    <p:cond delay="0"/>
                                  </p:stCondLst>
                                  <p:childTnLst>
                                    <p:set>
                                      <p:cBhvr>
                                        <p:cTn id="80" dur="1" fill="hold">
                                          <p:stCondLst>
                                            <p:cond delay="0"/>
                                          </p:stCondLst>
                                        </p:cTn>
                                        <p:tgtEl>
                                          <p:spTgt spid="9"/>
                                        </p:tgtEl>
                                        <p:attrNameLst>
                                          <p:attrName>style.visibility</p:attrName>
                                        </p:attrNameLst>
                                      </p:cBhvr>
                                      <p:to>
                                        <p:strVal val="visible"/>
                                      </p:to>
                                    </p:set>
                                    <p:anim calcmode="lin" valueType="num">
                                      <p:cBhvr additive="base">
                                        <p:cTn id="81" dur="3000" fill="hold"/>
                                        <p:tgtEl>
                                          <p:spTgt spid="9"/>
                                        </p:tgtEl>
                                        <p:attrNameLst>
                                          <p:attrName>ppt_x</p:attrName>
                                        </p:attrNameLst>
                                      </p:cBhvr>
                                      <p:tavLst>
                                        <p:tav tm="0">
                                          <p:val>
                                            <p:strVal val="0-#ppt_w/2"/>
                                          </p:val>
                                        </p:tav>
                                        <p:tav tm="100000">
                                          <p:val>
                                            <p:strVal val="#ppt_x"/>
                                          </p:val>
                                        </p:tav>
                                      </p:tavLst>
                                    </p:anim>
                                    <p:anim calcmode="lin" valueType="num">
                                      <p:cBhvr additive="base">
                                        <p:cTn id="82" dur="3000" fill="hold"/>
                                        <p:tgtEl>
                                          <p:spTgt spid="9"/>
                                        </p:tgtEl>
                                        <p:attrNameLst>
                                          <p:attrName>ppt_y</p:attrName>
                                        </p:attrNameLst>
                                      </p:cBhvr>
                                      <p:tavLst>
                                        <p:tav tm="0">
                                          <p:val>
                                            <p:strVal val="0-#ppt_h/2"/>
                                          </p:val>
                                        </p:tav>
                                        <p:tav tm="100000">
                                          <p:val>
                                            <p:strVal val="#ppt_y"/>
                                          </p:val>
                                        </p:tav>
                                      </p:tavLst>
                                    </p:anim>
                                  </p:childTnLst>
                                </p:cTn>
                              </p:par>
                              <p:par>
                                <p:cTn id="83" presetID="2" presetClass="entr" presetSubtype="9" fill="hold" grpId="2" nodeType="withEffect">
                                  <p:stCondLst>
                                    <p:cond delay="0"/>
                                  </p:stCondLst>
                                  <p:childTnLst>
                                    <p:set>
                                      <p:cBhvr>
                                        <p:cTn id="84" dur="1" fill="hold">
                                          <p:stCondLst>
                                            <p:cond delay="0"/>
                                          </p:stCondLst>
                                        </p:cTn>
                                        <p:tgtEl>
                                          <p:spTgt spid="11"/>
                                        </p:tgtEl>
                                        <p:attrNameLst>
                                          <p:attrName>style.visibility</p:attrName>
                                        </p:attrNameLst>
                                      </p:cBhvr>
                                      <p:to>
                                        <p:strVal val="visible"/>
                                      </p:to>
                                    </p:set>
                                    <p:anim calcmode="lin" valueType="num">
                                      <p:cBhvr additive="base">
                                        <p:cTn id="85" dur="3000" fill="hold"/>
                                        <p:tgtEl>
                                          <p:spTgt spid="11"/>
                                        </p:tgtEl>
                                        <p:attrNameLst>
                                          <p:attrName>ppt_x</p:attrName>
                                        </p:attrNameLst>
                                      </p:cBhvr>
                                      <p:tavLst>
                                        <p:tav tm="0">
                                          <p:val>
                                            <p:strVal val="0-#ppt_w/2"/>
                                          </p:val>
                                        </p:tav>
                                        <p:tav tm="100000">
                                          <p:val>
                                            <p:strVal val="#ppt_x"/>
                                          </p:val>
                                        </p:tav>
                                      </p:tavLst>
                                    </p:anim>
                                    <p:anim calcmode="lin" valueType="num">
                                      <p:cBhvr additive="base">
                                        <p:cTn id="86" dur="3000" fill="hold"/>
                                        <p:tgtEl>
                                          <p:spTgt spid="11"/>
                                        </p:tgtEl>
                                        <p:attrNameLst>
                                          <p:attrName>ppt_y</p:attrName>
                                        </p:attrNameLst>
                                      </p:cBhvr>
                                      <p:tavLst>
                                        <p:tav tm="0">
                                          <p:val>
                                            <p:strVal val="0-#ppt_h/2"/>
                                          </p:val>
                                        </p:tav>
                                        <p:tav tm="100000">
                                          <p:val>
                                            <p:strVal val="#ppt_y"/>
                                          </p:val>
                                        </p:tav>
                                      </p:tavLst>
                                    </p:anim>
                                  </p:childTnLst>
                                </p:cTn>
                              </p:par>
                              <p:par>
                                <p:cTn id="87" presetID="2" presetClass="entr" presetSubtype="9" fill="hold" grpId="2" nodeType="withEffect">
                                  <p:stCondLst>
                                    <p:cond delay="0"/>
                                  </p:stCondLst>
                                  <p:childTnLst>
                                    <p:set>
                                      <p:cBhvr>
                                        <p:cTn id="88" dur="1" fill="hold">
                                          <p:stCondLst>
                                            <p:cond delay="0"/>
                                          </p:stCondLst>
                                        </p:cTn>
                                        <p:tgtEl>
                                          <p:spTgt spid="13"/>
                                        </p:tgtEl>
                                        <p:attrNameLst>
                                          <p:attrName>style.visibility</p:attrName>
                                        </p:attrNameLst>
                                      </p:cBhvr>
                                      <p:to>
                                        <p:strVal val="visible"/>
                                      </p:to>
                                    </p:set>
                                    <p:anim calcmode="lin" valueType="num">
                                      <p:cBhvr additive="base">
                                        <p:cTn id="89" dur="3000" fill="hold"/>
                                        <p:tgtEl>
                                          <p:spTgt spid="13"/>
                                        </p:tgtEl>
                                        <p:attrNameLst>
                                          <p:attrName>ppt_x</p:attrName>
                                        </p:attrNameLst>
                                      </p:cBhvr>
                                      <p:tavLst>
                                        <p:tav tm="0">
                                          <p:val>
                                            <p:strVal val="0-#ppt_w/2"/>
                                          </p:val>
                                        </p:tav>
                                        <p:tav tm="100000">
                                          <p:val>
                                            <p:strVal val="#ppt_x"/>
                                          </p:val>
                                        </p:tav>
                                      </p:tavLst>
                                    </p:anim>
                                    <p:anim calcmode="lin" valueType="num">
                                      <p:cBhvr additive="base">
                                        <p:cTn id="90" dur="3000" fill="hold"/>
                                        <p:tgtEl>
                                          <p:spTgt spid="13"/>
                                        </p:tgtEl>
                                        <p:attrNameLst>
                                          <p:attrName>ppt_y</p:attrName>
                                        </p:attrNameLst>
                                      </p:cBhvr>
                                      <p:tavLst>
                                        <p:tav tm="0">
                                          <p:val>
                                            <p:strVal val="0-#ppt_h/2"/>
                                          </p:val>
                                        </p:tav>
                                        <p:tav tm="100000">
                                          <p:val>
                                            <p:strVal val="#ppt_y"/>
                                          </p:val>
                                        </p:tav>
                                      </p:tavLst>
                                    </p:anim>
                                  </p:childTnLst>
                                </p:cTn>
                              </p:par>
                              <p:par>
                                <p:cTn id="91" presetID="2" presetClass="entr" presetSubtype="3" fill="hold" grpId="2" nodeType="withEffect">
                                  <p:stCondLst>
                                    <p:cond delay="0"/>
                                  </p:stCondLst>
                                  <p:childTnLst>
                                    <p:set>
                                      <p:cBhvr>
                                        <p:cTn id="92" dur="1" fill="hold">
                                          <p:stCondLst>
                                            <p:cond delay="0"/>
                                          </p:stCondLst>
                                        </p:cTn>
                                        <p:tgtEl>
                                          <p:spTgt spid="4"/>
                                        </p:tgtEl>
                                        <p:attrNameLst>
                                          <p:attrName>style.visibility</p:attrName>
                                        </p:attrNameLst>
                                      </p:cBhvr>
                                      <p:to>
                                        <p:strVal val="visible"/>
                                      </p:to>
                                    </p:set>
                                    <p:anim calcmode="lin" valueType="num">
                                      <p:cBhvr additive="base">
                                        <p:cTn id="93" dur="3000" fill="hold"/>
                                        <p:tgtEl>
                                          <p:spTgt spid="4"/>
                                        </p:tgtEl>
                                        <p:attrNameLst>
                                          <p:attrName>ppt_x</p:attrName>
                                        </p:attrNameLst>
                                      </p:cBhvr>
                                      <p:tavLst>
                                        <p:tav tm="0">
                                          <p:val>
                                            <p:strVal val="1+#ppt_w/2"/>
                                          </p:val>
                                        </p:tav>
                                        <p:tav tm="100000">
                                          <p:val>
                                            <p:strVal val="#ppt_x"/>
                                          </p:val>
                                        </p:tav>
                                      </p:tavLst>
                                    </p:anim>
                                    <p:anim calcmode="lin" valueType="num">
                                      <p:cBhvr additive="base">
                                        <p:cTn id="94" dur="3000" fill="hold"/>
                                        <p:tgtEl>
                                          <p:spTgt spid="4"/>
                                        </p:tgtEl>
                                        <p:attrNameLst>
                                          <p:attrName>ppt_y</p:attrName>
                                        </p:attrNameLst>
                                      </p:cBhvr>
                                      <p:tavLst>
                                        <p:tav tm="0">
                                          <p:val>
                                            <p:strVal val="0-#ppt_h/2"/>
                                          </p:val>
                                        </p:tav>
                                        <p:tav tm="100000">
                                          <p:val>
                                            <p:strVal val="#ppt_y"/>
                                          </p:val>
                                        </p:tav>
                                      </p:tavLst>
                                    </p:anim>
                                  </p:childTnLst>
                                </p:cTn>
                              </p:par>
                              <p:par>
                                <p:cTn id="95" presetID="2" presetClass="entr" presetSubtype="3" fill="hold" grpId="2" nodeType="withEffect">
                                  <p:stCondLst>
                                    <p:cond delay="0"/>
                                  </p:stCondLst>
                                  <p:childTnLst>
                                    <p:set>
                                      <p:cBhvr>
                                        <p:cTn id="96" dur="1" fill="hold">
                                          <p:stCondLst>
                                            <p:cond delay="0"/>
                                          </p:stCondLst>
                                        </p:cTn>
                                        <p:tgtEl>
                                          <p:spTgt spid="6"/>
                                        </p:tgtEl>
                                        <p:attrNameLst>
                                          <p:attrName>style.visibility</p:attrName>
                                        </p:attrNameLst>
                                      </p:cBhvr>
                                      <p:to>
                                        <p:strVal val="visible"/>
                                      </p:to>
                                    </p:set>
                                    <p:anim calcmode="lin" valueType="num">
                                      <p:cBhvr additive="base">
                                        <p:cTn id="97" dur="3000" fill="hold"/>
                                        <p:tgtEl>
                                          <p:spTgt spid="6"/>
                                        </p:tgtEl>
                                        <p:attrNameLst>
                                          <p:attrName>ppt_x</p:attrName>
                                        </p:attrNameLst>
                                      </p:cBhvr>
                                      <p:tavLst>
                                        <p:tav tm="0">
                                          <p:val>
                                            <p:strVal val="1+#ppt_w/2"/>
                                          </p:val>
                                        </p:tav>
                                        <p:tav tm="100000">
                                          <p:val>
                                            <p:strVal val="#ppt_x"/>
                                          </p:val>
                                        </p:tav>
                                      </p:tavLst>
                                    </p:anim>
                                    <p:anim calcmode="lin" valueType="num">
                                      <p:cBhvr additive="base">
                                        <p:cTn id="98" dur="3000" fill="hold"/>
                                        <p:tgtEl>
                                          <p:spTgt spid="6"/>
                                        </p:tgtEl>
                                        <p:attrNameLst>
                                          <p:attrName>ppt_y</p:attrName>
                                        </p:attrNameLst>
                                      </p:cBhvr>
                                      <p:tavLst>
                                        <p:tav tm="0">
                                          <p:val>
                                            <p:strVal val="0-#ppt_h/2"/>
                                          </p:val>
                                        </p:tav>
                                        <p:tav tm="100000">
                                          <p:val>
                                            <p:strVal val="#ppt_y"/>
                                          </p:val>
                                        </p:tav>
                                      </p:tavLst>
                                    </p:anim>
                                  </p:childTnLst>
                                </p:cTn>
                              </p:par>
                              <p:par>
                                <p:cTn id="99" presetID="2" presetClass="entr" presetSubtype="3" fill="hold" grpId="2" nodeType="withEffect">
                                  <p:stCondLst>
                                    <p:cond delay="0"/>
                                  </p:stCondLst>
                                  <p:childTnLst>
                                    <p:set>
                                      <p:cBhvr>
                                        <p:cTn id="100" dur="1" fill="hold">
                                          <p:stCondLst>
                                            <p:cond delay="0"/>
                                          </p:stCondLst>
                                        </p:cTn>
                                        <p:tgtEl>
                                          <p:spTgt spid="8"/>
                                        </p:tgtEl>
                                        <p:attrNameLst>
                                          <p:attrName>style.visibility</p:attrName>
                                        </p:attrNameLst>
                                      </p:cBhvr>
                                      <p:to>
                                        <p:strVal val="visible"/>
                                      </p:to>
                                    </p:set>
                                    <p:anim calcmode="lin" valueType="num">
                                      <p:cBhvr additive="base">
                                        <p:cTn id="101" dur="3000" fill="hold"/>
                                        <p:tgtEl>
                                          <p:spTgt spid="8"/>
                                        </p:tgtEl>
                                        <p:attrNameLst>
                                          <p:attrName>ppt_x</p:attrName>
                                        </p:attrNameLst>
                                      </p:cBhvr>
                                      <p:tavLst>
                                        <p:tav tm="0">
                                          <p:val>
                                            <p:strVal val="1+#ppt_w/2"/>
                                          </p:val>
                                        </p:tav>
                                        <p:tav tm="100000">
                                          <p:val>
                                            <p:strVal val="#ppt_x"/>
                                          </p:val>
                                        </p:tav>
                                      </p:tavLst>
                                    </p:anim>
                                    <p:anim calcmode="lin" valueType="num">
                                      <p:cBhvr additive="base">
                                        <p:cTn id="102" dur="3000" fill="hold"/>
                                        <p:tgtEl>
                                          <p:spTgt spid="8"/>
                                        </p:tgtEl>
                                        <p:attrNameLst>
                                          <p:attrName>ppt_y</p:attrName>
                                        </p:attrNameLst>
                                      </p:cBhvr>
                                      <p:tavLst>
                                        <p:tav tm="0">
                                          <p:val>
                                            <p:strVal val="0-#ppt_h/2"/>
                                          </p:val>
                                        </p:tav>
                                        <p:tav tm="100000">
                                          <p:val>
                                            <p:strVal val="#ppt_y"/>
                                          </p:val>
                                        </p:tav>
                                      </p:tavLst>
                                    </p:anim>
                                  </p:childTnLst>
                                </p:cTn>
                              </p:par>
                              <p:par>
                                <p:cTn id="103" presetID="2" presetClass="entr" presetSubtype="3" fill="hold" grpId="2" nodeType="withEffect">
                                  <p:stCondLst>
                                    <p:cond delay="0"/>
                                  </p:stCondLst>
                                  <p:childTnLst>
                                    <p:set>
                                      <p:cBhvr>
                                        <p:cTn id="104" dur="1" fill="hold">
                                          <p:stCondLst>
                                            <p:cond delay="0"/>
                                          </p:stCondLst>
                                        </p:cTn>
                                        <p:tgtEl>
                                          <p:spTgt spid="10"/>
                                        </p:tgtEl>
                                        <p:attrNameLst>
                                          <p:attrName>style.visibility</p:attrName>
                                        </p:attrNameLst>
                                      </p:cBhvr>
                                      <p:to>
                                        <p:strVal val="visible"/>
                                      </p:to>
                                    </p:set>
                                    <p:anim calcmode="lin" valueType="num">
                                      <p:cBhvr additive="base">
                                        <p:cTn id="105" dur="3000" fill="hold"/>
                                        <p:tgtEl>
                                          <p:spTgt spid="10"/>
                                        </p:tgtEl>
                                        <p:attrNameLst>
                                          <p:attrName>ppt_x</p:attrName>
                                        </p:attrNameLst>
                                      </p:cBhvr>
                                      <p:tavLst>
                                        <p:tav tm="0">
                                          <p:val>
                                            <p:strVal val="1+#ppt_w/2"/>
                                          </p:val>
                                        </p:tav>
                                        <p:tav tm="100000">
                                          <p:val>
                                            <p:strVal val="#ppt_x"/>
                                          </p:val>
                                        </p:tav>
                                      </p:tavLst>
                                    </p:anim>
                                    <p:anim calcmode="lin" valueType="num">
                                      <p:cBhvr additive="base">
                                        <p:cTn id="106" dur="3000" fill="hold"/>
                                        <p:tgtEl>
                                          <p:spTgt spid="10"/>
                                        </p:tgtEl>
                                        <p:attrNameLst>
                                          <p:attrName>ppt_y</p:attrName>
                                        </p:attrNameLst>
                                      </p:cBhvr>
                                      <p:tavLst>
                                        <p:tav tm="0">
                                          <p:val>
                                            <p:strVal val="0-#ppt_h/2"/>
                                          </p:val>
                                        </p:tav>
                                        <p:tav tm="100000">
                                          <p:val>
                                            <p:strVal val="#ppt_y"/>
                                          </p:val>
                                        </p:tav>
                                      </p:tavLst>
                                    </p:anim>
                                  </p:childTnLst>
                                </p:cTn>
                              </p:par>
                              <p:par>
                                <p:cTn id="107" presetID="2" presetClass="entr" presetSubtype="3" fill="hold" grpId="2" nodeType="withEffect">
                                  <p:stCondLst>
                                    <p:cond delay="0"/>
                                  </p:stCondLst>
                                  <p:childTnLst>
                                    <p:set>
                                      <p:cBhvr>
                                        <p:cTn id="108" dur="1" fill="hold">
                                          <p:stCondLst>
                                            <p:cond delay="0"/>
                                          </p:stCondLst>
                                        </p:cTn>
                                        <p:tgtEl>
                                          <p:spTgt spid="12"/>
                                        </p:tgtEl>
                                        <p:attrNameLst>
                                          <p:attrName>style.visibility</p:attrName>
                                        </p:attrNameLst>
                                      </p:cBhvr>
                                      <p:to>
                                        <p:strVal val="visible"/>
                                      </p:to>
                                    </p:set>
                                    <p:anim calcmode="lin" valueType="num">
                                      <p:cBhvr additive="base">
                                        <p:cTn id="109" dur="3000" fill="hold"/>
                                        <p:tgtEl>
                                          <p:spTgt spid="12"/>
                                        </p:tgtEl>
                                        <p:attrNameLst>
                                          <p:attrName>ppt_x</p:attrName>
                                        </p:attrNameLst>
                                      </p:cBhvr>
                                      <p:tavLst>
                                        <p:tav tm="0">
                                          <p:val>
                                            <p:strVal val="1+#ppt_w/2"/>
                                          </p:val>
                                        </p:tav>
                                        <p:tav tm="100000">
                                          <p:val>
                                            <p:strVal val="#ppt_x"/>
                                          </p:val>
                                        </p:tav>
                                      </p:tavLst>
                                    </p:anim>
                                    <p:anim calcmode="lin" valueType="num">
                                      <p:cBhvr additive="base">
                                        <p:cTn id="110" dur="3000" fill="hold"/>
                                        <p:tgtEl>
                                          <p:spTgt spid="12"/>
                                        </p:tgtEl>
                                        <p:attrNameLst>
                                          <p:attrName>ppt_y</p:attrName>
                                        </p:attrNameLst>
                                      </p:cBhvr>
                                      <p:tavLst>
                                        <p:tav tm="0">
                                          <p:val>
                                            <p:strVal val="0-#ppt_h/2"/>
                                          </p:val>
                                        </p:tav>
                                        <p:tav tm="100000">
                                          <p:val>
                                            <p:strVal val="#ppt_y"/>
                                          </p:val>
                                        </p:tav>
                                      </p:tavLst>
                                    </p:anim>
                                  </p:childTnLst>
                                </p:cTn>
                              </p:par>
                              <p:par>
                                <p:cTn id="111" presetID="2" presetClass="entr" presetSubtype="3" fill="hold" grpId="2" nodeType="withEffect">
                                  <p:stCondLst>
                                    <p:cond delay="0"/>
                                  </p:stCondLst>
                                  <p:childTnLst>
                                    <p:set>
                                      <p:cBhvr>
                                        <p:cTn id="112" dur="1" fill="hold">
                                          <p:stCondLst>
                                            <p:cond delay="0"/>
                                          </p:stCondLst>
                                        </p:cTn>
                                        <p:tgtEl>
                                          <p:spTgt spid="14"/>
                                        </p:tgtEl>
                                        <p:attrNameLst>
                                          <p:attrName>style.visibility</p:attrName>
                                        </p:attrNameLst>
                                      </p:cBhvr>
                                      <p:to>
                                        <p:strVal val="visible"/>
                                      </p:to>
                                    </p:set>
                                    <p:anim calcmode="lin" valueType="num">
                                      <p:cBhvr additive="base">
                                        <p:cTn id="113" dur="3000" fill="hold"/>
                                        <p:tgtEl>
                                          <p:spTgt spid="14"/>
                                        </p:tgtEl>
                                        <p:attrNameLst>
                                          <p:attrName>ppt_x</p:attrName>
                                        </p:attrNameLst>
                                      </p:cBhvr>
                                      <p:tavLst>
                                        <p:tav tm="0">
                                          <p:val>
                                            <p:strVal val="1+#ppt_w/2"/>
                                          </p:val>
                                        </p:tav>
                                        <p:tav tm="100000">
                                          <p:val>
                                            <p:strVal val="#ppt_x"/>
                                          </p:val>
                                        </p:tav>
                                      </p:tavLst>
                                    </p:anim>
                                    <p:anim calcmode="lin" valueType="num">
                                      <p:cBhvr additive="base">
                                        <p:cTn id="114" dur="3000" fill="hold"/>
                                        <p:tgtEl>
                                          <p:spTgt spid="14"/>
                                        </p:tgtEl>
                                        <p:attrNameLst>
                                          <p:attrName>ppt_y</p:attrName>
                                        </p:attrNameLst>
                                      </p:cBhvr>
                                      <p:tavLst>
                                        <p:tav tm="0">
                                          <p:val>
                                            <p:strVal val="0-#ppt_h/2"/>
                                          </p:val>
                                        </p:tav>
                                        <p:tav tm="100000">
                                          <p:val>
                                            <p:strVal val="#ppt_y"/>
                                          </p:val>
                                        </p:tav>
                                      </p:tavLst>
                                    </p:anim>
                                  </p:childTnLst>
                                </p:cTn>
                              </p:par>
                            </p:childTnLst>
                          </p:cTn>
                        </p:par>
                        <p:par>
                          <p:cTn id="115" fill="hold">
                            <p:stCondLst>
                              <p:cond delay="3000"/>
                            </p:stCondLst>
                            <p:childTnLst>
                              <p:par>
                                <p:cTn id="116" presetID="2" presetClass="exit" presetSubtype="2" fill="hold" grpId="3" nodeType="afterEffect">
                                  <p:stCondLst>
                                    <p:cond delay="0"/>
                                  </p:stCondLst>
                                  <p:childTnLst>
                                    <p:anim calcmode="lin" valueType="num">
                                      <p:cBhvr additive="base">
                                        <p:cTn id="117" dur="3000"/>
                                        <p:tgtEl>
                                          <p:spTgt spid="3"/>
                                        </p:tgtEl>
                                        <p:attrNameLst>
                                          <p:attrName>ppt_x</p:attrName>
                                        </p:attrNameLst>
                                      </p:cBhvr>
                                      <p:tavLst>
                                        <p:tav tm="0">
                                          <p:val>
                                            <p:strVal val="ppt_x"/>
                                          </p:val>
                                        </p:tav>
                                        <p:tav tm="100000">
                                          <p:val>
                                            <p:strVal val="1+ppt_w/2"/>
                                          </p:val>
                                        </p:tav>
                                      </p:tavLst>
                                    </p:anim>
                                    <p:anim calcmode="lin" valueType="num">
                                      <p:cBhvr additive="base">
                                        <p:cTn id="118" dur="3000"/>
                                        <p:tgtEl>
                                          <p:spTgt spid="3"/>
                                        </p:tgtEl>
                                        <p:attrNameLst>
                                          <p:attrName>ppt_y</p:attrName>
                                        </p:attrNameLst>
                                      </p:cBhvr>
                                      <p:tavLst>
                                        <p:tav tm="0">
                                          <p:val>
                                            <p:strVal val="ppt_y"/>
                                          </p:val>
                                        </p:tav>
                                        <p:tav tm="100000">
                                          <p:val>
                                            <p:strVal val="ppt_y"/>
                                          </p:val>
                                        </p:tav>
                                      </p:tavLst>
                                    </p:anim>
                                    <p:set>
                                      <p:cBhvr>
                                        <p:cTn id="119" dur="1" fill="hold">
                                          <p:stCondLst>
                                            <p:cond delay="2999"/>
                                          </p:stCondLst>
                                        </p:cTn>
                                        <p:tgtEl>
                                          <p:spTgt spid="3"/>
                                        </p:tgtEl>
                                        <p:attrNameLst>
                                          <p:attrName>style.visibility</p:attrName>
                                        </p:attrNameLst>
                                      </p:cBhvr>
                                      <p:to>
                                        <p:strVal val="hidden"/>
                                      </p:to>
                                    </p:set>
                                  </p:childTnLst>
                                </p:cTn>
                              </p:par>
                              <p:par>
                                <p:cTn id="120" presetID="2" presetClass="exit" presetSubtype="2" fill="hold" grpId="3" nodeType="withEffect">
                                  <p:stCondLst>
                                    <p:cond delay="0"/>
                                  </p:stCondLst>
                                  <p:childTnLst>
                                    <p:anim calcmode="lin" valueType="num">
                                      <p:cBhvr additive="base">
                                        <p:cTn id="121" dur="3000"/>
                                        <p:tgtEl>
                                          <p:spTgt spid="5"/>
                                        </p:tgtEl>
                                        <p:attrNameLst>
                                          <p:attrName>ppt_x</p:attrName>
                                        </p:attrNameLst>
                                      </p:cBhvr>
                                      <p:tavLst>
                                        <p:tav tm="0">
                                          <p:val>
                                            <p:strVal val="ppt_x"/>
                                          </p:val>
                                        </p:tav>
                                        <p:tav tm="100000">
                                          <p:val>
                                            <p:strVal val="1+ppt_w/2"/>
                                          </p:val>
                                        </p:tav>
                                      </p:tavLst>
                                    </p:anim>
                                    <p:anim calcmode="lin" valueType="num">
                                      <p:cBhvr additive="base">
                                        <p:cTn id="122" dur="3000"/>
                                        <p:tgtEl>
                                          <p:spTgt spid="5"/>
                                        </p:tgtEl>
                                        <p:attrNameLst>
                                          <p:attrName>ppt_y</p:attrName>
                                        </p:attrNameLst>
                                      </p:cBhvr>
                                      <p:tavLst>
                                        <p:tav tm="0">
                                          <p:val>
                                            <p:strVal val="ppt_y"/>
                                          </p:val>
                                        </p:tav>
                                        <p:tav tm="100000">
                                          <p:val>
                                            <p:strVal val="ppt_y"/>
                                          </p:val>
                                        </p:tav>
                                      </p:tavLst>
                                    </p:anim>
                                    <p:set>
                                      <p:cBhvr>
                                        <p:cTn id="123" dur="1" fill="hold">
                                          <p:stCondLst>
                                            <p:cond delay="2999"/>
                                          </p:stCondLst>
                                        </p:cTn>
                                        <p:tgtEl>
                                          <p:spTgt spid="5"/>
                                        </p:tgtEl>
                                        <p:attrNameLst>
                                          <p:attrName>style.visibility</p:attrName>
                                        </p:attrNameLst>
                                      </p:cBhvr>
                                      <p:to>
                                        <p:strVal val="hidden"/>
                                      </p:to>
                                    </p:set>
                                  </p:childTnLst>
                                </p:cTn>
                              </p:par>
                              <p:par>
                                <p:cTn id="124" presetID="2" presetClass="exit" presetSubtype="2" fill="hold" grpId="3" nodeType="withEffect">
                                  <p:stCondLst>
                                    <p:cond delay="0"/>
                                  </p:stCondLst>
                                  <p:childTnLst>
                                    <p:anim calcmode="lin" valueType="num">
                                      <p:cBhvr additive="base">
                                        <p:cTn id="125" dur="3000"/>
                                        <p:tgtEl>
                                          <p:spTgt spid="7"/>
                                        </p:tgtEl>
                                        <p:attrNameLst>
                                          <p:attrName>ppt_x</p:attrName>
                                        </p:attrNameLst>
                                      </p:cBhvr>
                                      <p:tavLst>
                                        <p:tav tm="0">
                                          <p:val>
                                            <p:strVal val="ppt_x"/>
                                          </p:val>
                                        </p:tav>
                                        <p:tav tm="100000">
                                          <p:val>
                                            <p:strVal val="1+ppt_w/2"/>
                                          </p:val>
                                        </p:tav>
                                      </p:tavLst>
                                    </p:anim>
                                    <p:anim calcmode="lin" valueType="num">
                                      <p:cBhvr additive="base">
                                        <p:cTn id="126" dur="3000"/>
                                        <p:tgtEl>
                                          <p:spTgt spid="7"/>
                                        </p:tgtEl>
                                        <p:attrNameLst>
                                          <p:attrName>ppt_y</p:attrName>
                                        </p:attrNameLst>
                                      </p:cBhvr>
                                      <p:tavLst>
                                        <p:tav tm="0">
                                          <p:val>
                                            <p:strVal val="ppt_y"/>
                                          </p:val>
                                        </p:tav>
                                        <p:tav tm="100000">
                                          <p:val>
                                            <p:strVal val="ppt_y"/>
                                          </p:val>
                                        </p:tav>
                                      </p:tavLst>
                                    </p:anim>
                                    <p:set>
                                      <p:cBhvr>
                                        <p:cTn id="127" dur="1" fill="hold">
                                          <p:stCondLst>
                                            <p:cond delay="2999"/>
                                          </p:stCondLst>
                                        </p:cTn>
                                        <p:tgtEl>
                                          <p:spTgt spid="7"/>
                                        </p:tgtEl>
                                        <p:attrNameLst>
                                          <p:attrName>style.visibility</p:attrName>
                                        </p:attrNameLst>
                                      </p:cBhvr>
                                      <p:to>
                                        <p:strVal val="hidden"/>
                                      </p:to>
                                    </p:set>
                                  </p:childTnLst>
                                </p:cTn>
                              </p:par>
                              <p:par>
                                <p:cTn id="128" presetID="2" presetClass="exit" presetSubtype="2" fill="hold" grpId="3" nodeType="withEffect">
                                  <p:stCondLst>
                                    <p:cond delay="0"/>
                                  </p:stCondLst>
                                  <p:childTnLst>
                                    <p:anim calcmode="lin" valueType="num">
                                      <p:cBhvr additive="base">
                                        <p:cTn id="129" dur="3000"/>
                                        <p:tgtEl>
                                          <p:spTgt spid="9"/>
                                        </p:tgtEl>
                                        <p:attrNameLst>
                                          <p:attrName>ppt_x</p:attrName>
                                        </p:attrNameLst>
                                      </p:cBhvr>
                                      <p:tavLst>
                                        <p:tav tm="0">
                                          <p:val>
                                            <p:strVal val="ppt_x"/>
                                          </p:val>
                                        </p:tav>
                                        <p:tav tm="100000">
                                          <p:val>
                                            <p:strVal val="1+ppt_w/2"/>
                                          </p:val>
                                        </p:tav>
                                      </p:tavLst>
                                    </p:anim>
                                    <p:anim calcmode="lin" valueType="num">
                                      <p:cBhvr additive="base">
                                        <p:cTn id="130" dur="3000"/>
                                        <p:tgtEl>
                                          <p:spTgt spid="9"/>
                                        </p:tgtEl>
                                        <p:attrNameLst>
                                          <p:attrName>ppt_y</p:attrName>
                                        </p:attrNameLst>
                                      </p:cBhvr>
                                      <p:tavLst>
                                        <p:tav tm="0">
                                          <p:val>
                                            <p:strVal val="ppt_y"/>
                                          </p:val>
                                        </p:tav>
                                        <p:tav tm="100000">
                                          <p:val>
                                            <p:strVal val="ppt_y"/>
                                          </p:val>
                                        </p:tav>
                                      </p:tavLst>
                                    </p:anim>
                                    <p:set>
                                      <p:cBhvr>
                                        <p:cTn id="131" dur="1" fill="hold">
                                          <p:stCondLst>
                                            <p:cond delay="2999"/>
                                          </p:stCondLst>
                                        </p:cTn>
                                        <p:tgtEl>
                                          <p:spTgt spid="9"/>
                                        </p:tgtEl>
                                        <p:attrNameLst>
                                          <p:attrName>style.visibility</p:attrName>
                                        </p:attrNameLst>
                                      </p:cBhvr>
                                      <p:to>
                                        <p:strVal val="hidden"/>
                                      </p:to>
                                    </p:set>
                                  </p:childTnLst>
                                </p:cTn>
                              </p:par>
                              <p:par>
                                <p:cTn id="132" presetID="2" presetClass="exit" presetSubtype="2" fill="hold" grpId="3" nodeType="withEffect">
                                  <p:stCondLst>
                                    <p:cond delay="0"/>
                                  </p:stCondLst>
                                  <p:childTnLst>
                                    <p:anim calcmode="lin" valueType="num">
                                      <p:cBhvr additive="base">
                                        <p:cTn id="133" dur="3000"/>
                                        <p:tgtEl>
                                          <p:spTgt spid="11"/>
                                        </p:tgtEl>
                                        <p:attrNameLst>
                                          <p:attrName>ppt_x</p:attrName>
                                        </p:attrNameLst>
                                      </p:cBhvr>
                                      <p:tavLst>
                                        <p:tav tm="0">
                                          <p:val>
                                            <p:strVal val="ppt_x"/>
                                          </p:val>
                                        </p:tav>
                                        <p:tav tm="100000">
                                          <p:val>
                                            <p:strVal val="1+ppt_w/2"/>
                                          </p:val>
                                        </p:tav>
                                      </p:tavLst>
                                    </p:anim>
                                    <p:anim calcmode="lin" valueType="num">
                                      <p:cBhvr additive="base">
                                        <p:cTn id="134" dur="3000"/>
                                        <p:tgtEl>
                                          <p:spTgt spid="11"/>
                                        </p:tgtEl>
                                        <p:attrNameLst>
                                          <p:attrName>ppt_y</p:attrName>
                                        </p:attrNameLst>
                                      </p:cBhvr>
                                      <p:tavLst>
                                        <p:tav tm="0">
                                          <p:val>
                                            <p:strVal val="ppt_y"/>
                                          </p:val>
                                        </p:tav>
                                        <p:tav tm="100000">
                                          <p:val>
                                            <p:strVal val="ppt_y"/>
                                          </p:val>
                                        </p:tav>
                                      </p:tavLst>
                                    </p:anim>
                                    <p:set>
                                      <p:cBhvr>
                                        <p:cTn id="135" dur="1" fill="hold">
                                          <p:stCondLst>
                                            <p:cond delay="2999"/>
                                          </p:stCondLst>
                                        </p:cTn>
                                        <p:tgtEl>
                                          <p:spTgt spid="11"/>
                                        </p:tgtEl>
                                        <p:attrNameLst>
                                          <p:attrName>style.visibility</p:attrName>
                                        </p:attrNameLst>
                                      </p:cBhvr>
                                      <p:to>
                                        <p:strVal val="hidden"/>
                                      </p:to>
                                    </p:set>
                                  </p:childTnLst>
                                </p:cTn>
                              </p:par>
                              <p:par>
                                <p:cTn id="136" presetID="2" presetClass="exit" presetSubtype="2" fill="hold" grpId="3" nodeType="withEffect">
                                  <p:stCondLst>
                                    <p:cond delay="0"/>
                                  </p:stCondLst>
                                  <p:childTnLst>
                                    <p:anim calcmode="lin" valueType="num">
                                      <p:cBhvr additive="base">
                                        <p:cTn id="137" dur="3000"/>
                                        <p:tgtEl>
                                          <p:spTgt spid="13"/>
                                        </p:tgtEl>
                                        <p:attrNameLst>
                                          <p:attrName>ppt_x</p:attrName>
                                        </p:attrNameLst>
                                      </p:cBhvr>
                                      <p:tavLst>
                                        <p:tav tm="0">
                                          <p:val>
                                            <p:strVal val="ppt_x"/>
                                          </p:val>
                                        </p:tav>
                                        <p:tav tm="100000">
                                          <p:val>
                                            <p:strVal val="1+ppt_w/2"/>
                                          </p:val>
                                        </p:tav>
                                      </p:tavLst>
                                    </p:anim>
                                    <p:anim calcmode="lin" valueType="num">
                                      <p:cBhvr additive="base">
                                        <p:cTn id="138" dur="3000"/>
                                        <p:tgtEl>
                                          <p:spTgt spid="13"/>
                                        </p:tgtEl>
                                        <p:attrNameLst>
                                          <p:attrName>ppt_y</p:attrName>
                                        </p:attrNameLst>
                                      </p:cBhvr>
                                      <p:tavLst>
                                        <p:tav tm="0">
                                          <p:val>
                                            <p:strVal val="ppt_y"/>
                                          </p:val>
                                        </p:tav>
                                        <p:tav tm="100000">
                                          <p:val>
                                            <p:strVal val="ppt_y"/>
                                          </p:val>
                                        </p:tav>
                                      </p:tavLst>
                                    </p:anim>
                                    <p:set>
                                      <p:cBhvr>
                                        <p:cTn id="139" dur="1" fill="hold">
                                          <p:stCondLst>
                                            <p:cond delay="2999"/>
                                          </p:stCondLst>
                                        </p:cTn>
                                        <p:tgtEl>
                                          <p:spTgt spid="13"/>
                                        </p:tgtEl>
                                        <p:attrNameLst>
                                          <p:attrName>style.visibility</p:attrName>
                                        </p:attrNameLst>
                                      </p:cBhvr>
                                      <p:to>
                                        <p:strVal val="hidden"/>
                                      </p:to>
                                    </p:set>
                                  </p:childTnLst>
                                </p:cTn>
                              </p:par>
                              <p:par>
                                <p:cTn id="140" presetID="2" presetClass="exit" presetSubtype="8" fill="hold" grpId="3" nodeType="withEffect">
                                  <p:stCondLst>
                                    <p:cond delay="0"/>
                                  </p:stCondLst>
                                  <p:childTnLst>
                                    <p:anim calcmode="lin" valueType="num">
                                      <p:cBhvr additive="base">
                                        <p:cTn id="141" dur="3000"/>
                                        <p:tgtEl>
                                          <p:spTgt spid="4"/>
                                        </p:tgtEl>
                                        <p:attrNameLst>
                                          <p:attrName>ppt_x</p:attrName>
                                        </p:attrNameLst>
                                      </p:cBhvr>
                                      <p:tavLst>
                                        <p:tav tm="0">
                                          <p:val>
                                            <p:strVal val="ppt_x"/>
                                          </p:val>
                                        </p:tav>
                                        <p:tav tm="100000">
                                          <p:val>
                                            <p:strVal val="0-ppt_w/2"/>
                                          </p:val>
                                        </p:tav>
                                      </p:tavLst>
                                    </p:anim>
                                    <p:anim calcmode="lin" valueType="num">
                                      <p:cBhvr additive="base">
                                        <p:cTn id="142" dur="3000"/>
                                        <p:tgtEl>
                                          <p:spTgt spid="4"/>
                                        </p:tgtEl>
                                        <p:attrNameLst>
                                          <p:attrName>ppt_y</p:attrName>
                                        </p:attrNameLst>
                                      </p:cBhvr>
                                      <p:tavLst>
                                        <p:tav tm="0">
                                          <p:val>
                                            <p:strVal val="ppt_y"/>
                                          </p:val>
                                        </p:tav>
                                        <p:tav tm="100000">
                                          <p:val>
                                            <p:strVal val="ppt_y"/>
                                          </p:val>
                                        </p:tav>
                                      </p:tavLst>
                                    </p:anim>
                                    <p:set>
                                      <p:cBhvr>
                                        <p:cTn id="143" dur="1" fill="hold">
                                          <p:stCondLst>
                                            <p:cond delay="2999"/>
                                          </p:stCondLst>
                                        </p:cTn>
                                        <p:tgtEl>
                                          <p:spTgt spid="4"/>
                                        </p:tgtEl>
                                        <p:attrNameLst>
                                          <p:attrName>style.visibility</p:attrName>
                                        </p:attrNameLst>
                                      </p:cBhvr>
                                      <p:to>
                                        <p:strVal val="hidden"/>
                                      </p:to>
                                    </p:set>
                                  </p:childTnLst>
                                </p:cTn>
                              </p:par>
                              <p:par>
                                <p:cTn id="144" presetID="2" presetClass="exit" presetSubtype="8" fill="hold" grpId="3" nodeType="withEffect">
                                  <p:stCondLst>
                                    <p:cond delay="0"/>
                                  </p:stCondLst>
                                  <p:childTnLst>
                                    <p:anim calcmode="lin" valueType="num">
                                      <p:cBhvr additive="base">
                                        <p:cTn id="145" dur="3000"/>
                                        <p:tgtEl>
                                          <p:spTgt spid="6"/>
                                        </p:tgtEl>
                                        <p:attrNameLst>
                                          <p:attrName>ppt_x</p:attrName>
                                        </p:attrNameLst>
                                      </p:cBhvr>
                                      <p:tavLst>
                                        <p:tav tm="0">
                                          <p:val>
                                            <p:strVal val="ppt_x"/>
                                          </p:val>
                                        </p:tav>
                                        <p:tav tm="100000">
                                          <p:val>
                                            <p:strVal val="0-ppt_w/2"/>
                                          </p:val>
                                        </p:tav>
                                      </p:tavLst>
                                    </p:anim>
                                    <p:anim calcmode="lin" valueType="num">
                                      <p:cBhvr additive="base">
                                        <p:cTn id="146" dur="3000"/>
                                        <p:tgtEl>
                                          <p:spTgt spid="6"/>
                                        </p:tgtEl>
                                        <p:attrNameLst>
                                          <p:attrName>ppt_y</p:attrName>
                                        </p:attrNameLst>
                                      </p:cBhvr>
                                      <p:tavLst>
                                        <p:tav tm="0">
                                          <p:val>
                                            <p:strVal val="ppt_y"/>
                                          </p:val>
                                        </p:tav>
                                        <p:tav tm="100000">
                                          <p:val>
                                            <p:strVal val="ppt_y"/>
                                          </p:val>
                                        </p:tav>
                                      </p:tavLst>
                                    </p:anim>
                                    <p:set>
                                      <p:cBhvr>
                                        <p:cTn id="147" dur="1" fill="hold">
                                          <p:stCondLst>
                                            <p:cond delay="2999"/>
                                          </p:stCondLst>
                                        </p:cTn>
                                        <p:tgtEl>
                                          <p:spTgt spid="6"/>
                                        </p:tgtEl>
                                        <p:attrNameLst>
                                          <p:attrName>style.visibility</p:attrName>
                                        </p:attrNameLst>
                                      </p:cBhvr>
                                      <p:to>
                                        <p:strVal val="hidden"/>
                                      </p:to>
                                    </p:set>
                                  </p:childTnLst>
                                </p:cTn>
                              </p:par>
                              <p:par>
                                <p:cTn id="148" presetID="2" presetClass="exit" presetSubtype="8" fill="hold" grpId="3" nodeType="withEffect">
                                  <p:stCondLst>
                                    <p:cond delay="0"/>
                                  </p:stCondLst>
                                  <p:childTnLst>
                                    <p:anim calcmode="lin" valueType="num">
                                      <p:cBhvr additive="base">
                                        <p:cTn id="149" dur="3000"/>
                                        <p:tgtEl>
                                          <p:spTgt spid="8"/>
                                        </p:tgtEl>
                                        <p:attrNameLst>
                                          <p:attrName>ppt_x</p:attrName>
                                        </p:attrNameLst>
                                      </p:cBhvr>
                                      <p:tavLst>
                                        <p:tav tm="0">
                                          <p:val>
                                            <p:strVal val="ppt_x"/>
                                          </p:val>
                                        </p:tav>
                                        <p:tav tm="100000">
                                          <p:val>
                                            <p:strVal val="0-ppt_w/2"/>
                                          </p:val>
                                        </p:tav>
                                      </p:tavLst>
                                    </p:anim>
                                    <p:anim calcmode="lin" valueType="num">
                                      <p:cBhvr additive="base">
                                        <p:cTn id="150" dur="3000"/>
                                        <p:tgtEl>
                                          <p:spTgt spid="8"/>
                                        </p:tgtEl>
                                        <p:attrNameLst>
                                          <p:attrName>ppt_y</p:attrName>
                                        </p:attrNameLst>
                                      </p:cBhvr>
                                      <p:tavLst>
                                        <p:tav tm="0">
                                          <p:val>
                                            <p:strVal val="ppt_y"/>
                                          </p:val>
                                        </p:tav>
                                        <p:tav tm="100000">
                                          <p:val>
                                            <p:strVal val="ppt_y"/>
                                          </p:val>
                                        </p:tav>
                                      </p:tavLst>
                                    </p:anim>
                                    <p:set>
                                      <p:cBhvr>
                                        <p:cTn id="151" dur="1" fill="hold">
                                          <p:stCondLst>
                                            <p:cond delay="2999"/>
                                          </p:stCondLst>
                                        </p:cTn>
                                        <p:tgtEl>
                                          <p:spTgt spid="8"/>
                                        </p:tgtEl>
                                        <p:attrNameLst>
                                          <p:attrName>style.visibility</p:attrName>
                                        </p:attrNameLst>
                                      </p:cBhvr>
                                      <p:to>
                                        <p:strVal val="hidden"/>
                                      </p:to>
                                    </p:set>
                                  </p:childTnLst>
                                </p:cTn>
                              </p:par>
                              <p:par>
                                <p:cTn id="152" presetID="2" presetClass="exit" presetSubtype="8" fill="hold" grpId="3" nodeType="withEffect">
                                  <p:stCondLst>
                                    <p:cond delay="0"/>
                                  </p:stCondLst>
                                  <p:childTnLst>
                                    <p:anim calcmode="lin" valueType="num">
                                      <p:cBhvr additive="base">
                                        <p:cTn id="153" dur="3000"/>
                                        <p:tgtEl>
                                          <p:spTgt spid="10"/>
                                        </p:tgtEl>
                                        <p:attrNameLst>
                                          <p:attrName>ppt_x</p:attrName>
                                        </p:attrNameLst>
                                      </p:cBhvr>
                                      <p:tavLst>
                                        <p:tav tm="0">
                                          <p:val>
                                            <p:strVal val="ppt_x"/>
                                          </p:val>
                                        </p:tav>
                                        <p:tav tm="100000">
                                          <p:val>
                                            <p:strVal val="0-ppt_w/2"/>
                                          </p:val>
                                        </p:tav>
                                      </p:tavLst>
                                    </p:anim>
                                    <p:anim calcmode="lin" valueType="num">
                                      <p:cBhvr additive="base">
                                        <p:cTn id="154" dur="3000"/>
                                        <p:tgtEl>
                                          <p:spTgt spid="10"/>
                                        </p:tgtEl>
                                        <p:attrNameLst>
                                          <p:attrName>ppt_y</p:attrName>
                                        </p:attrNameLst>
                                      </p:cBhvr>
                                      <p:tavLst>
                                        <p:tav tm="0">
                                          <p:val>
                                            <p:strVal val="ppt_y"/>
                                          </p:val>
                                        </p:tav>
                                        <p:tav tm="100000">
                                          <p:val>
                                            <p:strVal val="ppt_y"/>
                                          </p:val>
                                        </p:tav>
                                      </p:tavLst>
                                    </p:anim>
                                    <p:set>
                                      <p:cBhvr>
                                        <p:cTn id="155" dur="1" fill="hold">
                                          <p:stCondLst>
                                            <p:cond delay="2999"/>
                                          </p:stCondLst>
                                        </p:cTn>
                                        <p:tgtEl>
                                          <p:spTgt spid="10"/>
                                        </p:tgtEl>
                                        <p:attrNameLst>
                                          <p:attrName>style.visibility</p:attrName>
                                        </p:attrNameLst>
                                      </p:cBhvr>
                                      <p:to>
                                        <p:strVal val="hidden"/>
                                      </p:to>
                                    </p:set>
                                  </p:childTnLst>
                                </p:cTn>
                              </p:par>
                              <p:par>
                                <p:cTn id="156" presetID="2" presetClass="exit" presetSubtype="8" fill="hold" grpId="3" nodeType="withEffect">
                                  <p:stCondLst>
                                    <p:cond delay="0"/>
                                  </p:stCondLst>
                                  <p:childTnLst>
                                    <p:anim calcmode="lin" valueType="num">
                                      <p:cBhvr additive="base">
                                        <p:cTn id="157" dur="3000"/>
                                        <p:tgtEl>
                                          <p:spTgt spid="12"/>
                                        </p:tgtEl>
                                        <p:attrNameLst>
                                          <p:attrName>ppt_x</p:attrName>
                                        </p:attrNameLst>
                                      </p:cBhvr>
                                      <p:tavLst>
                                        <p:tav tm="0">
                                          <p:val>
                                            <p:strVal val="ppt_x"/>
                                          </p:val>
                                        </p:tav>
                                        <p:tav tm="100000">
                                          <p:val>
                                            <p:strVal val="0-ppt_w/2"/>
                                          </p:val>
                                        </p:tav>
                                      </p:tavLst>
                                    </p:anim>
                                    <p:anim calcmode="lin" valueType="num">
                                      <p:cBhvr additive="base">
                                        <p:cTn id="158" dur="3000"/>
                                        <p:tgtEl>
                                          <p:spTgt spid="12"/>
                                        </p:tgtEl>
                                        <p:attrNameLst>
                                          <p:attrName>ppt_y</p:attrName>
                                        </p:attrNameLst>
                                      </p:cBhvr>
                                      <p:tavLst>
                                        <p:tav tm="0">
                                          <p:val>
                                            <p:strVal val="ppt_y"/>
                                          </p:val>
                                        </p:tav>
                                        <p:tav tm="100000">
                                          <p:val>
                                            <p:strVal val="ppt_y"/>
                                          </p:val>
                                        </p:tav>
                                      </p:tavLst>
                                    </p:anim>
                                    <p:set>
                                      <p:cBhvr>
                                        <p:cTn id="159" dur="1" fill="hold">
                                          <p:stCondLst>
                                            <p:cond delay="2999"/>
                                          </p:stCondLst>
                                        </p:cTn>
                                        <p:tgtEl>
                                          <p:spTgt spid="12"/>
                                        </p:tgtEl>
                                        <p:attrNameLst>
                                          <p:attrName>style.visibility</p:attrName>
                                        </p:attrNameLst>
                                      </p:cBhvr>
                                      <p:to>
                                        <p:strVal val="hidden"/>
                                      </p:to>
                                    </p:set>
                                  </p:childTnLst>
                                </p:cTn>
                              </p:par>
                              <p:par>
                                <p:cTn id="160" presetID="2" presetClass="exit" presetSubtype="8" fill="hold" grpId="3" nodeType="withEffect">
                                  <p:stCondLst>
                                    <p:cond delay="0"/>
                                  </p:stCondLst>
                                  <p:childTnLst>
                                    <p:anim calcmode="lin" valueType="num">
                                      <p:cBhvr additive="base">
                                        <p:cTn id="161" dur="3000"/>
                                        <p:tgtEl>
                                          <p:spTgt spid="14"/>
                                        </p:tgtEl>
                                        <p:attrNameLst>
                                          <p:attrName>ppt_x</p:attrName>
                                        </p:attrNameLst>
                                      </p:cBhvr>
                                      <p:tavLst>
                                        <p:tav tm="0">
                                          <p:val>
                                            <p:strVal val="ppt_x"/>
                                          </p:val>
                                        </p:tav>
                                        <p:tav tm="100000">
                                          <p:val>
                                            <p:strVal val="0-ppt_w/2"/>
                                          </p:val>
                                        </p:tav>
                                      </p:tavLst>
                                    </p:anim>
                                    <p:anim calcmode="lin" valueType="num">
                                      <p:cBhvr additive="base">
                                        <p:cTn id="162" dur="3000"/>
                                        <p:tgtEl>
                                          <p:spTgt spid="14"/>
                                        </p:tgtEl>
                                        <p:attrNameLst>
                                          <p:attrName>ppt_y</p:attrName>
                                        </p:attrNameLst>
                                      </p:cBhvr>
                                      <p:tavLst>
                                        <p:tav tm="0">
                                          <p:val>
                                            <p:strVal val="ppt_y"/>
                                          </p:val>
                                        </p:tav>
                                        <p:tav tm="100000">
                                          <p:val>
                                            <p:strVal val="ppt_y"/>
                                          </p:val>
                                        </p:tav>
                                      </p:tavLst>
                                    </p:anim>
                                    <p:set>
                                      <p:cBhvr>
                                        <p:cTn id="163" dur="1" fill="hold">
                                          <p:stCondLst>
                                            <p:cond delay="2999"/>
                                          </p:stCondLst>
                                        </p:cTn>
                                        <p:tgtEl>
                                          <p:spTgt spid="14"/>
                                        </p:tgtEl>
                                        <p:attrNameLst>
                                          <p:attrName>style.visibility</p:attrName>
                                        </p:attrNameLst>
                                      </p:cBhvr>
                                      <p:to>
                                        <p:strVal val="hidden"/>
                                      </p:to>
                                    </p:set>
                                  </p:childTnLst>
                                </p:cTn>
                              </p:par>
                              <p:par>
                                <p:cTn id="164" presetID="17" presetClass="entr" presetSubtype="10" fill="hold" nodeType="withEffect">
                                  <p:stCondLst>
                                    <p:cond delay="0"/>
                                  </p:stCondLst>
                                  <p:childTnLst>
                                    <p:set>
                                      <p:cBhvr>
                                        <p:cTn id="165" dur="1" fill="hold">
                                          <p:stCondLst>
                                            <p:cond delay="0"/>
                                          </p:stCondLst>
                                        </p:cTn>
                                        <p:tgtEl>
                                          <p:spTgt spid="2"/>
                                        </p:tgtEl>
                                        <p:attrNameLst>
                                          <p:attrName>style.visibility</p:attrName>
                                        </p:attrNameLst>
                                      </p:cBhvr>
                                      <p:to>
                                        <p:strVal val="visible"/>
                                      </p:to>
                                    </p:set>
                                    <p:anim calcmode="lin" valueType="num">
                                      <p:cBhvr>
                                        <p:cTn id="166" dur="3000" fill="hold"/>
                                        <p:tgtEl>
                                          <p:spTgt spid="2"/>
                                        </p:tgtEl>
                                        <p:attrNameLst>
                                          <p:attrName>ppt_w</p:attrName>
                                        </p:attrNameLst>
                                      </p:cBhvr>
                                      <p:tavLst>
                                        <p:tav tm="0">
                                          <p:val>
                                            <p:fltVal val="0"/>
                                          </p:val>
                                        </p:tav>
                                        <p:tav tm="100000">
                                          <p:val>
                                            <p:strVal val="#ppt_w"/>
                                          </p:val>
                                        </p:tav>
                                      </p:tavLst>
                                    </p:anim>
                                    <p:anim calcmode="lin" valueType="num">
                                      <p:cBhvr>
                                        <p:cTn id="167" dur="3000" fill="hold"/>
                                        <p:tgtEl>
                                          <p:spTgt spid="2"/>
                                        </p:tgtEl>
                                        <p:attrNameLst>
                                          <p:attrName>ppt_h</p:attrName>
                                        </p:attrNameLst>
                                      </p:cBhvr>
                                      <p:tavLst>
                                        <p:tav tm="0">
                                          <p:val>
                                            <p:strVal val="#ppt_h"/>
                                          </p:val>
                                        </p:tav>
                                        <p:tav tm="100000">
                                          <p:val>
                                            <p:strVal val="#ppt_h"/>
                                          </p:val>
                                        </p:tav>
                                      </p:tavLst>
                                    </p:anim>
                                  </p:childTnLst>
                                </p:cTn>
                              </p:par>
                            </p:childTnLst>
                          </p:cTn>
                        </p:par>
                        <p:par>
                          <p:cTn id="168" fill="hold">
                            <p:stCondLst>
                              <p:cond delay="6000"/>
                            </p:stCondLst>
                            <p:childTnLst>
                              <p:par>
                                <p:cTn id="169" presetID="52" presetClass="entr" presetSubtype="0" fill="hold" nodeType="afterEffect">
                                  <p:stCondLst>
                                    <p:cond delay="0"/>
                                  </p:stCondLst>
                                  <p:childTnLst>
                                    <p:set>
                                      <p:cBhvr>
                                        <p:cTn id="170" dur="1" fill="hold">
                                          <p:stCondLst>
                                            <p:cond delay="0"/>
                                          </p:stCondLst>
                                        </p:cTn>
                                        <p:tgtEl>
                                          <p:spTgt spid="31"/>
                                        </p:tgtEl>
                                        <p:attrNameLst>
                                          <p:attrName>style.visibility</p:attrName>
                                        </p:attrNameLst>
                                      </p:cBhvr>
                                      <p:to>
                                        <p:strVal val="visible"/>
                                      </p:to>
                                    </p:set>
                                    <p:animScale>
                                      <p:cBhvr>
                                        <p:cTn id="171" dur="2000" decel="50000" fill="hold">
                                          <p:stCondLst>
                                            <p:cond delay="0"/>
                                          </p:stCondLst>
                                        </p:cTn>
                                        <p:tgtEl>
                                          <p:spTgt spid="3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72" dur="2000" decel="50000" fill="hold">
                                          <p:stCondLst>
                                            <p:cond delay="0"/>
                                          </p:stCondLst>
                                        </p:cTn>
                                        <p:tgtEl>
                                          <p:spTgt spid="31"/>
                                        </p:tgtEl>
                                        <p:attrNameLst>
                                          <p:attrName>ppt_x</p:attrName>
                                          <p:attrName>ppt_y</p:attrName>
                                        </p:attrNameLst>
                                      </p:cBhvr>
                                    </p:animMotion>
                                    <p:animEffect transition="in" filter="fade">
                                      <p:cBhvr>
                                        <p:cTn id="173" dur="2000"/>
                                        <p:tgtEl>
                                          <p:spTgt spid="31"/>
                                        </p:tgtEl>
                                      </p:cBhvr>
                                    </p:animEffect>
                                  </p:childTnLst>
                                </p:cTn>
                              </p:par>
                            </p:childTnLst>
                          </p:cTn>
                        </p:par>
                        <p:par>
                          <p:cTn id="174" fill="hold">
                            <p:stCondLst>
                              <p:cond delay="8000"/>
                            </p:stCondLst>
                            <p:childTnLst>
                              <p:par>
                                <p:cTn id="175" presetID="52" presetClass="entr" presetSubtype="0" fill="hold" nodeType="afterEffect">
                                  <p:stCondLst>
                                    <p:cond delay="0"/>
                                  </p:stCondLst>
                                  <p:childTnLst>
                                    <p:set>
                                      <p:cBhvr>
                                        <p:cTn id="176" dur="1" fill="hold">
                                          <p:stCondLst>
                                            <p:cond delay="0"/>
                                          </p:stCondLst>
                                        </p:cTn>
                                        <p:tgtEl>
                                          <p:spTgt spid="32"/>
                                        </p:tgtEl>
                                        <p:attrNameLst>
                                          <p:attrName>style.visibility</p:attrName>
                                        </p:attrNameLst>
                                      </p:cBhvr>
                                      <p:to>
                                        <p:strVal val="visible"/>
                                      </p:to>
                                    </p:set>
                                    <p:animScale>
                                      <p:cBhvr>
                                        <p:cTn id="177" dur="2000" decel="50000" fill="hold">
                                          <p:stCondLst>
                                            <p:cond delay="0"/>
                                          </p:stCondLst>
                                        </p:cTn>
                                        <p:tgtEl>
                                          <p:spTgt spid="3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78" dur="2000" decel="50000" fill="hold">
                                          <p:stCondLst>
                                            <p:cond delay="0"/>
                                          </p:stCondLst>
                                        </p:cTn>
                                        <p:tgtEl>
                                          <p:spTgt spid="32"/>
                                        </p:tgtEl>
                                        <p:attrNameLst>
                                          <p:attrName>ppt_x</p:attrName>
                                          <p:attrName>ppt_y</p:attrName>
                                        </p:attrNameLst>
                                      </p:cBhvr>
                                    </p:animMotion>
                                    <p:animEffect transition="in" filter="fade">
                                      <p:cBhvr>
                                        <p:cTn id="179" dur="2000"/>
                                        <p:tgtEl>
                                          <p:spTgt spid="32"/>
                                        </p:tgtEl>
                                      </p:cBhvr>
                                    </p:animEffect>
                                  </p:childTnLst>
                                </p:cTn>
                              </p:par>
                            </p:childTnLst>
                          </p:cTn>
                        </p:par>
                        <p:par>
                          <p:cTn id="180" fill="hold">
                            <p:stCondLst>
                              <p:cond delay="10000"/>
                            </p:stCondLst>
                            <p:childTnLst>
                              <p:par>
                                <p:cTn id="181" presetID="52" presetClass="entr" presetSubtype="0" fill="hold" nodeType="afterEffect">
                                  <p:stCondLst>
                                    <p:cond delay="0"/>
                                  </p:stCondLst>
                                  <p:childTnLst>
                                    <p:set>
                                      <p:cBhvr>
                                        <p:cTn id="182" dur="1" fill="hold">
                                          <p:stCondLst>
                                            <p:cond delay="0"/>
                                          </p:stCondLst>
                                        </p:cTn>
                                        <p:tgtEl>
                                          <p:spTgt spid="28"/>
                                        </p:tgtEl>
                                        <p:attrNameLst>
                                          <p:attrName>style.visibility</p:attrName>
                                        </p:attrNameLst>
                                      </p:cBhvr>
                                      <p:to>
                                        <p:strVal val="visible"/>
                                      </p:to>
                                    </p:set>
                                    <p:animScale>
                                      <p:cBhvr>
                                        <p:cTn id="183" dur="2000" decel="50000" fill="hold">
                                          <p:stCondLst>
                                            <p:cond delay="0"/>
                                          </p:stCondLst>
                                        </p:cTn>
                                        <p:tgtEl>
                                          <p:spTgt spid="2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4" dur="2000" decel="50000" fill="hold">
                                          <p:stCondLst>
                                            <p:cond delay="0"/>
                                          </p:stCondLst>
                                        </p:cTn>
                                        <p:tgtEl>
                                          <p:spTgt spid="28"/>
                                        </p:tgtEl>
                                        <p:attrNameLst>
                                          <p:attrName>ppt_x</p:attrName>
                                          <p:attrName>ppt_y</p:attrName>
                                        </p:attrNameLst>
                                      </p:cBhvr>
                                    </p:animMotion>
                                    <p:animEffect transition="in" filter="fade">
                                      <p:cBhvr>
                                        <p:cTn id="185" dur="2000"/>
                                        <p:tgtEl>
                                          <p:spTgt spid="28"/>
                                        </p:tgtEl>
                                      </p:cBhvr>
                                    </p:animEffect>
                                  </p:childTnLst>
                                </p:cTn>
                              </p:par>
                            </p:childTnLst>
                          </p:cTn>
                        </p:par>
                        <p:par>
                          <p:cTn id="186" fill="hold">
                            <p:stCondLst>
                              <p:cond delay="12000"/>
                            </p:stCondLst>
                            <p:childTnLst>
                              <p:par>
                                <p:cTn id="187" presetID="52" presetClass="entr" presetSubtype="0" fill="hold" nodeType="afterEffect">
                                  <p:stCondLst>
                                    <p:cond delay="0"/>
                                  </p:stCondLst>
                                  <p:childTnLst>
                                    <p:set>
                                      <p:cBhvr>
                                        <p:cTn id="188" dur="1" fill="hold">
                                          <p:stCondLst>
                                            <p:cond delay="0"/>
                                          </p:stCondLst>
                                        </p:cTn>
                                        <p:tgtEl>
                                          <p:spTgt spid="29"/>
                                        </p:tgtEl>
                                        <p:attrNameLst>
                                          <p:attrName>style.visibility</p:attrName>
                                        </p:attrNameLst>
                                      </p:cBhvr>
                                      <p:to>
                                        <p:strVal val="visible"/>
                                      </p:to>
                                    </p:set>
                                    <p:animScale>
                                      <p:cBhvr>
                                        <p:cTn id="189" dur="2000" decel="50000" fill="hold">
                                          <p:stCondLst>
                                            <p:cond delay="0"/>
                                          </p:stCondLst>
                                        </p:cTn>
                                        <p:tgtEl>
                                          <p:spTgt spid="2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0" dur="2000" decel="50000" fill="hold">
                                          <p:stCondLst>
                                            <p:cond delay="0"/>
                                          </p:stCondLst>
                                        </p:cTn>
                                        <p:tgtEl>
                                          <p:spTgt spid="29"/>
                                        </p:tgtEl>
                                        <p:attrNameLst>
                                          <p:attrName>ppt_x</p:attrName>
                                          <p:attrName>ppt_y</p:attrName>
                                        </p:attrNameLst>
                                      </p:cBhvr>
                                    </p:animMotion>
                                    <p:animEffect transition="in" filter="fade">
                                      <p:cBhvr>
                                        <p:cTn id="191" dur="2000"/>
                                        <p:tgtEl>
                                          <p:spTgt spid="29"/>
                                        </p:tgtEl>
                                      </p:cBhvr>
                                    </p:animEffect>
                                  </p:childTnLst>
                                </p:cTn>
                              </p:par>
                            </p:childTnLst>
                          </p:cTn>
                        </p:par>
                        <p:par>
                          <p:cTn id="192" fill="hold">
                            <p:stCondLst>
                              <p:cond delay="14000"/>
                            </p:stCondLst>
                            <p:childTnLst>
                              <p:par>
                                <p:cTn id="193" presetID="52" presetClass="entr" presetSubtype="0" fill="hold" nodeType="afterEffect">
                                  <p:stCondLst>
                                    <p:cond delay="0"/>
                                  </p:stCondLst>
                                  <p:childTnLst>
                                    <p:set>
                                      <p:cBhvr>
                                        <p:cTn id="194" dur="1" fill="hold">
                                          <p:stCondLst>
                                            <p:cond delay="0"/>
                                          </p:stCondLst>
                                        </p:cTn>
                                        <p:tgtEl>
                                          <p:spTgt spid="30"/>
                                        </p:tgtEl>
                                        <p:attrNameLst>
                                          <p:attrName>style.visibility</p:attrName>
                                        </p:attrNameLst>
                                      </p:cBhvr>
                                      <p:to>
                                        <p:strVal val="visible"/>
                                      </p:to>
                                    </p:set>
                                    <p:animScale>
                                      <p:cBhvr>
                                        <p:cTn id="195" dur="2000" decel="50000" fill="hold">
                                          <p:stCondLst>
                                            <p:cond delay="0"/>
                                          </p:stCondLst>
                                        </p:cTn>
                                        <p:tgtEl>
                                          <p:spTgt spid="3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6" dur="2000" decel="50000" fill="hold">
                                          <p:stCondLst>
                                            <p:cond delay="0"/>
                                          </p:stCondLst>
                                        </p:cTn>
                                        <p:tgtEl>
                                          <p:spTgt spid="30"/>
                                        </p:tgtEl>
                                        <p:attrNameLst>
                                          <p:attrName>ppt_x</p:attrName>
                                          <p:attrName>ppt_y</p:attrName>
                                        </p:attrNameLst>
                                      </p:cBhvr>
                                    </p:animMotion>
                                    <p:animEffect transition="in" filter="fade">
                                      <p:cBhvr>
                                        <p:cTn id="197" dur="2000"/>
                                        <p:tgtEl>
                                          <p:spTgt spid="30"/>
                                        </p:tgtEl>
                                      </p:cBhvr>
                                    </p:animEffect>
                                  </p:childTnLst>
                                </p:cTn>
                              </p:par>
                            </p:childTnLst>
                          </p:cTn>
                        </p:par>
                        <p:par>
                          <p:cTn id="198" fill="hold">
                            <p:stCondLst>
                              <p:cond delay="16000"/>
                            </p:stCondLst>
                            <p:childTnLst>
                              <p:par>
                                <p:cTn id="199" presetID="10" presetClass="entr" presetSubtype="0" fill="hold" nodeType="afterEffect">
                                  <p:stCondLst>
                                    <p:cond delay="1500"/>
                                  </p:stCondLst>
                                  <p:childTnLst>
                                    <p:set>
                                      <p:cBhvr>
                                        <p:cTn id="200" dur="1" fill="hold">
                                          <p:stCondLst>
                                            <p:cond delay="0"/>
                                          </p:stCondLst>
                                        </p:cTn>
                                        <p:tgtEl>
                                          <p:spTgt spid="36"/>
                                        </p:tgtEl>
                                        <p:attrNameLst>
                                          <p:attrName>style.visibility</p:attrName>
                                        </p:attrNameLst>
                                      </p:cBhvr>
                                      <p:to>
                                        <p:strVal val="visible"/>
                                      </p:to>
                                    </p:set>
                                    <p:animEffect transition="in" filter="fade">
                                      <p:cBhvr>
                                        <p:cTn id="201" dur="20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_pour_video_4_by_kidpaddleetcie-d97hdtb.png"/>
          <p:cNvPicPr>
            <a:picLocks noChangeAspect="1"/>
          </p:cNvPicPr>
          <p:nvPr/>
        </p:nvPicPr>
        <p:blipFill>
          <a:blip r:embed="rId2"/>
          <a:stretch>
            <a:fillRect/>
          </a:stretch>
        </p:blipFill>
        <p:spPr>
          <a:xfrm>
            <a:off x="1116" y="0"/>
            <a:ext cx="9141767" cy="5143500"/>
          </a:xfrm>
          <a:prstGeom prst="rect">
            <a:avLst/>
          </a:prstGeom>
        </p:spPr>
      </p:pic>
      <p:sp>
        <p:nvSpPr>
          <p:cNvPr id="3" name="2 CuadroTexto"/>
          <p:cNvSpPr txBox="1"/>
          <p:nvPr/>
        </p:nvSpPr>
        <p:spPr>
          <a:xfrm>
            <a:off x="1214414" y="1071552"/>
            <a:ext cx="6786609" cy="3170099"/>
          </a:xfrm>
          <a:prstGeom prst="rect">
            <a:avLst/>
          </a:prstGeom>
          <a:noFill/>
        </p:spPr>
        <p:txBody>
          <a:bodyPr wrap="square" rtlCol="0">
            <a:spAutoFit/>
          </a:bodyPr>
          <a:lstStyle/>
          <a:p>
            <a:pPr algn="ctr"/>
            <a:r>
              <a:rPr lang="es-PE" sz="2000" dirty="0" smtClean="0">
                <a:solidFill>
                  <a:srgbClr val="FFFF00"/>
                </a:solidFill>
                <a:effectLst>
                  <a:outerShdw blurRad="38100" dist="38100" dir="2700000" algn="tl">
                    <a:srgbClr val="000000">
                      <a:alpha val="43137"/>
                    </a:srgbClr>
                  </a:outerShdw>
                </a:effectLst>
                <a:latin typeface="Agency FB" pitchFamily="34" charset="0"/>
              </a:rPr>
              <a:t>Las esculturas de vidrio del extraordinario artista Jack </a:t>
            </a:r>
            <a:r>
              <a:rPr lang="es-PE" sz="2000" dirty="0" err="1" smtClean="0">
                <a:solidFill>
                  <a:srgbClr val="FFFF00"/>
                </a:solidFill>
                <a:effectLst>
                  <a:outerShdw blurRad="38100" dist="38100" dir="2700000" algn="tl">
                    <a:srgbClr val="000000">
                      <a:alpha val="43137"/>
                    </a:srgbClr>
                  </a:outerShdw>
                </a:effectLst>
                <a:latin typeface="Agency FB" pitchFamily="34" charset="0"/>
              </a:rPr>
              <a:t>Storms</a:t>
            </a:r>
            <a:r>
              <a:rPr lang="es-PE" sz="2000" dirty="0" smtClean="0">
                <a:solidFill>
                  <a:srgbClr val="FFFF00"/>
                </a:solidFill>
                <a:effectLst>
                  <a:outerShdw blurRad="38100" dist="38100" dir="2700000" algn="tl">
                    <a:srgbClr val="000000">
                      <a:alpha val="43137"/>
                    </a:srgbClr>
                  </a:outerShdw>
                </a:effectLst>
                <a:latin typeface="Agency FB" pitchFamily="34" charset="0"/>
              </a:rPr>
              <a:t> han  logrado gran reconocimiento en el ámbito público y en el exigente mundo de las bellas artes, ya que abrió su propio estudio en 2004. Jack </a:t>
            </a:r>
            <a:r>
              <a:rPr lang="es-PE" sz="2000" dirty="0" err="1" smtClean="0">
                <a:solidFill>
                  <a:srgbClr val="FFFF00"/>
                </a:solidFill>
                <a:effectLst>
                  <a:outerShdw blurRad="38100" dist="38100" dir="2700000" algn="tl">
                    <a:srgbClr val="000000">
                      <a:alpha val="43137"/>
                    </a:srgbClr>
                  </a:outerShdw>
                </a:effectLst>
                <a:latin typeface="Agency FB" pitchFamily="34" charset="0"/>
              </a:rPr>
              <a:t>Storms</a:t>
            </a:r>
            <a:r>
              <a:rPr lang="es-PE" sz="2000" dirty="0" smtClean="0">
                <a:solidFill>
                  <a:srgbClr val="FFFF00"/>
                </a:solidFill>
                <a:effectLst>
                  <a:outerShdw blurRad="38100" dist="38100" dir="2700000" algn="tl">
                    <a:srgbClr val="000000">
                      <a:alpha val="43137"/>
                    </a:srgbClr>
                  </a:outerShdw>
                </a:effectLst>
                <a:latin typeface="Agency FB" pitchFamily="34" charset="0"/>
              </a:rPr>
              <a:t> trabaja en un medio increíblemente raro. Un verdadero pionero en el mundo  del arte  en cristal frío, el trabajo de </a:t>
            </a:r>
            <a:r>
              <a:rPr lang="es-PE" sz="2000" dirty="0" err="1" smtClean="0">
                <a:solidFill>
                  <a:srgbClr val="FFFF00"/>
                </a:solidFill>
                <a:effectLst>
                  <a:outerShdw blurRad="38100" dist="38100" dir="2700000" algn="tl">
                    <a:srgbClr val="000000">
                      <a:alpha val="43137"/>
                    </a:srgbClr>
                  </a:outerShdw>
                </a:effectLst>
                <a:latin typeface="Agency FB" pitchFamily="34" charset="0"/>
              </a:rPr>
              <a:t>Storms</a:t>
            </a:r>
            <a:r>
              <a:rPr lang="es-PE" sz="2000" dirty="0" smtClean="0">
                <a:solidFill>
                  <a:srgbClr val="FFFF00"/>
                </a:solidFill>
                <a:effectLst>
                  <a:outerShdw blurRad="38100" dist="38100" dir="2700000" algn="tl">
                    <a:srgbClr val="000000">
                      <a:alpha val="43137"/>
                    </a:srgbClr>
                  </a:outerShdw>
                </a:effectLst>
                <a:latin typeface="Agency FB" pitchFamily="34" charset="0"/>
              </a:rPr>
              <a:t> es buscado por coleccionistas de todo el mundo y ha sido encargado para ceremonias de premiación, como piezas conmemorativas e incluso como regalo emisario al Presidente de Nigeria. </a:t>
            </a:r>
          </a:p>
          <a:p>
            <a:pPr algn="ctr"/>
            <a:r>
              <a:rPr lang="es-PE" sz="2000" dirty="0" smtClean="0">
                <a:solidFill>
                  <a:srgbClr val="FFFF00"/>
                </a:solidFill>
                <a:effectLst>
                  <a:outerShdw blurRad="38100" dist="38100" dir="2700000" algn="tl">
                    <a:srgbClr val="000000">
                      <a:alpha val="43137"/>
                    </a:srgbClr>
                  </a:outerShdw>
                </a:effectLst>
                <a:latin typeface="Agency FB" pitchFamily="34" charset="0"/>
              </a:rPr>
              <a:t>Jack </a:t>
            </a:r>
            <a:r>
              <a:rPr lang="es-PE" sz="2000" dirty="0" err="1" smtClean="0">
                <a:solidFill>
                  <a:srgbClr val="FFFF00"/>
                </a:solidFill>
                <a:effectLst>
                  <a:outerShdw blurRad="38100" dist="38100" dir="2700000" algn="tl">
                    <a:srgbClr val="000000">
                      <a:alpha val="43137"/>
                    </a:srgbClr>
                  </a:outerShdw>
                </a:effectLst>
                <a:latin typeface="Agency FB" pitchFamily="34" charset="0"/>
              </a:rPr>
              <a:t>Storms</a:t>
            </a:r>
            <a:r>
              <a:rPr lang="es-PE" sz="2000" dirty="0" smtClean="0">
                <a:solidFill>
                  <a:srgbClr val="FFFF00"/>
                </a:solidFill>
                <a:effectLst>
                  <a:outerShdw blurRad="38100" dist="38100" dir="2700000" algn="tl">
                    <a:srgbClr val="000000">
                      <a:alpha val="43137"/>
                    </a:srgbClr>
                  </a:outerShdw>
                </a:effectLst>
                <a:latin typeface="Agency FB" pitchFamily="34" charset="0"/>
              </a:rPr>
              <a:t> es uno de los artistas de cristal más vendidos. Actualmente, </a:t>
            </a:r>
          </a:p>
          <a:p>
            <a:pPr algn="ctr"/>
            <a:r>
              <a:rPr lang="es-PE" sz="2000" dirty="0" smtClean="0">
                <a:solidFill>
                  <a:srgbClr val="FFFF00"/>
                </a:solidFill>
                <a:effectLst>
                  <a:outerShdw blurRad="38100" dist="38100" dir="2700000" algn="tl">
                    <a:srgbClr val="000000">
                      <a:alpha val="43137"/>
                    </a:srgbClr>
                  </a:outerShdw>
                </a:effectLst>
                <a:latin typeface="Agency FB" pitchFamily="34" charset="0"/>
              </a:rPr>
              <a:t>hay una lista de espera de seis meses para algunas de sus piezas. </a:t>
            </a:r>
          </a:p>
          <a:p>
            <a:pPr algn="ctr"/>
            <a:endParaRPr lang="es-PE" sz="2000" dirty="0">
              <a:solidFill>
                <a:srgbClr val="FFFF00"/>
              </a:solidFill>
              <a:effectLst>
                <a:outerShdw blurRad="38100" dist="38100" dir="2700000" algn="tl">
                  <a:srgbClr val="000000">
                    <a:alpha val="43137"/>
                  </a:srgbClr>
                </a:outerShdw>
              </a:effectLst>
              <a:latin typeface="Agency FB" pitchFamily="34" charset="0"/>
            </a:endParaRPr>
          </a:p>
        </p:txBody>
      </p:sp>
      <p:sp>
        <p:nvSpPr>
          <p:cNvPr id="4" name="3 Rectángulo"/>
          <p:cNvSpPr/>
          <p:nvPr/>
        </p:nvSpPr>
        <p:spPr>
          <a:xfrm>
            <a:off x="-428660" y="-357208"/>
            <a:ext cx="10287072" cy="642942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4" name="3 Cheurón"/>
          <p:cNvSpPr/>
          <p:nvPr/>
        </p:nvSpPr>
        <p:spPr>
          <a:xfrm>
            <a:off x="0" y="0"/>
            <a:ext cx="1643042" cy="5143500"/>
          </a:xfrm>
          <a:prstGeom prst="chevron">
            <a:avLst>
              <a:gd name="adj" fmla="val 85149"/>
            </a:avLst>
          </a:prstGeom>
          <a:blipFill dpi="0" rotWithShape="1">
            <a:blip r:embed="rId4"/>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10800000">
            <a:off x="7500862" y="0"/>
            <a:ext cx="1643138" cy="5214974"/>
          </a:xfrm>
          <a:prstGeom prst="chevron">
            <a:avLst>
              <a:gd name="adj" fmla="val 83685"/>
            </a:avLst>
          </a:prstGeom>
          <a:blipFill dpi="0" rotWithShape="1">
            <a:blip r:embed="rId4"/>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a:off x="571472" y="0"/>
            <a:ext cx="1643042" cy="5143500"/>
          </a:xfrm>
          <a:prstGeom prst="chevron">
            <a:avLst>
              <a:gd name="adj" fmla="val 83685"/>
            </a:avLst>
          </a:prstGeom>
          <a:blipFill dpi="0" rotWithShape="1">
            <a:blip r:embed="rId4"/>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0800000">
            <a:off x="7000796" y="0"/>
            <a:ext cx="1643138" cy="5214974"/>
          </a:xfrm>
          <a:prstGeom prst="chevron">
            <a:avLst>
              <a:gd name="adj" fmla="val 82220"/>
            </a:avLst>
          </a:prstGeom>
          <a:blipFill dpi="0" rotWithShape="1">
            <a:blip r:embed="rId4"/>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1071538" y="0"/>
            <a:ext cx="1643042" cy="5143500"/>
          </a:xfrm>
          <a:prstGeom prst="chevron">
            <a:avLst>
              <a:gd name="adj" fmla="val 82220"/>
            </a:avLst>
          </a:prstGeom>
          <a:blipFill dpi="0" rotWithShape="1">
            <a:blip r:embed="rId4"/>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0800000">
            <a:off x="6500730" y="0"/>
            <a:ext cx="1643138" cy="5214974"/>
          </a:xfrm>
          <a:prstGeom prst="chevron">
            <a:avLst>
              <a:gd name="adj" fmla="val 80756"/>
            </a:avLst>
          </a:prstGeom>
          <a:blipFill dpi="0" rotWithShape="1">
            <a:blip r:embed="rId4"/>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1571636" y="0"/>
            <a:ext cx="1643042" cy="5143500"/>
          </a:xfrm>
          <a:prstGeom prst="chevron">
            <a:avLst>
              <a:gd name="adj" fmla="val 82220"/>
            </a:avLst>
          </a:prstGeom>
          <a:blipFill dpi="0" rotWithShape="1">
            <a:blip r:embed="rId4"/>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2143108" y="0"/>
            <a:ext cx="1643042" cy="5143500"/>
          </a:xfrm>
          <a:prstGeom prst="chevron">
            <a:avLst>
              <a:gd name="adj" fmla="val 83685"/>
            </a:avLst>
          </a:prstGeom>
          <a:blipFill dpi="0" rotWithShape="1">
            <a:blip r:embed="rId4"/>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2643174" y="0"/>
            <a:ext cx="1643042" cy="5143500"/>
          </a:xfrm>
          <a:prstGeom prst="chevron">
            <a:avLst>
              <a:gd name="adj" fmla="val 83685"/>
            </a:avLst>
          </a:prstGeom>
          <a:blipFill dpi="0" rotWithShape="1">
            <a:blip r:embed="rId4"/>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0800000">
            <a:off x="6000664" y="0"/>
            <a:ext cx="1643138" cy="5214974"/>
          </a:xfrm>
          <a:prstGeom prst="chevron">
            <a:avLst>
              <a:gd name="adj" fmla="val 82220"/>
            </a:avLst>
          </a:prstGeom>
          <a:blipFill dpi="0" rotWithShape="1">
            <a:blip r:embed="rId4"/>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0800000">
            <a:off x="5500598" y="0"/>
            <a:ext cx="1643138" cy="5214974"/>
          </a:xfrm>
          <a:prstGeom prst="chevron">
            <a:avLst>
              <a:gd name="adj" fmla="val 82220"/>
            </a:avLst>
          </a:prstGeom>
          <a:blipFill dpi="0" rotWithShape="1">
            <a:blip r:embed="rId4"/>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0800000">
            <a:off x="5000532" y="0"/>
            <a:ext cx="1643138" cy="5214974"/>
          </a:xfrm>
          <a:prstGeom prst="chevron">
            <a:avLst>
              <a:gd name="adj" fmla="val 86614"/>
            </a:avLst>
          </a:prstGeom>
          <a:blipFill dpi="0" rotWithShape="1">
            <a:blip r:embed="rId4"/>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Rectángulo"/>
          <p:cNvSpPr/>
          <p:nvPr/>
        </p:nvSpPr>
        <p:spPr>
          <a:xfrm>
            <a:off x="-928726" y="-642960"/>
            <a:ext cx="10287072" cy="6429420"/>
          </a:xfrm>
          <a:prstGeom prst="rect">
            <a:avLst/>
          </a:prstGeom>
          <a:blipFill dpi="0" rotWithShape="1">
            <a:blip r:embed="rId5"/>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1+#ppt_w/2"/>
                                          </p:val>
                                        </p:tav>
                                        <p:tav tm="100000">
                                          <p:val>
                                            <p:strVal val="#ppt_x"/>
                                          </p:val>
                                        </p:tav>
                                      </p:tavLst>
                                    </p:anim>
                                    <p:anim calcmode="lin" valueType="num">
                                      <p:cBhvr additive="base">
                                        <p:cTn id="30" dur="2000" fill="hold"/>
                                        <p:tgtEl>
                                          <p:spTgt spid="12"/>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0-#ppt_w/2"/>
                                          </p:val>
                                        </p:tav>
                                        <p:tav tm="100000">
                                          <p:val>
                                            <p:strVal val="#ppt_x"/>
                                          </p:val>
                                        </p:tav>
                                      </p:tavLst>
                                    </p:anim>
                                    <p:anim calcmode="lin" valueType="num">
                                      <p:cBhvr additive="base">
                                        <p:cTn id="34" dur="2000" fill="hold"/>
                                        <p:tgtEl>
                                          <p:spTgt spid="5"/>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0-#ppt_w/2"/>
                                          </p:val>
                                        </p:tav>
                                        <p:tav tm="100000">
                                          <p:val>
                                            <p:strVal val="#ppt_x"/>
                                          </p:val>
                                        </p:tav>
                                      </p:tavLst>
                                    </p:anim>
                                    <p:anim calcmode="lin" valueType="num">
                                      <p:cBhvr additive="base">
                                        <p:cTn id="38" dur="2000" fill="hold"/>
                                        <p:tgtEl>
                                          <p:spTgt spid="7"/>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0-#ppt_w/2"/>
                                          </p:val>
                                        </p:tav>
                                        <p:tav tm="100000">
                                          <p:val>
                                            <p:strVal val="#ppt_x"/>
                                          </p:val>
                                        </p:tav>
                                      </p:tavLst>
                                    </p:anim>
                                    <p:anim calcmode="lin" valueType="num">
                                      <p:cBhvr additive="base">
                                        <p:cTn id="42" dur="2000" fill="hold"/>
                                        <p:tgtEl>
                                          <p:spTgt spid="9"/>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13" presetClass="entr" presetSubtype="16" fill="hold" grpId="1" nodeType="withEffect">
                                  <p:stCondLst>
                                    <p:cond delay="0"/>
                                  </p:stCondLst>
                                  <p:childTnLst>
                                    <p:set>
                                      <p:cBhvr>
                                        <p:cTn id="56" dur="1" fill="hold">
                                          <p:stCondLst>
                                            <p:cond delay="0"/>
                                          </p:stCondLst>
                                        </p:cTn>
                                        <p:tgtEl>
                                          <p:spTgt spid="4"/>
                                        </p:tgtEl>
                                        <p:attrNameLst>
                                          <p:attrName>style.visibility</p:attrName>
                                        </p:attrNameLst>
                                      </p:cBhvr>
                                      <p:to>
                                        <p:strVal val="visible"/>
                                      </p:to>
                                    </p:set>
                                    <p:animEffect transition="in" filter="plus(in)">
                                      <p:cBhvr>
                                        <p:cTn id="57" dur="2000"/>
                                        <p:tgtEl>
                                          <p:spTgt spid="4"/>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6"/>
                                        </p:tgtEl>
                                        <p:attrNameLst>
                                          <p:attrName>style.visibility</p:attrName>
                                        </p:attrNameLst>
                                      </p:cBhvr>
                                      <p:to>
                                        <p:strVal val="visible"/>
                                      </p:to>
                                    </p:set>
                                    <p:animEffect transition="in" filter="plus(in)">
                                      <p:cBhvr>
                                        <p:cTn id="60" dur="2000"/>
                                        <p:tgtEl>
                                          <p:spTgt spid="6"/>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plus(in)">
                                      <p:cBhvr>
                                        <p:cTn id="63" dur="2000"/>
                                        <p:tgtEl>
                                          <p:spTgt spid="8"/>
                                        </p:tgtEl>
                                      </p:cBhvr>
                                    </p:animEffect>
                                  </p:childTnLst>
                                </p:cTn>
                              </p:par>
                              <p:par>
                                <p:cTn id="64" presetID="13" presetClass="entr" presetSubtype="16" fill="hold" grpId="1" nodeType="withEffect">
                                  <p:stCondLst>
                                    <p:cond delay="0"/>
                                  </p:stCondLst>
                                  <p:childTnLst>
                                    <p:set>
                                      <p:cBhvr>
                                        <p:cTn id="65" dur="1" fill="hold">
                                          <p:stCondLst>
                                            <p:cond delay="0"/>
                                          </p:stCondLst>
                                        </p:cTn>
                                        <p:tgtEl>
                                          <p:spTgt spid="10"/>
                                        </p:tgtEl>
                                        <p:attrNameLst>
                                          <p:attrName>style.visibility</p:attrName>
                                        </p:attrNameLst>
                                      </p:cBhvr>
                                      <p:to>
                                        <p:strVal val="visible"/>
                                      </p:to>
                                    </p:set>
                                    <p:animEffect transition="in" filter="plus(in)">
                                      <p:cBhvr>
                                        <p:cTn id="66" dur="2000"/>
                                        <p:tgtEl>
                                          <p:spTgt spid="10"/>
                                        </p:tgtEl>
                                      </p:cBhvr>
                                    </p:animEffect>
                                  </p:childTnLst>
                                </p:cTn>
                              </p:par>
                              <p:par>
                                <p:cTn id="67" presetID="13" presetClass="entr" presetSubtype="16" fill="hold" grpId="1" nodeType="withEffect">
                                  <p:stCondLst>
                                    <p:cond delay="0"/>
                                  </p:stCondLst>
                                  <p:childTnLst>
                                    <p:set>
                                      <p:cBhvr>
                                        <p:cTn id="68" dur="1" fill="hold">
                                          <p:stCondLst>
                                            <p:cond delay="0"/>
                                          </p:stCondLst>
                                        </p:cTn>
                                        <p:tgtEl>
                                          <p:spTgt spid="11"/>
                                        </p:tgtEl>
                                        <p:attrNameLst>
                                          <p:attrName>style.visibility</p:attrName>
                                        </p:attrNameLst>
                                      </p:cBhvr>
                                      <p:to>
                                        <p:strVal val="visible"/>
                                      </p:to>
                                    </p:set>
                                    <p:animEffect transition="in" filter="plus(in)">
                                      <p:cBhvr>
                                        <p:cTn id="69" dur="2000"/>
                                        <p:tgtEl>
                                          <p:spTgt spid="11"/>
                                        </p:tgtEl>
                                      </p:cBhvr>
                                    </p:animEffect>
                                  </p:childTnLst>
                                </p:cTn>
                              </p:par>
                              <p:par>
                                <p:cTn id="70" presetID="13" presetClass="entr" presetSubtype="16" fill="hold" grpId="1" nodeType="withEffect">
                                  <p:stCondLst>
                                    <p:cond delay="0"/>
                                  </p:stCondLst>
                                  <p:childTnLst>
                                    <p:set>
                                      <p:cBhvr>
                                        <p:cTn id="71" dur="1" fill="hold">
                                          <p:stCondLst>
                                            <p:cond delay="0"/>
                                          </p:stCondLst>
                                        </p:cTn>
                                        <p:tgtEl>
                                          <p:spTgt spid="12"/>
                                        </p:tgtEl>
                                        <p:attrNameLst>
                                          <p:attrName>style.visibility</p:attrName>
                                        </p:attrNameLst>
                                      </p:cBhvr>
                                      <p:to>
                                        <p:strVal val="visible"/>
                                      </p:to>
                                    </p:set>
                                    <p:animEffect transition="in" filter="plus(in)">
                                      <p:cBhvr>
                                        <p:cTn id="72" dur="2000"/>
                                        <p:tgtEl>
                                          <p:spTgt spid="12"/>
                                        </p:tgtEl>
                                      </p:cBhvr>
                                    </p:animEffect>
                                  </p:childTnLst>
                                </p:cTn>
                              </p:par>
                              <p:par>
                                <p:cTn id="73" presetID="13" presetClass="entr" presetSubtype="16" fill="hold" grpId="1" nodeType="withEffect">
                                  <p:stCondLst>
                                    <p:cond delay="0"/>
                                  </p:stCondLst>
                                  <p:childTnLst>
                                    <p:set>
                                      <p:cBhvr>
                                        <p:cTn id="74" dur="1" fill="hold">
                                          <p:stCondLst>
                                            <p:cond delay="0"/>
                                          </p:stCondLst>
                                        </p:cTn>
                                        <p:tgtEl>
                                          <p:spTgt spid="5"/>
                                        </p:tgtEl>
                                        <p:attrNameLst>
                                          <p:attrName>style.visibility</p:attrName>
                                        </p:attrNameLst>
                                      </p:cBhvr>
                                      <p:to>
                                        <p:strVal val="visible"/>
                                      </p:to>
                                    </p:set>
                                    <p:animEffect transition="in" filter="plus(in)">
                                      <p:cBhvr>
                                        <p:cTn id="75" dur="2000"/>
                                        <p:tgtEl>
                                          <p:spTgt spid="5"/>
                                        </p:tgtEl>
                                      </p:cBhvr>
                                    </p:animEffect>
                                  </p:childTnLst>
                                </p:cTn>
                              </p:par>
                              <p:par>
                                <p:cTn id="76" presetID="13" presetClass="entr" presetSubtype="16" fill="hold" grpId="1" nodeType="withEffect">
                                  <p:stCondLst>
                                    <p:cond delay="0"/>
                                  </p:stCondLst>
                                  <p:childTnLst>
                                    <p:set>
                                      <p:cBhvr>
                                        <p:cTn id="77" dur="1" fill="hold">
                                          <p:stCondLst>
                                            <p:cond delay="0"/>
                                          </p:stCondLst>
                                        </p:cTn>
                                        <p:tgtEl>
                                          <p:spTgt spid="7"/>
                                        </p:tgtEl>
                                        <p:attrNameLst>
                                          <p:attrName>style.visibility</p:attrName>
                                        </p:attrNameLst>
                                      </p:cBhvr>
                                      <p:to>
                                        <p:strVal val="visible"/>
                                      </p:to>
                                    </p:set>
                                    <p:animEffect transition="in" filter="plus(in)">
                                      <p:cBhvr>
                                        <p:cTn id="78" dur="2000"/>
                                        <p:tgtEl>
                                          <p:spTgt spid="7"/>
                                        </p:tgtEl>
                                      </p:cBhvr>
                                    </p:animEffect>
                                  </p:childTnLst>
                                </p:cTn>
                              </p:par>
                              <p:par>
                                <p:cTn id="79" presetID="13" presetClass="entr" presetSubtype="16" fill="hold" grpId="1" nodeType="withEffect">
                                  <p:stCondLst>
                                    <p:cond delay="0"/>
                                  </p:stCondLst>
                                  <p:childTnLst>
                                    <p:set>
                                      <p:cBhvr>
                                        <p:cTn id="80" dur="1" fill="hold">
                                          <p:stCondLst>
                                            <p:cond delay="0"/>
                                          </p:stCondLst>
                                        </p:cTn>
                                        <p:tgtEl>
                                          <p:spTgt spid="9"/>
                                        </p:tgtEl>
                                        <p:attrNameLst>
                                          <p:attrName>style.visibility</p:attrName>
                                        </p:attrNameLst>
                                      </p:cBhvr>
                                      <p:to>
                                        <p:strVal val="visible"/>
                                      </p:to>
                                    </p:set>
                                    <p:animEffect transition="in" filter="plus(in)">
                                      <p:cBhvr>
                                        <p:cTn id="81" dur="2000"/>
                                        <p:tgtEl>
                                          <p:spTgt spid="9"/>
                                        </p:tgtEl>
                                      </p:cBhvr>
                                    </p:animEffect>
                                  </p:childTnLst>
                                </p:cTn>
                              </p:par>
                              <p:par>
                                <p:cTn id="82" presetID="13" presetClass="entr" presetSubtype="16" fill="hold" grpId="1" nodeType="withEffect">
                                  <p:stCondLst>
                                    <p:cond delay="0"/>
                                  </p:stCondLst>
                                  <p:childTnLst>
                                    <p:set>
                                      <p:cBhvr>
                                        <p:cTn id="83" dur="1" fill="hold">
                                          <p:stCondLst>
                                            <p:cond delay="0"/>
                                          </p:stCondLst>
                                        </p:cTn>
                                        <p:tgtEl>
                                          <p:spTgt spid="13"/>
                                        </p:tgtEl>
                                        <p:attrNameLst>
                                          <p:attrName>style.visibility</p:attrName>
                                        </p:attrNameLst>
                                      </p:cBhvr>
                                      <p:to>
                                        <p:strVal val="visible"/>
                                      </p:to>
                                    </p:set>
                                    <p:animEffect transition="in" filter="plus(in)">
                                      <p:cBhvr>
                                        <p:cTn id="84" dur="2000"/>
                                        <p:tgtEl>
                                          <p:spTgt spid="13"/>
                                        </p:tgtEl>
                                      </p:cBhvr>
                                    </p:animEffect>
                                  </p:childTnLst>
                                </p:cTn>
                              </p:par>
                              <p:par>
                                <p:cTn id="85" presetID="13" presetClass="entr" presetSubtype="16" fill="hold" grpId="1" nodeType="with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plus(in)">
                                      <p:cBhvr>
                                        <p:cTn id="87" dur="2000"/>
                                        <p:tgtEl>
                                          <p:spTgt spid="14"/>
                                        </p:tgtEl>
                                      </p:cBhvr>
                                    </p:animEffect>
                                  </p:childTnLst>
                                </p:cTn>
                              </p:par>
                              <p:par>
                                <p:cTn id="88" presetID="13" presetClass="entr" presetSubtype="16"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plus(in)">
                                      <p:cBhvr>
                                        <p:cTn id="90" dur="2000"/>
                                        <p:tgtEl>
                                          <p:spTgt spid="15"/>
                                        </p:tgtEl>
                                      </p:cBhvr>
                                    </p:animEffect>
                                  </p:childTnLst>
                                </p:cTn>
                              </p:par>
                              <p:par>
                                <p:cTn id="91" presetID="19" presetClass="entr" presetSubtype="10" fill="hold" grpId="2" nodeType="withEffect">
                                  <p:stCondLst>
                                    <p:cond delay="0"/>
                                  </p:stCondLst>
                                  <p:childTnLst>
                                    <p:set>
                                      <p:cBhvr>
                                        <p:cTn id="92" dur="1" fill="hold">
                                          <p:stCondLst>
                                            <p:cond delay="0"/>
                                          </p:stCondLst>
                                        </p:cTn>
                                        <p:tgtEl>
                                          <p:spTgt spid="4"/>
                                        </p:tgtEl>
                                        <p:attrNameLst>
                                          <p:attrName>style.visibility</p:attrName>
                                        </p:attrNameLst>
                                      </p:cBhvr>
                                      <p:to>
                                        <p:strVal val="visible"/>
                                      </p:to>
                                    </p:set>
                                    <p:anim calcmode="lin" valueType="num">
                                      <p:cBhvr>
                                        <p:cTn id="93" dur="2000" fill="hold"/>
                                        <p:tgtEl>
                                          <p:spTgt spid="4"/>
                                        </p:tgtEl>
                                        <p:attrNameLst>
                                          <p:attrName>ppt_w</p:attrName>
                                        </p:attrNameLst>
                                      </p:cBhvr>
                                      <p:tavLst>
                                        <p:tav tm="0" fmla="#ppt_w*sin(2.5*pi*$)">
                                          <p:val>
                                            <p:fltVal val="0"/>
                                          </p:val>
                                        </p:tav>
                                        <p:tav tm="100000">
                                          <p:val>
                                            <p:fltVal val="1"/>
                                          </p:val>
                                        </p:tav>
                                      </p:tavLst>
                                    </p:anim>
                                    <p:anim calcmode="lin" valueType="num">
                                      <p:cBhvr>
                                        <p:cTn id="94" dur="2000" fill="hold"/>
                                        <p:tgtEl>
                                          <p:spTgt spid="4"/>
                                        </p:tgtEl>
                                        <p:attrNameLst>
                                          <p:attrName>ppt_h</p:attrName>
                                        </p:attrNameLst>
                                      </p:cBhvr>
                                      <p:tavLst>
                                        <p:tav tm="0">
                                          <p:val>
                                            <p:strVal val="#ppt_h"/>
                                          </p:val>
                                        </p:tav>
                                        <p:tav tm="100000">
                                          <p:val>
                                            <p:strVal val="#ppt_h"/>
                                          </p:val>
                                        </p:tav>
                                      </p:tavLst>
                                    </p:anim>
                                  </p:childTnLst>
                                </p:cTn>
                              </p:par>
                              <p:par>
                                <p:cTn id="95" presetID="19" presetClass="entr" presetSubtype="10" fill="hold" grpId="2" nodeType="withEffect">
                                  <p:stCondLst>
                                    <p:cond delay="0"/>
                                  </p:stCondLst>
                                  <p:childTnLst>
                                    <p:set>
                                      <p:cBhvr>
                                        <p:cTn id="96" dur="1" fill="hold">
                                          <p:stCondLst>
                                            <p:cond delay="0"/>
                                          </p:stCondLst>
                                        </p:cTn>
                                        <p:tgtEl>
                                          <p:spTgt spid="6"/>
                                        </p:tgtEl>
                                        <p:attrNameLst>
                                          <p:attrName>style.visibility</p:attrName>
                                        </p:attrNameLst>
                                      </p:cBhvr>
                                      <p:to>
                                        <p:strVal val="visible"/>
                                      </p:to>
                                    </p:set>
                                    <p:anim calcmode="lin" valueType="num">
                                      <p:cBhvr>
                                        <p:cTn id="97" dur="2000" fill="hold"/>
                                        <p:tgtEl>
                                          <p:spTgt spid="6"/>
                                        </p:tgtEl>
                                        <p:attrNameLst>
                                          <p:attrName>ppt_w</p:attrName>
                                        </p:attrNameLst>
                                      </p:cBhvr>
                                      <p:tavLst>
                                        <p:tav tm="0" fmla="#ppt_w*sin(2.5*pi*$)">
                                          <p:val>
                                            <p:fltVal val="0"/>
                                          </p:val>
                                        </p:tav>
                                        <p:tav tm="100000">
                                          <p:val>
                                            <p:fltVal val="1"/>
                                          </p:val>
                                        </p:tav>
                                      </p:tavLst>
                                    </p:anim>
                                    <p:anim calcmode="lin" valueType="num">
                                      <p:cBhvr>
                                        <p:cTn id="98" dur="2000" fill="hold"/>
                                        <p:tgtEl>
                                          <p:spTgt spid="6"/>
                                        </p:tgtEl>
                                        <p:attrNameLst>
                                          <p:attrName>ppt_h</p:attrName>
                                        </p:attrNameLst>
                                      </p:cBhvr>
                                      <p:tavLst>
                                        <p:tav tm="0">
                                          <p:val>
                                            <p:strVal val="#ppt_h"/>
                                          </p:val>
                                        </p:tav>
                                        <p:tav tm="100000">
                                          <p:val>
                                            <p:strVal val="#ppt_h"/>
                                          </p:val>
                                        </p:tav>
                                      </p:tavLst>
                                    </p:anim>
                                  </p:childTnLst>
                                </p:cTn>
                              </p:par>
                              <p:par>
                                <p:cTn id="99" presetID="19" presetClass="entr" presetSubtype="10" fill="hold" grpId="2" nodeType="withEffect">
                                  <p:stCondLst>
                                    <p:cond delay="0"/>
                                  </p:stCondLst>
                                  <p:childTnLst>
                                    <p:set>
                                      <p:cBhvr>
                                        <p:cTn id="100" dur="1" fill="hold">
                                          <p:stCondLst>
                                            <p:cond delay="0"/>
                                          </p:stCondLst>
                                        </p:cTn>
                                        <p:tgtEl>
                                          <p:spTgt spid="8"/>
                                        </p:tgtEl>
                                        <p:attrNameLst>
                                          <p:attrName>style.visibility</p:attrName>
                                        </p:attrNameLst>
                                      </p:cBhvr>
                                      <p:to>
                                        <p:strVal val="visible"/>
                                      </p:to>
                                    </p:set>
                                    <p:anim calcmode="lin" valueType="num">
                                      <p:cBhvr>
                                        <p:cTn id="101" dur="2000" fill="hold"/>
                                        <p:tgtEl>
                                          <p:spTgt spid="8"/>
                                        </p:tgtEl>
                                        <p:attrNameLst>
                                          <p:attrName>ppt_w</p:attrName>
                                        </p:attrNameLst>
                                      </p:cBhvr>
                                      <p:tavLst>
                                        <p:tav tm="0" fmla="#ppt_w*sin(2.5*pi*$)">
                                          <p:val>
                                            <p:fltVal val="0"/>
                                          </p:val>
                                        </p:tav>
                                        <p:tav tm="100000">
                                          <p:val>
                                            <p:fltVal val="1"/>
                                          </p:val>
                                        </p:tav>
                                      </p:tavLst>
                                    </p:anim>
                                    <p:anim calcmode="lin" valueType="num">
                                      <p:cBhvr>
                                        <p:cTn id="102" dur="2000" fill="hold"/>
                                        <p:tgtEl>
                                          <p:spTgt spid="8"/>
                                        </p:tgtEl>
                                        <p:attrNameLst>
                                          <p:attrName>ppt_h</p:attrName>
                                        </p:attrNameLst>
                                      </p:cBhvr>
                                      <p:tavLst>
                                        <p:tav tm="0">
                                          <p:val>
                                            <p:strVal val="#ppt_h"/>
                                          </p:val>
                                        </p:tav>
                                        <p:tav tm="100000">
                                          <p:val>
                                            <p:strVal val="#ppt_h"/>
                                          </p:val>
                                        </p:tav>
                                      </p:tavLst>
                                    </p:anim>
                                  </p:childTnLst>
                                </p:cTn>
                              </p:par>
                              <p:par>
                                <p:cTn id="103" presetID="19" presetClass="entr" presetSubtype="10" fill="hold" grpId="2" nodeType="withEffect">
                                  <p:stCondLst>
                                    <p:cond delay="0"/>
                                  </p:stCondLst>
                                  <p:childTnLst>
                                    <p:set>
                                      <p:cBhvr>
                                        <p:cTn id="104" dur="1" fill="hold">
                                          <p:stCondLst>
                                            <p:cond delay="0"/>
                                          </p:stCondLst>
                                        </p:cTn>
                                        <p:tgtEl>
                                          <p:spTgt spid="10"/>
                                        </p:tgtEl>
                                        <p:attrNameLst>
                                          <p:attrName>style.visibility</p:attrName>
                                        </p:attrNameLst>
                                      </p:cBhvr>
                                      <p:to>
                                        <p:strVal val="visible"/>
                                      </p:to>
                                    </p:set>
                                    <p:anim calcmode="lin" valueType="num">
                                      <p:cBhvr>
                                        <p:cTn id="105" dur="2000" fill="hold"/>
                                        <p:tgtEl>
                                          <p:spTgt spid="10"/>
                                        </p:tgtEl>
                                        <p:attrNameLst>
                                          <p:attrName>ppt_w</p:attrName>
                                        </p:attrNameLst>
                                      </p:cBhvr>
                                      <p:tavLst>
                                        <p:tav tm="0" fmla="#ppt_w*sin(2.5*pi*$)">
                                          <p:val>
                                            <p:fltVal val="0"/>
                                          </p:val>
                                        </p:tav>
                                        <p:tav tm="100000">
                                          <p:val>
                                            <p:fltVal val="1"/>
                                          </p:val>
                                        </p:tav>
                                      </p:tavLst>
                                    </p:anim>
                                    <p:anim calcmode="lin" valueType="num">
                                      <p:cBhvr>
                                        <p:cTn id="106" dur="2000" fill="hold"/>
                                        <p:tgtEl>
                                          <p:spTgt spid="10"/>
                                        </p:tgtEl>
                                        <p:attrNameLst>
                                          <p:attrName>ppt_h</p:attrName>
                                        </p:attrNameLst>
                                      </p:cBhvr>
                                      <p:tavLst>
                                        <p:tav tm="0">
                                          <p:val>
                                            <p:strVal val="#ppt_h"/>
                                          </p:val>
                                        </p:tav>
                                        <p:tav tm="100000">
                                          <p:val>
                                            <p:strVal val="#ppt_h"/>
                                          </p:val>
                                        </p:tav>
                                      </p:tavLst>
                                    </p:anim>
                                  </p:childTnLst>
                                </p:cTn>
                              </p:par>
                              <p:par>
                                <p:cTn id="107" presetID="19" presetClass="entr" presetSubtype="10" fill="hold" grpId="2" nodeType="withEffect">
                                  <p:stCondLst>
                                    <p:cond delay="0"/>
                                  </p:stCondLst>
                                  <p:childTnLst>
                                    <p:set>
                                      <p:cBhvr>
                                        <p:cTn id="108" dur="1" fill="hold">
                                          <p:stCondLst>
                                            <p:cond delay="0"/>
                                          </p:stCondLst>
                                        </p:cTn>
                                        <p:tgtEl>
                                          <p:spTgt spid="11"/>
                                        </p:tgtEl>
                                        <p:attrNameLst>
                                          <p:attrName>style.visibility</p:attrName>
                                        </p:attrNameLst>
                                      </p:cBhvr>
                                      <p:to>
                                        <p:strVal val="visible"/>
                                      </p:to>
                                    </p:set>
                                    <p:anim calcmode="lin" valueType="num">
                                      <p:cBhvr>
                                        <p:cTn id="109" dur="2000" fill="hold"/>
                                        <p:tgtEl>
                                          <p:spTgt spid="11"/>
                                        </p:tgtEl>
                                        <p:attrNameLst>
                                          <p:attrName>ppt_w</p:attrName>
                                        </p:attrNameLst>
                                      </p:cBhvr>
                                      <p:tavLst>
                                        <p:tav tm="0" fmla="#ppt_w*sin(2.5*pi*$)">
                                          <p:val>
                                            <p:fltVal val="0"/>
                                          </p:val>
                                        </p:tav>
                                        <p:tav tm="100000">
                                          <p:val>
                                            <p:fltVal val="1"/>
                                          </p:val>
                                        </p:tav>
                                      </p:tavLst>
                                    </p:anim>
                                    <p:anim calcmode="lin" valueType="num">
                                      <p:cBhvr>
                                        <p:cTn id="110" dur="2000" fill="hold"/>
                                        <p:tgtEl>
                                          <p:spTgt spid="11"/>
                                        </p:tgtEl>
                                        <p:attrNameLst>
                                          <p:attrName>ppt_h</p:attrName>
                                        </p:attrNameLst>
                                      </p:cBhvr>
                                      <p:tavLst>
                                        <p:tav tm="0">
                                          <p:val>
                                            <p:strVal val="#ppt_h"/>
                                          </p:val>
                                        </p:tav>
                                        <p:tav tm="100000">
                                          <p:val>
                                            <p:strVal val="#ppt_h"/>
                                          </p:val>
                                        </p:tav>
                                      </p:tavLst>
                                    </p:anim>
                                  </p:childTnLst>
                                </p:cTn>
                              </p:par>
                              <p:par>
                                <p:cTn id="111" presetID="19" presetClass="entr" presetSubtype="10" fill="hold" grpId="2" nodeType="withEffect">
                                  <p:stCondLst>
                                    <p:cond delay="0"/>
                                  </p:stCondLst>
                                  <p:childTnLst>
                                    <p:set>
                                      <p:cBhvr>
                                        <p:cTn id="112" dur="1" fill="hold">
                                          <p:stCondLst>
                                            <p:cond delay="0"/>
                                          </p:stCondLst>
                                        </p:cTn>
                                        <p:tgtEl>
                                          <p:spTgt spid="12"/>
                                        </p:tgtEl>
                                        <p:attrNameLst>
                                          <p:attrName>style.visibility</p:attrName>
                                        </p:attrNameLst>
                                      </p:cBhvr>
                                      <p:to>
                                        <p:strVal val="visible"/>
                                      </p:to>
                                    </p:set>
                                    <p:anim calcmode="lin" valueType="num">
                                      <p:cBhvr>
                                        <p:cTn id="113" dur="2000" fill="hold"/>
                                        <p:tgtEl>
                                          <p:spTgt spid="12"/>
                                        </p:tgtEl>
                                        <p:attrNameLst>
                                          <p:attrName>ppt_w</p:attrName>
                                        </p:attrNameLst>
                                      </p:cBhvr>
                                      <p:tavLst>
                                        <p:tav tm="0" fmla="#ppt_w*sin(2.5*pi*$)">
                                          <p:val>
                                            <p:fltVal val="0"/>
                                          </p:val>
                                        </p:tav>
                                        <p:tav tm="100000">
                                          <p:val>
                                            <p:fltVal val="1"/>
                                          </p:val>
                                        </p:tav>
                                      </p:tavLst>
                                    </p:anim>
                                    <p:anim calcmode="lin" valueType="num">
                                      <p:cBhvr>
                                        <p:cTn id="114" dur="2000" fill="hold"/>
                                        <p:tgtEl>
                                          <p:spTgt spid="12"/>
                                        </p:tgtEl>
                                        <p:attrNameLst>
                                          <p:attrName>ppt_h</p:attrName>
                                        </p:attrNameLst>
                                      </p:cBhvr>
                                      <p:tavLst>
                                        <p:tav tm="0">
                                          <p:val>
                                            <p:strVal val="#ppt_h"/>
                                          </p:val>
                                        </p:tav>
                                        <p:tav tm="100000">
                                          <p:val>
                                            <p:strVal val="#ppt_h"/>
                                          </p:val>
                                        </p:tav>
                                      </p:tavLst>
                                    </p:anim>
                                  </p:childTnLst>
                                </p:cTn>
                              </p:par>
                              <p:par>
                                <p:cTn id="115" presetID="19" presetClass="entr" presetSubtype="10" fill="hold" grpId="2" nodeType="withEffect">
                                  <p:stCondLst>
                                    <p:cond delay="0"/>
                                  </p:stCondLst>
                                  <p:childTnLst>
                                    <p:set>
                                      <p:cBhvr>
                                        <p:cTn id="116" dur="1" fill="hold">
                                          <p:stCondLst>
                                            <p:cond delay="0"/>
                                          </p:stCondLst>
                                        </p:cTn>
                                        <p:tgtEl>
                                          <p:spTgt spid="5"/>
                                        </p:tgtEl>
                                        <p:attrNameLst>
                                          <p:attrName>style.visibility</p:attrName>
                                        </p:attrNameLst>
                                      </p:cBhvr>
                                      <p:to>
                                        <p:strVal val="visible"/>
                                      </p:to>
                                    </p:set>
                                    <p:anim calcmode="lin" valueType="num">
                                      <p:cBhvr>
                                        <p:cTn id="117" dur="2000" fill="hold"/>
                                        <p:tgtEl>
                                          <p:spTgt spid="5"/>
                                        </p:tgtEl>
                                        <p:attrNameLst>
                                          <p:attrName>ppt_w</p:attrName>
                                        </p:attrNameLst>
                                      </p:cBhvr>
                                      <p:tavLst>
                                        <p:tav tm="0" fmla="#ppt_w*sin(2.5*pi*$)">
                                          <p:val>
                                            <p:fltVal val="0"/>
                                          </p:val>
                                        </p:tav>
                                        <p:tav tm="100000">
                                          <p:val>
                                            <p:fltVal val="1"/>
                                          </p:val>
                                        </p:tav>
                                      </p:tavLst>
                                    </p:anim>
                                    <p:anim calcmode="lin" valueType="num">
                                      <p:cBhvr>
                                        <p:cTn id="118" dur="2000" fill="hold"/>
                                        <p:tgtEl>
                                          <p:spTgt spid="5"/>
                                        </p:tgtEl>
                                        <p:attrNameLst>
                                          <p:attrName>ppt_h</p:attrName>
                                        </p:attrNameLst>
                                      </p:cBhvr>
                                      <p:tavLst>
                                        <p:tav tm="0">
                                          <p:val>
                                            <p:strVal val="#ppt_h"/>
                                          </p:val>
                                        </p:tav>
                                        <p:tav tm="100000">
                                          <p:val>
                                            <p:strVal val="#ppt_h"/>
                                          </p:val>
                                        </p:tav>
                                      </p:tavLst>
                                    </p:anim>
                                  </p:childTnLst>
                                </p:cTn>
                              </p:par>
                              <p:par>
                                <p:cTn id="119" presetID="19" presetClass="entr" presetSubtype="10" fill="hold" grpId="2" nodeType="withEffect">
                                  <p:stCondLst>
                                    <p:cond delay="0"/>
                                  </p:stCondLst>
                                  <p:childTnLst>
                                    <p:set>
                                      <p:cBhvr>
                                        <p:cTn id="120" dur="1" fill="hold">
                                          <p:stCondLst>
                                            <p:cond delay="0"/>
                                          </p:stCondLst>
                                        </p:cTn>
                                        <p:tgtEl>
                                          <p:spTgt spid="7"/>
                                        </p:tgtEl>
                                        <p:attrNameLst>
                                          <p:attrName>style.visibility</p:attrName>
                                        </p:attrNameLst>
                                      </p:cBhvr>
                                      <p:to>
                                        <p:strVal val="visible"/>
                                      </p:to>
                                    </p:set>
                                    <p:anim calcmode="lin" valueType="num">
                                      <p:cBhvr>
                                        <p:cTn id="121" dur="2000" fill="hold"/>
                                        <p:tgtEl>
                                          <p:spTgt spid="7"/>
                                        </p:tgtEl>
                                        <p:attrNameLst>
                                          <p:attrName>ppt_w</p:attrName>
                                        </p:attrNameLst>
                                      </p:cBhvr>
                                      <p:tavLst>
                                        <p:tav tm="0" fmla="#ppt_w*sin(2.5*pi*$)">
                                          <p:val>
                                            <p:fltVal val="0"/>
                                          </p:val>
                                        </p:tav>
                                        <p:tav tm="100000">
                                          <p:val>
                                            <p:fltVal val="1"/>
                                          </p:val>
                                        </p:tav>
                                      </p:tavLst>
                                    </p:anim>
                                    <p:anim calcmode="lin" valueType="num">
                                      <p:cBhvr>
                                        <p:cTn id="122" dur="2000" fill="hold"/>
                                        <p:tgtEl>
                                          <p:spTgt spid="7"/>
                                        </p:tgtEl>
                                        <p:attrNameLst>
                                          <p:attrName>ppt_h</p:attrName>
                                        </p:attrNameLst>
                                      </p:cBhvr>
                                      <p:tavLst>
                                        <p:tav tm="0">
                                          <p:val>
                                            <p:strVal val="#ppt_h"/>
                                          </p:val>
                                        </p:tav>
                                        <p:tav tm="100000">
                                          <p:val>
                                            <p:strVal val="#ppt_h"/>
                                          </p:val>
                                        </p:tav>
                                      </p:tavLst>
                                    </p:anim>
                                  </p:childTnLst>
                                </p:cTn>
                              </p:par>
                              <p:par>
                                <p:cTn id="123" presetID="19" presetClass="entr" presetSubtype="1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 calcmode="lin" valueType="num">
                                      <p:cBhvr>
                                        <p:cTn id="125" dur="2000" fill="hold"/>
                                        <p:tgtEl>
                                          <p:spTgt spid="9"/>
                                        </p:tgtEl>
                                        <p:attrNameLst>
                                          <p:attrName>ppt_w</p:attrName>
                                        </p:attrNameLst>
                                      </p:cBhvr>
                                      <p:tavLst>
                                        <p:tav tm="0" fmla="#ppt_w*sin(2.5*pi*$)">
                                          <p:val>
                                            <p:fltVal val="0"/>
                                          </p:val>
                                        </p:tav>
                                        <p:tav tm="100000">
                                          <p:val>
                                            <p:fltVal val="1"/>
                                          </p:val>
                                        </p:tav>
                                      </p:tavLst>
                                    </p:anim>
                                    <p:anim calcmode="lin" valueType="num">
                                      <p:cBhvr>
                                        <p:cTn id="126" dur="2000" fill="hold"/>
                                        <p:tgtEl>
                                          <p:spTgt spid="9"/>
                                        </p:tgtEl>
                                        <p:attrNameLst>
                                          <p:attrName>ppt_h</p:attrName>
                                        </p:attrNameLst>
                                      </p:cBhvr>
                                      <p:tavLst>
                                        <p:tav tm="0">
                                          <p:val>
                                            <p:strVal val="#ppt_h"/>
                                          </p:val>
                                        </p:tav>
                                        <p:tav tm="100000">
                                          <p:val>
                                            <p:strVal val="#ppt_h"/>
                                          </p:val>
                                        </p:tav>
                                      </p:tavLst>
                                    </p:anim>
                                  </p:childTnLst>
                                </p:cTn>
                              </p:par>
                              <p:par>
                                <p:cTn id="127" presetID="19" presetClass="entr" presetSubtype="10" fill="hold" grpId="2" nodeType="withEffect">
                                  <p:stCondLst>
                                    <p:cond delay="0"/>
                                  </p:stCondLst>
                                  <p:childTnLst>
                                    <p:set>
                                      <p:cBhvr>
                                        <p:cTn id="128" dur="1" fill="hold">
                                          <p:stCondLst>
                                            <p:cond delay="0"/>
                                          </p:stCondLst>
                                        </p:cTn>
                                        <p:tgtEl>
                                          <p:spTgt spid="13"/>
                                        </p:tgtEl>
                                        <p:attrNameLst>
                                          <p:attrName>style.visibility</p:attrName>
                                        </p:attrNameLst>
                                      </p:cBhvr>
                                      <p:to>
                                        <p:strVal val="visible"/>
                                      </p:to>
                                    </p:set>
                                    <p:anim calcmode="lin" valueType="num">
                                      <p:cBhvr>
                                        <p:cTn id="129" dur="2000" fill="hold"/>
                                        <p:tgtEl>
                                          <p:spTgt spid="13"/>
                                        </p:tgtEl>
                                        <p:attrNameLst>
                                          <p:attrName>ppt_w</p:attrName>
                                        </p:attrNameLst>
                                      </p:cBhvr>
                                      <p:tavLst>
                                        <p:tav tm="0" fmla="#ppt_w*sin(2.5*pi*$)">
                                          <p:val>
                                            <p:fltVal val="0"/>
                                          </p:val>
                                        </p:tav>
                                        <p:tav tm="100000">
                                          <p:val>
                                            <p:fltVal val="1"/>
                                          </p:val>
                                        </p:tav>
                                      </p:tavLst>
                                    </p:anim>
                                    <p:anim calcmode="lin" valueType="num">
                                      <p:cBhvr>
                                        <p:cTn id="130" dur="2000" fill="hold"/>
                                        <p:tgtEl>
                                          <p:spTgt spid="13"/>
                                        </p:tgtEl>
                                        <p:attrNameLst>
                                          <p:attrName>ppt_h</p:attrName>
                                        </p:attrNameLst>
                                      </p:cBhvr>
                                      <p:tavLst>
                                        <p:tav tm="0">
                                          <p:val>
                                            <p:strVal val="#ppt_h"/>
                                          </p:val>
                                        </p:tav>
                                        <p:tav tm="100000">
                                          <p:val>
                                            <p:strVal val="#ppt_h"/>
                                          </p:val>
                                        </p:tav>
                                      </p:tavLst>
                                    </p:anim>
                                  </p:childTnLst>
                                </p:cTn>
                              </p:par>
                              <p:par>
                                <p:cTn id="131" presetID="19" presetClass="entr" presetSubtype="10" fill="hold" grpId="2" nodeType="withEffect">
                                  <p:stCondLst>
                                    <p:cond delay="0"/>
                                  </p:stCondLst>
                                  <p:childTnLst>
                                    <p:set>
                                      <p:cBhvr>
                                        <p:cTn id="132" dur="1" fill="hold">
                                          <p:stCondLst>
                                            <p:cond delay="0"/>
                                          </p:stCondLst>
                                        </p:cTn>
                                        <p:tgtEl>
                                          <p:spTgt spid="14"/>
                                        </p:tgtEl>
                                        <p:attrNameLst>
                                          <p:attrName>style.visibility</p:attrName>
                                        </p:attrNameLst>
                                      </p:cBhvr>
                                      <p:to>
                                        <p:strVal val="visible"/>
                                      </p:to>
                                    </p:set>
                                    <p:anim calcmode="lin" valueType="num">
                                      <p:cBhvr>
                                        <p:cTn id="133" dur="2000" fill="hold"/>
                                        <p:tgtEl>
                                          <p:spTgt spid="14"/>
                                        </p:tgtEl>
                                        <p:attrNameLst>
                                          <p:attrName>ppt_w</p:attrName>
                                        </p:attrNameLst>
                                      </p:cBhvr>
                                      <p:tavLst>
                                        <p:tav tm="0" fmla="#ppt_w*sin(2.5*pi*$)">
                                          <p:val>
                                            <p:fltVal val="0"/>
                                          </p:val>
                                        </p:tav>
                                        <p:tav tm="100000">
                                          <p:val>
                                            <p:fltVal val="1"/>
                                          </p:val>
                                        </p:tav>
                                      </p:tavLst>
                                    </p:anim>
                                    <p:anim calcmode="lin" valueType="num">
                                      <p:cBhvr>
                                        <p:cTn id="134" dur="2000" fill="hold"/>
                                        <p:tgtEl>
                                          <p:spTgt spid="14"/>
                                        </p:tgtEl>
                                        <p:attrNameLst>
                                          <p:attrName>ppt_h</p:attrName>
                                        </p:attrNameLst>
                                      </p:cBhvr>
                                      <p:tavLst>
                                        <p:tav tm="0">
                                          <p:val>
                                            <p:strVal val="#ppt_h"/>
                                          </p:val>
                                        </p:tav>
                                        <p:tav tm="100000">
                                          <p:val>
                                            <p:strVal val="#ppt_h"/>
                                          </p:val>
                                        </p:tav>
                                      </p:tavLst>
                                    </p:anim>
                                  </p:childTnLst>
                                </p:cTn>
                              </p:par>
                              <p:par>
                                <p:cTn id="135" presetID="19" presetClass="entr" presetSubtype="10" fill="hold" grpId="2" nodeType="withEffect">
                                  <p:stCondLst>
                                    <p:cond delay="0"/>
                                  </p:stCondLst>
                                  <p:childTnLst>
                                    <p:set>
                                      <p:cBhvr>
                                        <p:cTn id="136" dur="1" fill="hold">
                                          <p:stCondLst>
                                            <p:cond delay="0"/>
                                          </p:stCondLst>
                                        </p:cTn>
                                        <p:tgtEl>
                                          <p:spTgt spid="15"/>
                                        </p:tgtEl>
                                        <p:attrNameLst>
                                          <p:attrName>style.visibility</p:attrName>
                                        </p:attrNameLst>
                                      </p:cBhvr>
                                      <p:to>
                                        <p:strVal val="visible"/>
                                      </p:to>
                                    </p:set>
                                    <p:anim calcmode="lin" valueType="num">
                                      <p:cBhvr>
                                        <p:cTn id="137" dur="2000" fill="hold"/>
                                        <p:tgtEl>
                                          <p:spTgt spid="15"/>
                                        </p:tgtEl>
                                        <p:attrNameLst>
                                          <p:attrName>ppt_w</p:attrName>
                                        </p:attrNameLst>
                                      </p:cBhvr>
                                      <p:tavLst>
                                        <p:tav tm="0" fmla="#ppt_w*sin(2.5*pi*$)">
                                          <p:val>
                                            <p:fltVal val="0"/>
                                          </p:val>
                                        </p:tav>
                                        <p:tav tm="100000">
                                          <p:val>
                                            <p:fltVal val="1"/>
                                          </p:val>
                                        </p:tav>
                                      </p:tavLst>
                                    </p:anim>
                                    <p:anim calcmode="lin" valueType="num">
                                      <p:cBhvr>
                                        <p:cTn id="138" dur="2000" fill="hold"/>
                                        <p:tgtEl>
                                          <p:spTgt spid="15"/>
                                        </p:tgtEl>
                                        <p:attrNameLst>
                                          <p:attrName>ppt_h</p:attrName>
                                        </p:attrNameLst>
                                      </p:cBhvr>
                                      <p:tavLst>
                                        <p:tav tm="0">
                                          <p:val>
                                            <p:strVal val="#ppt_h"/>
                                          </p:val>
                                        </p:tav>
                                        <p:tav tm="100000">
                                          <p:val>
                                            <p:strVal val="#ppt_h"/>
                                          </p:val>
                                        </p:tav>
                                      </p:tavLst>
                                    </p:anim>
                                  </p:childTnLst>
                                </p:cTn>
                              </p:par>
                            </p:childTnLst>
                          </p:cTn>
                        </p:par>
                        <p:par>
                          <p:cTn id="139" fill="hold">
                            <p:stCondLst>
                              <p:cond delay="2000"/>
                            </p:stCondLst>
                            <p:childTnLst>
                              <p:par>
                                <p:cTn id="140" presetID="2" presetClass="exit" presetSubtype="2" fill="hold" grpId="3" nodeType="afterEffect">
                                  <p:stCondLst>
                                    <p:cond delay="0"/>
                                  </p:stCondLst>
                                  <p:childTnLst>
                                    <p:anim calcmode="lin" valueType="num">
                                      <p:cBhvr additive="base">
                                        <p:cTn id="141" dur="2000"/>
                                        <p:tgtEl>
                                          <p:spTgt spid="4"/>
                                        </p:tgtEl>
                                        <p:attrNameLst>
                                          <p:attrName>ppt_x</p:attrName>
                                        </p:attrNameLst>
                                      </p:cBhvr>
                                      <p:tavLst>
                                        <p:tav tm="0">
                                          <p:val>
                                            <p:strVal val="ppt_x"/>
                                          </p:val>
                                        </p:tav>
                                        <p:tav tm="100000">
                                          <p:val>
                                            <p:strVal val="1+ppt_w/2"/>
                                          </p:val>
                                        </p:tav>
                                      </p:tavLst>
                                    </p:anim>
                                    <p:anim calcmode="lin" valueType="num">
                                      <p:cBhvr additive="base">
                                        <p:cTn id="142" dur="2000"/>
                                        <p:tgtEl>
                                          <p:spTgt spid="4"/>
                                        </p:tgtEl>
                                        <p:attrNameLst>
                                          <p:attrName>ppt_y</p:attrName>
                                        </p:attrNameLst>
                                      </p:cBhvr>
                                      <p:tavLst>
                                        <p:tav tm="0">
                                          <p:val>
                                            <p:strVal val="ppt_y"/>
                                          </p:val>
                                        </p:tav>
                                        <p:tav tm="100000">
                                          <p:val>
                                            <p:strVal val="ppt_y"/>
                                          </p:val>
                                        </p:tav>
                                      </p:tavLst>
                                    </p:anim>
                                    <p:set>
                                      <p:cBhvr>
                                        <p:cTn id="143" dur="1" fill="hold">
                                          <p:stCondLst>
                                            <p:cond delay="1999"/>
                                          </p:stCondLst>
                                        </p:cTn>
                                        <p:tgtEl>
                                          <p:spTgt spid="4"/>
                                        </p:tgtEl>
                                        <p:attrNameLst>
                                          <p:attrName>style.visibility</p:attrName>
                                        </p:attrNameLst>
                                      </p:cBhvr>
                                      <p:to>
                                        <p:strVal val="hidden"/>
                                      </p:to>
                                    </p:set>
                                  </p:childTnLst>
                                </p:cTn>
                              </p:par>
                              <p:par>
                                <p:cTn id="144" presetID="2" presetClass="exit" presetSubtype="2" fill="hold" grpId="3" nodeType="withEffect">
                                  <p:stCondLst>
                                    <p:cond delay="0"/>
                                  </p:stCondLst>
                                  <p:childTnLst>
                                    <p:anim calcmode="lin" valueType="num">
                                      <p:cBhvr additive="base">
                                        <p:cTn id="145" dur="2000"/>
                                        <p:tgtEl>
                                          <p:spTgt spid="6"/>
                                        </p:tgtEl>
                                        <p:attrNameLst>
                                          <p:attrName>ppt_x</p:attrName>
                                        </p:attrNameLst>
                                      </p:cBhvr>
                                      <p:tavLst>
                                        <p:tav tm="0">
                                          <p:val>
                                            <p:strVal val="ppt_x"/>
                                          </p:val>
                                        </p:tav>
                                        <p:tav tm="100000">
                                          <p:val>
                                            <p:strVal val="1+ppt_w/2"/>
                                          </p:val>
                                        </p:tav>
                                      </p:tavLst>
                                    </p:anim>
                                    <p:anim calcmode="lin" valueType="num">
                                      <p:cBhvr additive="base">
                                        <p:cTn id="146" dur="2000"/>
                                        <p:tgtEl>
                                          <p:spTgt spid="6"/>
                                        </p:tgtEl>
                                        <p:attrNameLst>
                                          <p:attrName>ppt_y</p:attrName>
                                        </p:attrNameLst>
                                      </p:cBhvr>
                                      <p:tavLst>
                                        <p:tav tm="0">
                                          <p:val>
                                            <p:strVal val="ppt_y"/>
                                          </p:val>
                                        </p:tav>
                                        <p:tav tm="100000">
                                          <p:val>
                                            <p:strVal val="ppt_y"/>
                                          </p:val>
                                        </p:tav>
                                      </p:tavLst>
                                    </p:anim>
                                    <p:set>
                                      <p:cBhvr>
                                        <p:cTn id="147" dur="1" fill="hold">
                                          <p:stCondLst>
                                            <p:cond delay="1999"/>
                                          </p:stCondLst>
                                        </p:cTn>
                                        <p:tgtEl>
                                          <p:spTgt spid="6"/>
                                        </p:tgtEl>
                                        <p:attrNameLst>
                                          <p:attrName>style.visibility</p:attrName>
                                        </p:attrNameLst>
                                      </p:cBhvr>
                                      <p:to>
                                        <p:strVal val="hidden"/>
                                      </p:to>
                                    </p:set>
                                  </p:childTnLst>
                                </p:cTn>
                              </p:par>
                              <p:par>
                                <p:cTn id="148" presetID="2" presetClass="exit" presetSubtype="2" fill="hold" grpId="3" nodeType="withEffect">
                                  <p:stCondLst>
                                    <p:cond delay="0"/>
                                  </p:stCondLst>
                                  <p:childTnLst>
                                    <p:anim calcmode="lin" valueType="num">
                                      <p:cBhvr additive="base">
                                        <p:cTn id="149" dur="2000"/>
                                        <p:tgtEl>
                                          <p:spTgt spid="8"/>
                                        </p:tgtEl>
                                        <p:attrNameLst>
                                          <p:attrName>ppt_x</p:attrName>
                                        </p:attrNameLst>
                                      </p:cBhvr>
                                      <p:tavLst>
                                        <p:tav tm="0">
                                          <p:val>
                                            <p:strVal val="ppt_x"/>
                                          </p:val>
                                        </p:tav>
                                        <p:tav tm="100000">
                                          <p:val>
                                            <p:strVal val="1+ppt_w/2"/>
                                          </p:val>
                                        </p:tav>
                                      </p:tavLst>
                                    </p:anim>
                                    <p:anim calcmode="lin" valueType="num">
                                      <p:cBhvr additive="base">
                                        <p:cTn id="150" dur="2000"/>
                                        <p:tgtEl>
                                          <p:spTgt spid="8"/>
                                        </p:tgtEl>
                                        <p:attrNameLst>
                                          <p:attrName>ppt_y</p:attrName>
                                        </p:attrNameLst>
                                      </p:cBhvr>
                                      <p:tavLst>
                                        <p:tav tm="0">
                                          <p:val>
                                            <p:strVal val="ppt_y"/>
                                          </p:val>
                                        </p:tav>
                                        <p:tav tm="100000">
                                          <p:val>
                                            <p:strVal val="ppt_y"/>
                                          </p:val>
                                        </p:tav>
                                      </p:tavLst>
                                    </p:anim>
                                    <p:set>
                                      <p:cBhvr>
                                        <p:cTn id="151" dur="1" fill="hold">
                                          <p:stCondLst>
                                            <p:cond delay="1999"/>
                                          </p:stCondLst>
                                        </p:cTn>
                                        <p:tgtEl>
                                          <p:spTgt spid="8"/>
                                        </p:tgtEl>
                                        <p:attrNameLst>
                                          <p:attrName>style.visibility</p:attrName>
                                        </p:attrNameLst>
                                      </p:cBhvr>
                                      <p:to>
                                        <p:strVal val="hidden"/>
                                      </p:to>
                                    </p:set>
                                  </p:childTnLst>
                                </p:cTn>
                              </p:par>
                              <p:par>
                                <p:cTn id="152" presetID="2" presetClass="exit" presetSubtype="2" fill="hold" grpId="3" nodeType="withEffect">
                                  <p:stCondLst>
                                    <p:cond delay="0"/>
                                  </p:stCondLst>
                                  <p:childTnLst>
                                    <p:anim calcmode="lin" valueType="num">
                                      <p:cBhvr additive="base">
                                        <p:cTn id="153" dur="2000"/>
                                        <p:tgtEl>
                                          <p:spTgt spid="10"/>
                                        </p:tgtEl>
                                        <p:attrNameLst>
                                          <p:attrName>ppt_x</p:attrName>
                                        </p:attrNameLst>
                                      </p:cBhvr>
                                      <p:tavLst>
                                        <p:tav tm="0">
                                          <p:val>
                                            <p:strVal val="ppt_x"/>
                                          </p:val>
                                        </p:tav>
                                        <p:tav tm="100000">
                                          <p:val>
                                            <p:strVal val="1+ppt_w/2"/>
                                          </p:val>
                                        </p:tav>
                                      </p:tavLst>
                                    </p:anim>
                                    <p:anim calcmode="lin" valueType="num">
                                      <p:cBhvr additive="base">
                                        <p:cTn id="154" dur="2000"/>
                                        <p:tgtEl>
                                          <p:spTgt spid="10"/>
                                        </p:tgtEl>
                                        <p:attrNameLst>
                                          <p:attrName>ppt_y</p:attrName>
                                        </p:attrNameLst>
                                      </p:cBhvr>
                                      <p:tavLst>
                                        <p:tav tm="0">
                                          <p:val>
                                            <p:strVal val="ppt_y"/>
                                          </p:val>
                                        </p:tav>
                                        <p:tav tm="100000">
                                          <p:val>
                                            <p:strVal val="ppt_y"/>
                                          </p:val>
                                        </p:tav>
                                      </p:tavLst>
                                    </p:anim>
                                    <p:set>
                                      <p:cBhvr>
                                        <p:cTn id="155" dur="1" fill="hold">
                                          <p:stCondLst>
                                            <p:cond delay="1999"/>
                                          </p:stCondLst>
                                        </p:cTn>
                                        <p:tgtEl>
                                          <p:spTgt spid="10"/>
                                        </p:tgtEl>
                                        <p:attrNameLst>
                                          <p:attrName>style.visibility</p:attrName>
                                        </p:attrNameLst>
                                      </p:cBhvr>
                                      <p:to>
                                        <p:strVal val="hidden"/>
                                      </p:to>
                                    </p:set>
                                  </p:childTnLst>
                                </p:cTn>
                              </p:par>
                              <p:par>
                                <p:cTn id="156" presetID="2" presetClass="exit" presetSubtype="2" fill="hold" grpId="3" nodeType="withEffect">
                                  <p:stCondLst>
                                    <p:cond delay="0"/>
                                  </p:stCondLst>
                                  <p:childTnLst>
                                    <p:anim calcmode="lin" valueType="num">
                                      <p:cBhvr additive="base">
                                        <p:cTn id="157" dur="2000"/>
                                        <p:tgtEl>
                                          <p:spTgt spid="11"/>
                                        </p:tgtEl>
                                        <p:attrNameLst>
                                          <p:attrName>ppt_x</p:attrName>
                                        </p:attrNameLst>
                                      </p:cBhvr>
                                      <p:tavLst>
                                        <p:tav tm="0">
                                          <p:val>
                                            <p:strVal val="ppt_x"/>
                                          </p:val>
                                        </p:tav>
                                        <p:tav tm="100000">
                                          <p:val>
                                            <p:strVal val="1+ppt_w/2"/>
                                          </p:val>
                                        </p:tav>
                                      </p:tavLst>
                                    </p:anim>
                                    <p:anim calcmode="lin" valueType="num">
                                      <p:cBhvr additive="base">
                                        <p:cTn id="158" dur="2000"/>
                                        <p:tgtEl>
                                          <p:spTgt spid="11"/>
                                        </p:tgtEl>
                                        <p:attrNameLst>
                                          <p:attrName>ppt_y</p:attrName>
                                        </p:attrNameLst>
                                      </p:cBhvr>
                                      <p:tavLst>
                                        <p:tav tm="0">
                                          <p:val>
                                            <p:strVal val="ppt_y"/>
                                          </p:val>
                                        </p:tav>
                                        <p:tav tm="100000">
                                          <p:val>
                                            <p:strVal val="ppt_y"/>
                                          </p:val>
                                        </p:tav>
                                      </p:tavLst>
                                    </p:anim>
                                    <p:set>
                                      <p:cBhvr>
                                        <p:cTn id="159" dur="1" fill="hold">
                                          <p:stCondLst>
                                            <p:cond delay="1999"/>
                                          </p:stCondLst>
                                        </p:cTn>
                                        <p:tgtEl>
                                          <p:spTgt spid="11"/>
                                        </p:tgtEl>
                                        <p:attrNameLst>
                                          <p:attrName>style.visibility</p:attrName>
                                        </p:attrNameLst>
                                      </p:cBhvr>
                                      <p:to>
                                        <p:strVal val="hidden"/>
                                      </p:to>
                                    </p:set>
                                  </p:childTnLst>
                                </p:cTn>
                              </p:par>
                              <p:par>
                                <p:cTn id="160" presetID="2" presetClass="exit" presetSubtype="2" fill="hold" grpId="3" nodeType="withEffect">
                                  <p:stCondLst>
                                    <p:cond delay="0"/>
                                  </p:stCondLst>
                                  <p:childTnLst>
                                    <p:anim calcmode="lin" valueType="num">
                                      <p:cBhvr additive="base">
                                        <p:cTn id="161" dur="2000"/>
                                        <p:tgtEl>
                                          <p:spTgt spid="12"/>
                                        </p:tgtEl>
                                        <p:attrNameLst>
                                          <p:attrName>ppt_x</p:attrName>
                                        </p:attrNameLst>
                                      </p:cBhvr>
                                      <p:tavLst>
                                        <p:tav tm="0">
                                          <p:val>
                                            <p:strVal val="ppt_x"/>
                                          </p:val>
                                        </p:tav>
                                        <p:tav tm="100000">
                                          <p:val>
                                            <p:strVal val="1+ppt_w/2"/>
                                          </p:val>
                                        </p:tav>
                                      </p:tavLst>
                                    </p:anim>
                                    <p:anim calcmode="lin" valueType="num">
                                      <p:cBhvr additive="base">
                                        <p:cTn id="162" dur="2000"/>
                                        <p:tgtEl>
                                          <p:spTgt spid="12"/>
                                        </p:tgtEl>
                                        <p:attrNameLst>
                                          <p:attrName>ppt_y</p:attrName>
                                        </p:attrNameLst>
                                      </p:cBhvr>
                                      <p:tavLst>
                                        <p:tav tm="0">
                                          <p:val>
                                            <p:strVal val="ppt_y"/>
                                          </p:val>
                                        </p:tav>
                                        <p:tav tm="100000">
                                          <p:val>
                                            <p:strVal val="ppt_y"/>
                                          </p:val>
                                        </p:tav>
                                      </p:tavLst>
                                    </p:anim>
                                    <p:set>
                                      <p:cBhvr>
                                        <p:cTn id="163" dur="1" fill="hold">
                                          <p:stCondLst>
                                            <p:cond delay="1999"/>
                                          </p:stCondLst>
                                        </p:cTn>
                                        <p:tgtEl>
                                          <p:spTgt spid="12"/>
                                        </p:tgtEl>
                                        <p:attrNameLst>
                                          <p:attrName>style.visibility</p:attrName>
                                        </p:attrNameLst>
                                      </p:cBhvr>
                                      <p:to>
                                        <p:strVal val="hidden"/>
                                      </p:to>
                                    </p:set>
                                  </p:childTnLst>
                                </p:cTn>
                              </p:par>
                              <p:par>
                                <p:cTn id="164" presetID="19" presetClass="exit" presetSubtype="5" fill="hold" grpId="4" nodeType="withEffect">
                                  <p:stCondLst>
                                    <p:cond delay="0"/>
                                  </p:stCondLst>
                                  <p:childTnLst>
                                    <p:anim calcmode="lin" valueType="num">
                                      <p:cBhvr>
                                        <p:cTn id="165" dur="2000"/>
                                        <p:tgtEl>
                                          <p:spTgt spid="4"/>
                                        </p:tgtEl>
                                        <p:attrNameLst>
                                          <p:attrName>ppt_w</p:attrName>
                                        </p:attrNameLst>
                                      </p:cBhvr>
                                      <p:tavLst>
                                        <p:tav tm="0">
                                          <p:val>
                                            <p:strVal val="ppt_w"/>
                                          </p:val>
                                        </p:tav>
                                        <p:tav tm="100000">
                                          <p:val>
                                            <p:strVal val="ppt_w"/>
                                          </p:val>
                                        </p:tav>
                                      </p:tavLst>
                                    </p:anim>
                                    <p:anim calcmode="lin" valueType="num">
                                      <p:cBhvr>
                                        <p:cTn id="166"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7" dur="1" fill="hold">
                                          <p:stCondLst>
                                            <p:cond delay="1999"/>
                                          </p:stCondLst>
                                        </p:cTn>
                                        <p:tgtEl>
                                          <p:spTgt spid="4"/>
                                        </p:tgtEl>
                                        <p:attrNameLst>
                                          <p:attrName>style.visibility</p:attrName>
                                        </p:attrNameLst>
                                      </p:cBhvr>
                                      <p:to>
                                        <p:strVal val="hidden"/>
                                      </p:to>
                                    </p:set>
                                  </p:childTnLst>
                                </p:cTn>
                              </p:par>
                              <p:par>
                                <p:cTn id="168" presetID="19" presetClass="exit" presetSubtype="5" fill="hold" grpId="4" nodeType="withEffect">
                                  <p:stCondLst>
                                    <p:cond delay="0"/>
                                  </p:stCondLst>
                                  <p:childTnLst>
                                    <p:anim calcmode="lin" valueType="num">
                                      <p:cBhvr>
                                        <p:cTn id="169" dur="2000"/>
                                        <p:tgtEl>
                                          <p:spTgt spid="6"/>
                                        </p:tgtEl>
                                        <p:attrNameLst>
                                          <p:attrName>ppt_w</p:attrName>
                                        </p:attrNameLst>
                                      </p:cBhvr>
                                      <p:tavLst>
                                        <p:tav tm="0">
                                          <p:val>
                                            <p:strVal val="ppt_w"/>
                                          </p:val>
                                        </p:tav>
                                        <p:tav tm="100000">
                                          <p:val>
                                            <p:strVal val="ppt_w"/>
                                          </p:val>
                                        </p:tav>
                                      </p:tavLst>
                                    </p:anim>
                                    <p:anim calcmode="lin" valueType="num">
                                      <p:cBhvr>
                                        <p:cTn id="170"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1" dur="1" fill="hold">
                                          <p:stCondLst>
                                            <p:cond delay="1999"/>
                                          </p:stCondLst>
                                        </p:cTn>
                                        <p:tgtEl>
                                          <p:spTgt spid="6"/>
                                        </p:tgtEl>
                                        <p:attrNameLst>
                                          <p:attrName>style.visibility</p:attrName>
                                        </p:attrNameLst>
                                      </p:cBhvr>
                                      <p:to>
                                        <p:strVal val="hidden"/>
                                      </p:to>
                                    </p:set>
                                  </p:childTnLst>
                                </p:cTn>
                              </p:par>
                              <p:par>
                                <p:cTn id="172" presetID="19" presetClass="exit" presetSubtype="5" fill="hold" grpId="4" nodeType="withEffect">
                                  <p:stCondLst>
                                    <p:cond delay="0"/>
                                  </p:stCondLst>
                                  <p:childTnLst>
                                    <p:anim calcmode="lin" valueType="num">
                                      <p:cBhvr>
                                        <p:cTn id="173" dur="2000"/>
                                        <p:tgtEl>
                                          <p:spTgt spid="8"/>
                                        </p:tgtEl>
                                        <p:attrNameLst>
                                          <p:attrName>ppt_w</p:attrName>
                                        </p:attrNameLst>
                                      </p:cBhvr>
                                      <p:tavLst>
                                        <p:tav tm="0">
                                          <p:val>
                                            <p:strVal val="ppt_w"/>
                                          </p:val>
                                        </p:tav>
                                        <p:tav tm="100000">
                                          <p:val>
                                            <p:strVal val="ppt_w"/>
                                          </p:val>
                                        </p:tav>
                                      </p:tavLst>
                                    </p:anim>
                                    <p:anim calcmode="lin" valueType="num">
                                      <p:cBhvr>
                                        <p:cTn id="174"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5" dur="1" fill="hold">
                                          <p:stCondLst>
                                            <p:cond delay="1999"/>
                                          </p:stCondLst>
                                        </p:cTn>
                                        <p:tgtEl>
                                          <p:spTgt spid="8"/>
                                        </p:tgtEl>
                                        <p:attrNameLst>
                                          <p:attrName>style.visibility</p:attrName>
                                        </p:attrNameLst>
                                      </p:cBhvr>
                                      <p:to>
                                        <p:strVal val="hidden"/>
                                      </p:to>
                                    </p:set>
                                  </p:childTnLst>
                                </p:cTn>
                              </p:par>
                              <p:par>
                                <p:cTn id="176" presetID="19" presetClass="exit" presetSubtype="5" fill="hold" grpId="4" nodeType="withEffect">
                                  <p:stCondLst>
                                    <p:cond delay="0"/>
                                  </p:stCondLst>
                                  <p:childTnLst>
                                    <p:anim calcmode="lin" valueType="num">
                                      <p:cBhvr>
                                        <p:cTn id="177" dur="2000"/>
                                        <p:tgtEl>
                                          <p:spTgt spid="10"/>
                                        </p:tgtEl>
                                        <p:attrNameLst>
                                          <p:attrName>ppt_w</p:attrName>
                                        </p:attrNameLst>
                                      </p:cBhvr>
                                      <p:tavLst>
                                        <p:tav tm="0">
                                          <p:val>
                                            <p:strVal val="ppt_w"/>
                                          </p:val>
                                        </p:tav>
                                        <p:tav tm="100000">
                                          <p:val>
                                            <p:strVal val="ppt_w"/>
                                          </p:val>
                                        </p:tav>
                                      </p:tavLst>
                                    </p:anim>
                                    <p:anim calcmode="lin" valueType="num">
                                      <p:cBhvr>
                                        <p:cTn id="178"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9" dur="1" fill="hold">
                                          <p:stCondLst>
                                            <p:cond delay="1999"/>
                                          </p:stCondLst>
                                        </p:cTn>
                                        <p:tgtEl>
                                          <p:spTgt spid="10"/>
                                        </p:tgtEl>
                                        <p:attrNameLst>
                                          <p:attrName>style.visibility</p:attrName>
                                        </p:attrNameLst>
                                      </p:cBhvr>
                                      <p:to>
                                        <p:strVal val="hidden"/>
                                      </p:to>
                                    </p:set>
                                  </p:childTnLst>
                                </p:cTn>
                              </p:par>
                              <p:par>
                                <p:cTn id="180" presetID="19" presetClass="exit" presetSubtype="5" fill="hold" grpId="4" nodeType="withEffect">
                                  <p:stCondLst>
                                    <p:cond delay="0"/>
                                  </p:stCondLst>
                                  <p:childTnLst>
                                    <p:anim calcmode="lin" valueType="num">
                                      <p:cBhvr>
                                        <p:cTn id="181" dur="2000"/>
                                        <p:tgtEl>
                                          <p:spTgt spid="11"/>
                                        </p:tgtEl>
                                        <p:attrNameLst>
                                          <p:attrName>ppt_w</p:attrName>
                                        </p:attrNameLst>
                                      </p:cBhvr>
                                      <p:tavLst>
                                        <p:tav tm="0">
                                          <p:val>
                                            <p:strVal val="ppt_w"/>
                                          </p:val>
                                        </p:tav>
                                        <p:tav tm="100000">
                                          <p:val>
                                            <p:strVal val="ppt_w"/>
                                          </p:val>
                                        </p:tav>
                                      </p:tavLst>
                                    </p:anim>
                                    <p:anim calcmode="lin" valueType="num">
                                      <p:cBhvr>
                                        <p:cTn id="182"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3" dur="1" fill="hold">
                                          <p:stCondLst>
                                            <p:cond delay="1999"/>
                                          </p:stCondLst>
                                        </p:cTn>
                                        <p:tgtEl>
                                          <p:spTgt spid="11"/>
                                        </p:tgtEl>
                                        <p:attrNameLst>
                                          <p:attrName>style.visibility</p:attrName>
                                        </p:attrNameLst>
                                      </p:cBhvr>
                                      <p:to>
                                        <p:strVal val="hidden"/>
                                      </p:to>
                                    </p:set>
                                  </p:childTnLst>
                                </p:cTn>
                              </p:par>
                              <p:par>
                                <p:cTn id="184" presetID="19" presetClass="exit" presetSubtype="5" fill="hold" grpId="4" nodeType="withEffect">
                                  <p:stCondLst>
                                    <p:cond delay="0"/>
                                  </p:stCondLst>
                                  <p:childTnLst>
                                    <p:anim calcmode="lin" valueType="num">
                                      <p:cBhvr>
                                        <p:cTn id="185" dur="2000"/>
                                        <p:tgtEl>
                                          <p:spTgt spid="12"/>
                                        </p:tgtEl>
                                        <p:attrNameLst>
                                          <p:attrName>ppt_w</p:attrName>
                                        </p:attrNameLst>
                                      </p:cBhvr>
                                      <p:tavLst>
                                        <p:tav tm="0">
                                          <p:val>
                                            <p:strVal val="ppt_w"/>
                                          </p:val>
                                        </p:tav>
                                        <p:tav tm="100000">
                                          <p:val>
                                            <p:strVal val="ppt_w"/>
                                          </p:val>
                                        </p:tav>
                                      </p:tavLst>
                                    </p:anim>
                                    <p:anim calcmode="lin" valueType="num">
                                      <p:cBhvr>
                                        <p:cTn id="186"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7" dur="1" fill="hold">
                                          <p:stCondLst>
                                            <p:cond delay="1999"/>
                                          </p:stCondLst>
                                        </p:cTn>
                                        <p:tgtEl>
                                          <p:spTgt spid="12"/>
                                        </p:tgtEl>
                                        <p:attrNameLst>
                                          <p:attrName>style.visibility</p:attrName>
                                        </p:attrNameLst>
                                      </p:cBhvr>
                                      <p:to>
                                        <p:strVal val="hidden"/>
                                      </p:to>
                                    </p:set>
                                  </p:childTnLst>
                                </p:cTn>
                              </p:par>
                              <p:par>
                                <p:cTn id="188" presetID="2" presetClass="exit" presetSubtype="8" fill="hold" grpId="3" nodeType="withEffect">
                                  <p:stCondLst>
                                    <p:cond delay="0"/>
                                  </p:stCondLst>
                                  <p:childTnLst>
                                    <p:anim calcmode="lin" valueType="num">
                                      <p:cBhvr additive="base">
                                        <p:cTn id="189" dur="2000"/>
                                        <p:tgtEl>
                                          <p:spTgt spid="5"/>
                                        </p:tgtEl>
                                        <p:attrNameLst>
                                          <p:attrName>ppt_x</p:attrName>
                                        </p:attrNameLst>
                                      </p:cBhvr>
                                      <p:tavLst>
                                        <p:tav tm="0">
                                          <p:val>
                                            <p:strVal val="ppt_x"/>
                                          </p:val>
                                        </p:tav>
                                        <p:tav tm="100000">
                                          <p:val>
                                            <p:strVal val="0-ppt_w/2"/>
                                          </p:val>
                                        </p:tav>
                                      </p:tavLst>
                                    </p:anim>
                                    <p:anim calcmode="lin" valueType="num">
                                      <p:cBhvr additive="base">
                                        <p:cTn id="190" dur="2000"/>
                                        <p:tgtEl>
                                          <p:spTgt spid="5"/>
                                        </p:tgtEl>
                                        <p:attrNameLst>
                                          <p:attrName>ppt_y</p:attrName>
                                        </p:attrNameLst>
                                      </p:cBhvr>
                                      <p:tavLst>
                                        <p:tav tm="0">
                                          <p:val>
                                            <p:strVal val="ppt_y"/>
                                          </p:val>
                                        </p:tav>
                                        <p:tav tm="100000">
                                          <p:val>
                                            <p:strVal val="ppt_y"/>
                                          </p:val>
                                        </p:tav>
                                      </p:tavLst>
                                    </p:anim>
                                    <p:set>
                                      <p:cBhvr>
                                        <p:cTn id="191" dur="1" fill="hold">
                                          <p:stCondLst>
                                            <p:cond delay="1999"/>
                                          </p:stCondLst>
                                        </p:cTn>
                                        <p:tgtEl>
                                          <p:spTgt spid="5"/>
                                        </p:tgtEl>
                                        <p:attrNameLst>
                                          <p:attrName>style.visibility</p:attrName>
                                        </p:attrNameLst>
                                      </p:cBhvr>
                                      <p:to>
                                        <p:strVal val="hidden"/>
                                      </p:to>
                                    </p:set>
                                  </p:childTnLst>
                                </p:cTn>
                              </p:par>
                              <p:par>
                                <p:cTn id="192" presetID="2" presetClass="exit" presetSubtype="8" fill="hold" grpId="3" nodeType="withEffect">
                                  <p:stCondLst>
                                    <p:cond delay="0"/>
                                  </p:stCondLst>
                                  <p:childTnLst>
                                    <p:anim calcmode="lin" valueType="num">
                                      <p:cBhvr additive="base">
                                        <p:cTn id="193" dur="2000"/>
                                        <p:tgtEl>
                                          <p:spTgt spid="7"/>
                                        </p:tgtEl>
                                        <p:attrNameLst>
                                          <p:attrName>ppt_x</p:attrName>
                                        </p:attrNameLst>
                                      </p:cBhvr>
                                      <p:tavLst>
                                        <p:tav tm="0">
                                          <p:val>
                                            <p:strVal val="ppt_x"/>
                                          </p:val>
                                        </p:tav>
                                        <p:tav tm="100000">
                                          <p:val>
                                            <p:strVal val="0-ppt_w/2"/>
                                          </p:val>
                                        </p:tav>
                                      </p:tavLst>
                                    </p:anim>
                                    <p:anim calcmode="lin" valueType="num">
                                      <p:cBhvr additive="base">
                                        <p:cTn id="194" dur="2000"/>
                                        <p:tgtEl>
                                          <p:spTgt spid="7"/>
                                        </p:tgtEl>
                                        <p:attrNameLst>
                                          <p:attrName>ppt_y</p:attrName>
                                        </p:attrNameLst>
                                      </p:cBhvr>
                                      <p:tavLst>
                                        <p:tav tm="0">
                                          <p:val>
                                            <p:strVal val="ppt_y"/>
                                          </p:val>
                                        </p:tav>
                                        <p:tav tm="100000">
                                          <p:val>
                                            <p:strVal val="ppt_y"/>
                                          </p:val>
                                        </p:tav>
                                      </p:tavLst>
                                    </p:anim>
                                    <p:set>
                                      <p:cBhvr>
                                        <p:cTn id="195" dur="1" fill="hold">
                                          <p:stCondLst>
                                            <p:cond delay="1999"/>
                                          </p:stCondLst>
                                        </p:cTn>
                                        <p:tgtEl>
                                          <p:spTgt spid="7"/>
                                        </p:tgtEl>
                                        <p:attrNameLst>
                                          <p:attrName>style.visibility</p:attrName>
                                        </p:attrNameLst>
                                      </p:cBhvr>
                                      <p:to>
                                        <p:strVal val="hidden"/>
                                      </p:to>
                                    </p:set>
                                  </p:childTnLst>
                                </p:cTn>
                              </p:par>
                              <p:par>
                                <p:cTn id="196" presetID="2" presetClass="exit" presetSubtype="8" fill="hold" grpId="3" nodeType="withEffect">
                                  <p:stCondLst>
                                    <p:cond delay="0"/>
                                  </p:stCondLst>
                                  <p:childTnLst>
                                    <p:anim calcmode="lin" valueType="num">
                                      <p:cBhvr additive="base">
                                        <p:cTn id="197" dur="2000"/>
                                        <p:tgtEl>
                                          <p:spTgt spid="9"/>
                                        </p:tgtEl>
                                        <p:attrNameLst>
                                          <p:attrName>ppt_x</p:attrName>
                                        </p:attrNameLst>
                                      </p:cBhvr>
                                      <p:tavLst>
                                        <p:tav tm="0">
                                          <p:val>
                                            <p:strVal val="ppt_x"/>
                                          </p:val>
                                        </p:tav>
                                        <p:tav tm="100000">
                                          <p:val>
                                            <p:strVal val="0-ppt_w/2"/>
                                          </p:val>
                                        </p:tav>
                                      </p:tavLst>
                                    </p:anim>
                                    <p:anim calcmode="lin" valueType="num">
                                      <p:cBhvr additive="base">
                                        <p:cTn id="198" dur="2000"/>
                                        <p:tgtEl>
                                          <p:spTgt spid="9"/>
                                        </p:tgtEl>
                                        <p:attrNameLst>
                                          <p:attrName>ppt_y</p:attrName>
                                        </p:attrNameLst>
                                      </p:cBhvr>
                                      <p:tavLst>
                                        <p:tav tm="0">
                                          <p:val>
                                            <p:strVal val="ppt_y"/>
                                          </p:val>
                                        </p:tav>
                                        <p:tav tm="100000">
                                          <p:val>
                                            <p:strVal val="ppt_y"/>
                                          </p:val>
                                        </p:tav>
                                      </p:tavLst>
                                    </p:anim>
                                    <p:set>
                                      <p:cBhvr>
                                        <p:cTn id="199" dur="1" fill="hold">
                                          <p:stCondLst>
                                            <p:cond delay="1999"/>
                                          </p:stCondLst>
                                        </p:cTn>
                                        <p:tgtEl>
                                          <p:spTgt spid="9"/>
                                        </p:tgtEl>
                                        <p:attrNameLst>
                                          <p:attrName>style.visibility</p:attrName>
                                        </p:attrNameLst>
                                      </p:cBhvr>
                                      <p:to>
                                        <p:strVal val="hidden"/>
                                      </p:to>
                                    </p:set>
                                  </p:childTnLst>
                                </p:cTn>
                              </p:par>
                              <p:par>
                                <p:cTn id="200" presetID="2" presetClass="exit" presetSubtype="8" fill="hold" grpId="3" nodeType="withEffect">
                                  <p:stCondLst>
                                    <p:cond delay="0"/>
                                  </p:stCondLst>
                                  <p:childTnLst>
                                    <p:anim calcmode="lin" valueType="num">
                                      <p:cBhvr additive="base">
                                        <p:cTn id="201" dur="2000"/>
                                        <p:tgtEl>
                                          <p:spTgt spid="13"/>
                                        </p:tgtEl>
                                        <p:attrNameLst>
                                          <p:attrName>ppt_x</p:attrName>
                                        </p:attrNameLst>
                                      </p:cBhvr>
                                      <p:tavLst>
                                        <p:tav tm="0">
                                          <p:val>
                                            <p:strVal val="ppt_x"/>
                                          </p:val>
                                        </p:tav>
                                        <p:tav tm="100000">
                                          <p:val>
                                            <p:strVal val="0-ppt_w/2"/>
                                          </p:val>
                                        </p:tav>
                                      </p:tavLst>
                                    </p:anim>
                                    <p:anim calcmode="lin" valueType="num">
                                      <p:cBhvr additive="base">
                                        <p:cTn id="202" dur="2000"/>
                                        <p:tgtEl>
                                          <p:spTgt spid="13"/>
                                        </p:tgtEl>
                                        <p:attrNameLst>
                                          <p:attrName>ppt_y</p:attrName>
                                        </p:attrNameLst>
                                      </p:cBhvr>
                                      <p:tavLst>
                                        <p:tav tm="0">
                                          <p:val>
                                            <p:strVal val="ppt_y"/>
                                          </p:val>
                                        </p:tav>
                                        <p:tav tm="100000">
                                          <p:val>
                                            <p:strVal val="ppt_y"/>
                                          </p:val>
                                        </p:tav>
                                      </p:tavLst>
                                    </p:anim>
                                    <p:set>
                                      <p:cBhvr>
                                        <p:cTn id="203" dur="1" fill="hold">
                                          <p:stCondLst>
                                            <p:cond delay="1999"/>
                                          </p:stCondLst>
                                        </p:cTn>
                                        <p:tgtEl>
                                          <p:spTgt spid="13"/>
                                        </p:tgtEl>
                                        <p:attrNameLst>
                                          <p:attrName>style.visibility</p:attrName>
                                        </p:attrNameLst>
                                      </p:cBhvr>
                                      <p:to>
                                        <p:strVal val="hidden"/>
                                      </p:to>
                                    </p:set>
                                  </p:childTnLst>
                                </p:cTn>
                              </p:par>
                              <p:par>
                                <p:cTn id="204" presetID="2" presetClass="exit" presetSubtype="8" fill="hold" grpId="3" nodeType="withEffect">
                                  <p:stCondLst>
                                    <p:cond delay="0"/>
                                  </p:stCondLst>
                                  <p:childTnLst>
                                    <p:anim calcmode="lin" valueType="num">
                                      <p:cBhvr additive="base">
                                        <p:cTn id="205" dur="2000"/>
                                        <p:tgtEl>
                                          <p:spTgt spid="14"/>
                                        </p:tgtEl>
                                        <p:attrNameLst>
                                          <p:attrName>ppt_x</p:attrName>
                                        </p:attrNameLst>
                                      </p:cBhvr>
                                      <p:tavLst>
                                        <p:tav tm="0">
                                          <p:val>
                                            <p:strVal val="ppt_x"/>
                                          </p:val>
                                        </p:tav>
                                        <p:tav tm="100000">
                                          <p:val>
                                            <p:strVal val="0-ppt_w/2"/>
                                          </p:val>
                                        </p:tav>
                                      </p:tavLst>
                                    </p:anim>
                                    <p:anim calcmode="lin" valueType="num">
                                      <p:cBhvr additive="base">
                                        <p:cTn id="206" dur="2000"/>
                                        <p:tgtEl>
                                          <p:spTgt spid="14"/>
                                        </p:tgtEl>
                                        <p:attrNameLst>
                                          <p:attrName>ppt_y</p:attrName>
                                        </p:attrNameLst>
                                      </p:cBhvr>
                                      <p:tavLst>
                                        <p:tav tm="0">
                                          <p:val>
                                            <p:strVal val="ppt_y"/>
                                          </p:val>
                                        </p:tav>
                                        <p:tav tm="100000">
                                          <p:val>
                                            <p:strVal val="ppt_y"/>
                                          </p:val>
                                        </p:tav>
                                      </p:tavLst>
                                    </p:anim>
                                    <p:set>
                                      <p:cBhvr>
                                        <p:cTn id="207" dur="1" fill="hold">
                                          <p:stCondLst>
                                            <p:cond delay="1999"/>
                                          </p:stCondLst>
                                        </p:cTn>
                                        <p:tgtEl>
                                          <p:spTgt spid="14"/>
                                        </p:tgtEl>
                                        <p:attrNameLst>
                                          <p:attrName>style.visibility</p:attrName>
                                        </p:attrNameLst>
                                      </p:cBhvr>
                                      <p:to>
                                        <p:strVal val="hidden"/>
                                      </p:to>
                                    </p:set>
                                  </p:childTnLst>
                                </p:cTn>
                              </p:par>
                              <p:par>
                                <p:cTn id="208" presetID="2" presetClass="exit" presetSubtype="8" fill="hold" grpId="3" nodeType="withEffect">
                                  <p:stCondLst>
                                    <p:cond delay="0"/>
                                  </p:stCondLst>
                                  <p:childTnLst>
                                    <p:anim calcmode="lin" valueType="num">
                                      <p:cBhvr additive="base">
                                        <p:cTn id="209" dur="2000"/>
                                        <p:tgtEl>
                                          <p:spTgt spid="15"/>
                                        </p:tgtEl>
                                        <p:attrNameLst>
                                          <p:attrName>ppt_x</p:attrName>
                                        </p:attrNameLst>
                                      </p:cBhvr>
                                      <p:tavLst>
                                        <p:tav tm="0">
                                          <p:val>
                                            <p:strVal val="ppt_x"/>
                                          </p:val>
                                        </p:tav>
                                        <p:tav tm="100000">
                                          <p:val>
                                            <p:strVal val="0-ppt_w/2"/>
                                          </p:val>
                                        </p:tav>
                                      </p:tavLst>
                                    </p:anim>
                                    <p:anim calcmode="lin" valueType="num">
                                      <p:cBhvr additive="base">
                                        <p:cTn id="210" dur="2000"/>
                                        <p:tgtEl>
                                          <p:spTgt spid="15"/>
                                        </p:tgtEl>
                                        <p:attrNameLst>
                                          <p:attrName>ppt_y</p:attrName>
                                        </p:attrNameLst>
                                      </p:cBhvr>
                                      <p:tavLst>
                                        <p:tav tm="0">
                                          <p:val>
                                            <p:strVal val="ppt_y"/>
                                          </p:val>
                                        </p:tav>
                                        <p:tav tm="100000">
                                          <p:val>
                                            <p:strVal val="ppt_y"/>
                                          </p:val>
                                        </p:tav>
                                      </p:tavLst>
                                    </p:anim>
                                    <p:set>
                                      <p:cBhvr>
                                        <p:cTn id="211" dur="1" fill="hold">
                                          <p:stCondLst>
                                            <p:cond delay="1999"/>
                                          </p:stCondLst>
                                        </p:cTn>
                                        <p:tgtEl>
                                          <p:spTgt spid="15"/>
                                        </p:tgtEl>
                                        <p:attrNameLst>
                                          <p:attrName>style.visibility</p:attrName>
                                        </p:attrNameLst>
                                      </p:cBhvr>
                                      <p:to>
                                        <p:strVal val="hidden"/>
                                      </p:to>
                                    </p:set>
                                  </p:childTnLst>
                                </p:cTn>
                              </p:par>
                              <p:par>
                                <p:cTn id="212" presetID="3" presetClass="exit" presetSubtype="10" fill="hold" grpId="5" nodeType="withEffect">
                                  <p:stCondLst>
                                    <p:cond delay="0"/>
                                  </p:stCondLst>
                                  <p:childTnLst>
                                    <p:animEffect transition="out" filter="blinds(horizontal)">
                                      <p:cBhvr>
                                        <p:cTn id="213" dur="2000"/>
                                        <p:tgtEl>
                                          <p:spTgt spid="4"/>
                                        </p:tgtEl>
                                      </p:cBhvr>
                                    </p:animEffect>
                                    <p:set>
                                      <p:cBhvr>
                                        <p:cTn id="214" dur="1" fill="hold">
                                          <p:stCondLst>
                                            <p:cond delay="1999"/>
                                          </p:stCondLst>
                                        </p:cTn>
                                        <p:tgtEl>
                                          <p:spTgt spid="4"/>
                                        </p:tgtEl>
                                        <p:attrNameLst>
                                          <p:attrName>style.visibility</p:attrName>
                                        </p:attrNameLst>
                                      </p:cBhvr>
                                      <p:to>
                                        <p:strVal val="hidden"/>
                                      </p:to>
                                    </p:set>
                                  </p:childTnLst>
                                </p:cTn>
                              </p:par>
                              <p:par>
                                <p:cTn id="215" presetID="3" presetClass="exit" presetSubtype="10" fill="hold" grpId="5" nodeType="withEffect">
                                  <p:stCondLst>
                                    <p:cond delay="0"/>
                                  </p:stCondLst>
                                  <p:childTnLst>
                                    <p:animEffect transition="out" filter="blinds(horizontal)">
                                      <p:cBhvr>
                                        <p:cTn id="216" dur="2000"/>
                                        <p:tgtEl>
                                          <p:spTgt spid="6"/>
                                        </p:tgtEl>
                                      </p:cBhvr>
                                    </p:animEffect>
                                    <p:set>
                                      <p:cBhvr>
                                        <p:cTn id="217" dur="1" fill="hold">
                                          <p:stCondLst>
                                            <p:cond delay="1999"/>
                                          </p:stCondLst>
                                        </p:cTn>
                                        <p:tgtEl>
                                          <p:spTgt spid="6"/>
                                        </p:tgtEl>
                                        <p:attrNameLst>
                                          <p:attrName>style.visibility</p:attrName>
                                        </p:attrNameLst>
                                      </p:cBhvr>
                                      <p:to>
                                        <p:strVal val="hidden"/>
                                      </p:to>
                                    </p:set>
                                  </p:childTnLst>
                                </p:cTn>
                              </p:par>
                              <p:par>
                                <p:cTn id="218" presetID="3" presetClass="exit" presetSubtype="10" fill="hold" grpId="5" nodeType="withEffect">
                                  <p:stCondLst>
                                    <p:cond delay="0"/>
                                  </p:stCondLst>
                                  <p:childTnLst>
                                    <p:animEffect transition="out" filter="blinds(horizontal)">
                                      <p:cBhvr>
                                        <p:cTn id="219" dur="2000"/>
                                        <p:tgtEl>
                                          <p:spTgt spid="8"/>
                                        </p:tgtEl>
                                      </p:cBhvr>
                                    </p:animEffect>
                                    <p:set>
                                      <p:cBhvr>
                                        <p:cTn id="220" dur="1" fill="hold">
                                          <p:stCondLst>
                                            <p:cond delay="1999"/>
                                          </p:stCondLst>
                                        </p:cTn>
                                        <p:tgtEl>
                                          <p:spTgt spid="8"/>
                                        </p:tgtEl>
                                        <p:attrNameLst>
                                          <p:attrName>style.visibility</p:attrName>
                                        </p:attrNameLst>
                                      </p:cBhvr>
                                      <p:to>
                                        <p:strVal val="hidden"/>
                                      </p:to>
                                    </p:set>
                                  </p:childTnLst>
                                </p:cTn>
                              </p:par>
                              <p:par>
                                <p:cTn id="221" presetID="3" presetClass="exit" presetSubtype="10" fill="hold" grpId="5" nodeType="withEffect">
                                  <p:stCondLst>
                                    <p:cond delay="0"/>
                                  </p:stCondLst>
                                  <p:childTnLst>
                                    <p:animEffect transition="out" filter="blinds(horizontal)">
                                      <p:cBhvr>
                                        <p:cTn id="222" dur="2000"/>
                                        <p:tgtEl>
                                          <p:spTgt spid="10"/>
                                        </p:tgtEl>
                                      </p:cBhvr>
                                    </p:animEffect>
                                    <p:set>
                                      <p:cBhvr>
                                        <p:cTn id="223" dur="1" fill="hold">
                                          <p:stCondLst>
                                            <p:cond delay="1999"/>
                                          </p:stCondLst>
                                        </p:cTn>
                                        <p:tgtEl>
                                          <p:spTgt spid="10"/>
                                        </p:tgtEl>
                                        <p:attrNameLst>
                                          <p:attrName>style.visibility</p:attrName>
                                        </p:attrNameLst>
                                      </p:cBhvr>
                                      <p:to>
                                        <p:strVal val="hidden"/>
                                      </p:to>
                                    </p:set>
                                  </p:childTnLst>
                                </p:cTn>
                              </p:par>
                              <p:par>
                                <p:cTn id="224" presetID="3" presetClass="exit" presetSubtype="10" fill="hold" grpId="5" nodeType="withEffect">
                                  <p:stCondLst>
                                    <p:cond delay="0"/>
                                  </p:stCondLst>
                                  <p:childTnLst>
                                    <p:animEffect transition="out" filter="blinds(horizontal)">
                                      <p:cBhvr>
                                        <p:cTn id="225" dur="2000"/>
                                        <p:tgtEl>
                                          <p:spTgt spid="11"/>
                                        </p:tgtEl>
                                      </p:cBhvr>
                                    </p:animEffect>
                                    <p:set>
                                      <p:cBhvr>
                                        <p:cTn id="226" dur="1" fill="hold">
                                          <p:stCondLst>
                                            <p:cond delay="1999"/>
                                          </p:stCondLst>
                                        </p:cTn>
                                        <p:tgtEl>
                                          <p:spTgt spid="11"/>
                                        </p:tgtEl>
                                        <p:attrNameLst>
                                          <p:attrName>style.visibility</p:attrName>
                                        </p:attrNameLst>
                                      </p:cBhvr>
                                      <p:to>
                                        <p:strVal val="hidden"/>
                                      </p:to>
                                    </p:set>
                                  </p:childTnLst>
                                </p:cTn>
                              </p:par>
                              <p:par>
                                <p:cTn id="227" presetID="3" presetClass="exit" presetSubtype="10" fill="hold" grpId="5" nodeType="withEffect">
                                  <p:stCondLst>
                                    <p:cond delay="0"/>
                                  </p:stCondLst>
                                  <p:childTnLst>
                                    <p:animEffect transition="out" filter="blinds(horizontal)">
                                      <p:cBhvr>
                                        <p:cTn id="228" dur="2000"/>
                                        <p:tgtEl>
                                          <p:spTgt spid="12"/>
                                        </p:tgtEl>
                                      </p:cBhvr>
                                    </p:animEffect>
                                    <p:set>
                                      <p:cBhvr>
                                        <p:cTn id="229" dur="1" fill="hold">
                                          <p:stCondLst>
                                            <p:cond delay="1999"/>
                                          </p:stCondLst>
                                        </p:cTn>
                                        <p:tgtEl>
                                          <p:spTgt spid="12"/>
                                        </p:tgtEl>
                                        <p:attrNameLst>
                                          <p:attrName>style.visibility</p:attrName>
                                        </p:attrNameLst>
                                      </p:cBhvr>
                                      <p:to>
                                        <p:strVal val="hidden"/>
                                      </p:to>
                                    </p:set>
                                  </p:childTnLst>
                                </p:cTn>
                              </p:par>
                              <p:par>
                                <p:cTn id="230" presetID="3" presetClass="exit" presetSubtype="10" fill="hold" grpId="5" nodeType="withEffect">
                                  <p:stCondLst>
                                    <p:cond delay="0"/>
                                  </p:stCondLst>
                                  <p:childTnLst>
                                    <p:animEffect transition="out" filter="blinds(horizontal)">
                                      <p:cBhvr>
                                        <p:cTn id="231" dur="2000"/>
                                        <p:tgtEl>
                                          <p:spTgt spid="5"/>
                                        </p:tgtEl>
                                      </p:cBhvr>
                                    </p:animEffect>
                                    <p:set>
                                      <p:cBhvr>
                                        <p:cTn id="232" dur="1" fill="hold">
                                          <p:stCondLst>
                                            <p:cond delay="1999"/>
                                          </p:stCondLst>
                                        </p:cTn>
                                        <p:tgtEl>
                                          <p:spTgt spid="5"/>
                                        </p:tgtEl>
                                        <p:attrNameLst>
                                          <p:attrName>style.visibility</p:attrName>
                                        </p:attrNameLst>
                                      </p:cBhvr>
                                      <p:to>
                                        <p:strVal val="hidden"/>
                                      </p:to>
                                    </p:set>
                                  </p:childTnLst>
                                </p:cTn>
                              </p:par>
                              <p:par>
                                <p:cTn id="233" presetID="3" presetClass="exit" presetSubtype="10" fill="hold" grpId="5" nodeType="withEffect">
                                  <p:stCondLst>
                                    <p:cond delay="0"/>
                                  </p:stCondLst>
                                  <p:childTnLst>
                                    <p:animEffect transition="out" filter="blinds(horizontal)">
                                      <p:cBhvr>
                                        <p:cTn id="234" dur="2000"/>
                                        <p:tgtEl>
                                          <p:spTgt spid="7"/>
                                        </p:tgtEl>
                                      </p:cBhvr>
                                    </p:animEffect>
                                    <p:set>
                                      <p:cBhvr>
                                        <p:cTn id="235" dur="1" fill="hold">
                                          <p:stCondLst>
                                            <p:cond delay="1999"/>
                                          </p:stCondLst>
                                        </p:cTn>
                                        <p:tgtEl>
                                          <p:spTgt spid="7"/>
                                        </p:tgtEl>
                                        <p:attrNameLst>
                                          <p:attrName>style.visibility</p:attrName>
                                        </p:attrNameLst>
                                      </p:cBhvr>
                                      <p:to>
                                        <p:strVal val="hidden"/>
                                      </p:to>
                                    </p:set>
                                  </p:childTnLst>
                                </p:cTn>
                              </p:par>
                              <p:par>
                                <p:cTn id="236" presetID="3" presetClass="exit" presetSubtype="10" fill="hold" grpId="5" nodeType="withEffect">
                                  <p:stCondLst>
                                    <p:cond delay="0"/>
                                  </p:stCondLst>
                                  <p:childTnLst>
                                    <p:animEffect transition="out" filter="blinds(horizontal)">
                                      <p:cBhvr>
                                        <p:cTn id="237" dur="2000"/>
                                        <p:tgtEl>
                                          <p:spTgt spid="9"/>
                                        </p:tgtEl>
                                      </p:cBhvr>
                                    </p:animEffect>
                                    <p:set>
                                      <p:cBhvr>
                                        <p:cTn id="238" dur="1" fill="hold">
                                          <p:stCondLst>
                                            <p:cond delay="1999"/>
                                          </p:stCondLst>
                                        </p:cTn>
                                        <p:tgtEl>
                                          <p:spTgt spid="9"/>
                                        </p:tgtEl>
                                        <p:attrNameLst>
                                          <p:attrName>style.visibility</p:attrName>
                                        </p:attrNameLst>
                                      </p:cBhvr>
                                      <p:to>
                                        <p:strVal val="hidden"/>
                                      </p:to>
                                    </p:set>
                                  </p:childTnLst>
                                </p:cTn>
                              </p:par>
                              <p:par>
                                <p:cTn id="239" presetID="3" presetClass="exit" presetSubtype="10" fill="hold" grpId="5" nodeType="withEffect">
                                  <p:stCondLst>
                                    <p:cond delay="0"/>
                                  </p:stCondLst>
                                  <p:childTnLst>
                                    <p:animEffect transition="out" filter="blinds(horizontal)">
                                      <p:cBhvr>
                                        <p:cTn id="240" dur="2000"/>
                                        <p:tgtEl>
                                          <p:spTgt spid="13"/>
                                        </p:tgtEl>
                                      </p:cBhvr>
                                    </p:animEffect>
                                    <p:set>
                                      <p:cBhvr>
                                        <p:cTn id="241" dur="1" fill="hold">
                                          <p:stCondLst>
                                            <p:cond delay="1999"/>
                                          </p:stCondLst>
                                        </p:cTn>
                                        <p:tgtEl>
                                          <p:spTgt spid="13"/>
                                        </p:tgtEl>
                                        <p:attrNameLst>
                                          <p:attrName>style.visibility</p:attrName>
                                        </p:attrNameLst>
                                      </p:cBhvr>
                                      <p:to>
                                        <p:strVal val="hidden"/>
                                      </p:to>
                                    </p:set>
                                  </p:childTnLst>
                                </p:cTn>
                              </p:par>
                              <p:par>
                                <p:cTn id="242" presetID="3" presetClass="exit" presetSubtype="10" fill="hold" grpId="5" nodeType="withEffect">
                                  <p:stCondLst>
                                    <p:cond delay="0"/>
                                  </p:stCondLst>
                                  <p:childTnLst>
                                    <p:animEffect transition="out" filter="blinds(horizontal)">
                                      <p:cBhvr>
                                        <p:cTn id="243" dur="2000"/>
                                        <p:tgtEl>
                                          <p:spTgt spid="14"/>
                                        </p:tgtEl>
                                      </p:cBhvr>
                                    </p:animEffect>
                                    <p:set>
                                      <p:cBhvr>
                                        <p:cTn id="244" dur="1" fill="hold">
                                          <p:stCondLst>
                                            <p:cond delay="1999"/>
                                          </p:stCondLst>
                                        </p:cTn>
                                        <p:tgtEl>
                                          <p:spTgt spid="14"/>
                                        </p:tgtEl>
                                        <p:attrNameLst>
                                          <p:attrName>style.visibility</p:attrName>
                                        </p:attrNameLst>
                                      </p:cBhvr>
                                      <p:to>
                                        <p:strVal val="hidden"/>
                                      </p:to>
                                    </p:set>
                                  </p:childTnLst>
                                </p:cTn>
                              </p:par>
                              <p:par>
                                <p:cTn id="245" presetID="3" presetClass="exit" presetSubtype="10" fill="hold" grpId="5" nodeType="withEffect">
                                  <p:stCondLst>
                                    <p:cond delay="0"/>
                                  </p:stCondLst>
                                  <p:childTnLst>
                                    <p:animEffect transition="out" filter="blinds(horizontal)">
                                      <p:cBhvr>
                                        <p:cTn id="246" dur="2000"/>
                                        <p:tgtEl>
                                          <p:spTgt spid="15"/>
                                        </p:tgtEl>
                                      </p:cBhvr>
                                    </p:animEffect>
                                    <p:set>
                                      <p:cBhvr>
                                        <p:cTn id="247" dur="1" fill="hold">
                                          <p:stCondLst>
                                            <p:cond delay="1999"/>
                                          </p:stCondLst>
                                        </p:cTn>
                                        <p:tgtEl>
                                          <p:spTgt spid="15"/>
                                        </p:tgtEl>
                                        <p:attrNameLst>
                                          <p:attrName>style.visibility</p:attrName>
                                        </p:attrNameLst>
                                      </p:cBhvr>
                                      <p:to>
                                        <p:strVal val="hidden"/>
                                      </p:to>
                                    </p:set>
                                  </p:childTnLst>
                                </p:cTn>
                              </p:par>
                              <p:par>
                                <p:cTn id="248" presetID="19" presetClass="exit" presetSubtype="5" fill="hold" grpId="4" nodeType="withEffect">
                                  <p:stCondLst>
                                    <p:cond delay="0"/>
                                  </p:stCondLst>
                                  <p:childTnLst>
                                    <p:anim calcmode="lin" valueType="num">
                                      <p:cBhvr>
                                        <p:cTn id="249" dur="2000"/>
                                        <p:tgtEl>
                                          <p:spTgt spid="5"/>
                                        </p:tgtEl>
                                        <p:attrNameLst>
                                          <p:attrName>ppt_w</p:attrName>
                                        </p:attrNameLst>
                                      </p:cBhvr>
                                      <p:tavLst>
                                        <p:tav tm="0">
                                          <p:val>
                                            <p:strVal val="ppt_w"/>
                                          </p:val>
                                        </p:tav>
                                        <p:tav tm="100000">
                                          <p:val>
                                            <p:strVal val="ppt_w"/>
                                          </p:val>
                                        </p:tav>
                                      </p:tavLst>
                                    </p:anim>
                                    <p:anim calcmode="lin" valueType="num">
                                      <p:cBhvr>
                                        <p:cTn id="250"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1" dur="1" fill="hold">
                                          <p:stCondLst>
                                            <p:cond delay="1999"/>
                                          </p:stCondLst>
                                        </p:cTn>
                                        <p:tgtEl>
                                          <p:spTgt spid="5"/>
                                        </p:tgtEl>
                                        <p:attrNameLst>
                                          <p:attrName>style.visibility</p:attrName>
                                        </p:attrNameLst>
                                      </p:cBhvr>
                                      <p:to>
                                        <p:strVal val="hidden"/>
                                      </p:to>
                                    </p:set>
                                  </p:childTnLst>
                                </p:cTn>
                              </p:par>
                              <p:par>
                                <p:cTn id="252" presetID="19" presetClass="exit" presetSubtype="5" fill="hold" grpId="4" nodeType="withEffect">
                                  <p:stCondLst>
                                    <p:cond delay="0"/>
                                  </p:stCondLst>
                                  <p:childTnLst>
                                    <p:anim calcmode="lin" valueType="num">
                                      <p:cBhvr>
                                        <p:cTn id="253" dur="2000"/>
                                        <p:tgtEl>
                                          <p:spTgt spid="7"/>
                                        </p:tgtEl>
                                        <p:attrNameLst>
                                          <p:attrName>ppt_w</p:attrName>
                                        </p:attrNameLst>
                                      </p:cBhvr>
                                      <p:tavLst>
                                        <p:tav tm="0">
                                          <p:val>
                                            <p:strVal val="ppt_w"/>
                                          </p:val>
                                        </p:tav>
                                        <p:tav tm="100000">
                                          <p:val>
                                            <p:strVal val="ppt_w"/>
                                          </p:val>
                                        </p:tav>
                                      </p:tavLst>
                                    </p:anim>
                                    <p:anim calcmode="lin" valueType="num">
                                      <p:cBhvr>
                                        <p:cTn id="254"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5" dur="1" fill="hold">
                                          <p:stCondLst>
                                            <p:cond delay="1999"/>
                                          </p:stCondLst>
                                        </p:cTn>
                                        <p:tgtEl>
                                          <p:spTgt spid="7"/>
                                        </p:tgtEl>
                                        <p:attrNameLst>
                                          <p:attrName>style.visibility</p:attrName>
                                        </p:attrNameLst>
                                      </p:cBhvr>
                                      <p:to>
                                        <p:strVal val="hidden"/>
                                      </p:to>
                                    </p:set>
                                  </p:childTnLst>
                                </p:cTn>
                              </p:par>
                              <p:par>
                                <p:cTn id="256" presetID="19" presetClass="exit" presetSubtype="5" fill="hold" grpId="4" nodeType="withEffect">
                                  <p:stCondLst>
                                    <p:cond delay="0"/>
                                  </p:stCondLst>
                                  <p:childTnLst>
                                    <p:anim calcmode="lin" valueType="num">
                                      <p:cBhvr>
                                        <p:cTn id="257" dur="2000"/>
                                        <p:tgtEl>
                                          <p:spTgt spid="9"/>
                                        </p:tgtEl>
                                        <p:attrNameLst>
                                          <p:attrName>ppt_w</p:attrName>
                                        </p:attrNameLst>
                                      </p:cBhvr>
                                      <p:tavLst>
                                        <p:tav tm="0">
                                          <p:val>
                                            <p:strVal val="ppt_w"/>
                                          </p:val>
                                        </p:tav>
                                        <p:tav tm="100000">
                                          <p:val>
                                            <p:strVal val="ppt_w"/>
                                          </p:val>
                                        </p:tav>
                                      </p:tavLst>
                                    </p:anim>
                                    <p:anim calcmode="lin" valueType="num">
                                      <p:cBhvr>
                                        <p:cTn id="258"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9" dur="1" fill="hold">
                                          <p:stCondLst>
                                            <p:cond delay="1999"/>
                                          </p:stCondLst>
                                        </p:cTn>
                                        <p:tgtEl>
                                          <p:spTgt spid="9"/>
                                        </p:tgtEl>
                                        <p:attrNameLst>
                                          <p:attrName>style.visibility</p:attrName>
                                        </p:attrNameLst>
                                      </p:cBhvr>
                                      <p:to>
                                        <p:strVal val="hidden"/>
                                      </p:to>
                                    </p:set>
                                  </p:childTnLst>
                                </p:cTn>
                              </p:par>
                              <p:par>
                                <p:cTn id="260" presetID="19" presetClass="exit" presetSubtype="5" fill="hold" grpId="4" nodeType="withEffect">
                                  <p:stCondLst>
                                    <p:cond delay="0"/>
                                  </p:stCondLst>
                                  <p:childTnLst>
                                    <p:anim calcmode="lin" valueType="num">
                                      <p:cBhvr>
                                        <p:cTn id="261" dur="2000"/>
                                        <p:tgtEl>
                                          <p:spTgt spid="13"/>
                                        </p:tgtEl>
                                        <p:attrNameLst>
                                          <p:attrName>ppt_w</p:attrName>
                                        </p:attrNameLst>
                                      </p:cBhvr>
                                      <p:tavLst>
                                        <p:tav tm="0">
                                          <p:val>
                                            <p:strVal val="ppt_w"/>
                                          </p:val>
                                        </p:tav>
                                        <p:tav tm="100000">
                                          <p:val>
                                            <p:strVal val="ppt_w"/>
                                          </p:val>
                                        </p:tav>
                                      </p:tavLst>
                                    </p:anim>
                                    <p:anim calcmode="lin" valueType="num">
                                      <p:cBhvr>
                                        <p:cTn id="262"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3" dur="1" fill="hold">
                                          <p:stCondLst>
                                            <p:cond delay="1999"/>
                                          </p:stCondLst>
                                        </p:cTn>
                                        <p:tgtEl>
                                          <p:spTgt spid="13"/>
                                        </p:tgtEl>
                                        <p:attrNameLst>
                                          <p:attrName>style.visibility</p:attrName>
                                        </p:attrNameLst>
                                      </p:cBhvr>
                                      <p:to>
                                        <p:strVal val="hidden"/>
                                      </p:to>
                                    </p:set>
                                  </p:childTnLst>
                                </p:cTn>
                              </p:par>
                              <p:par>
                                <p:cTn id="264" presetID="19" presetClass="exit" presetSubtype="5" fill="hold" grpId="4" nodeType="withEffect">
                                  <p:stCondLst>
                                    <p:cond delay="0"/>
                                  </p:stCondLst>
                                  <p:childTnLst>
                                    <p:anim calcmode="lin" valueType="num">
                                      <p:cBhvr>
                                        <p:cTn id="265" dur="2000"/>
                                        <p:tgtEl>
                                          <p:spTgt spid="14"/>
                                        </p:tgtEl>
                                        <p:attrNameLst>
                                          <p:attrName>ppt_w</p:attrName>
                                        </p:attrNameLst>
                                      </p:cBhvr>
                                      <p:tavLst>
                                        <p:tav tm="0">
                                          <p:val>
                                            <p:strVal val="ppt_w"/>
                                          </p:val>
                                        </p:tav>
                                        <p:tav tm="100000">
                                          <p:val>
                                            <p:strVal val="ppt_w"/>
                                          </p:val>
                                        </p:tav>
                                      </p:tavLst>
                                    </p:anim>
                                    <p:anim calcmode="lin" valueType="num">
                                      <p:cBhvr>
                                        <p:cTn id="266"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7" dur="1" fill="hold">
                                          <p:stCondLst>
                                            <p:cond delay="1999"/>
                                          </p:stCondLst>
                                        </p:cTn>
                                        <p:tgtEl>
                                          <p:spTgt spid="14"/>
                                        </p:tgtEl>
                                        <p:attrNameLst>
                                          <p:attrName>style.visibility</p:attrName>
                                        </p:attrNameLst>
                                      </p:cBhvr>
                                      <p:to>
                                        <p:strVal val="hidden"/>
                                      </p:to>
                                    </p:set>
                                  </p:childTnLst>
                                </p:cTn>
                              </p:par>
                              <p:par>
                                <p:cTn id="268" presetID="19" presetClass="exit" presetSubtype="5" fill="hold" grpId="4" nodeType="withEffect">
                                  <p:stCondLst>
                                    <p:cond delay="0"/>
                                  </p:stCondLst>
                                  <p:childTnLst>
                                    <p:anim calcmode="lin" valueType="num">
                                      <p:cBhvr>
                                        <p:cTn id="269" dur="2000"/>
                                        <p:tgtEl>
                                          <p:spTgt spid="15"/>
                                        </p:tgtEl>
                                        <p:attrNameLst>
                                          <p:attrName>ppt_w</p:attrName>
                                        </p:attrNameLst>
                                      </p:cBhvr>
                                      <p:tavLst>
                                        <p:tav tm="0">
                                          <p:val>
                                            <p:strVal val="ppt_w"/>
                                          </p:val>
                                        </p:tav>
                                        <p:tav tm="100000">
                                          <p:val>
                                            <p:strVal val="ppt_w"/>
                                          </p:val>
                                        </p:tav>
                                      </p:tavLst>
                                    </p:anim>
                                    <p:anim calcmode="lin" valueType="num">
                                      <p:cBhvr>
                                        <p:cTn id="270"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1" dur="1" fill="hold">
                                          <p:stCondLst>
                                            <p:cond delay="1999"/>
                                          </p:stCondLst>
                                        </p:cTn>
                                        <p:tgtEl>
                                          <p:spTgt spid="15"/>
                                        </p:tgtEl>
                                        <p:attrNameLst>
                                          <p:attrName>style.visibility</p:attrName>
                                        </p:attrNameLst>
                                      </p:cBhvr>
                                      <p:to>
                                        <p:strVal val="hidden"/>
                                      </p:to>
                                    </p:set>
                                  </p:childTnLst>
                                </p:cTn>
                              </p:par>
                              <p:par>
                                <p:cTn id="272" presetID="17" presetClass="entr" presetSubtype="10"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ppt_w</p:attrName>
                                        </p:attrNameLst>
                                      </p:cBhvr>
                                      <p:tavLst>
                                        <p:tav tm="0">
                                          <p:val>
                                            <p:fltVal val="0"/>
                                          </p:val>
                                        </p:tav>
                                        <p:tav tm="100000">
                                          <p:val>
                                            <p:strVal val="#ppt_w"/>
                                          </p:val>
                                        </p:tav>
                                      </p:tavLst>
                                    </p:anim>
                                    <p:anim calcmode="lin" valueType="num">
                                      <p:cBhvr>
                                        <p:cTn id="27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loseUp-JackStorms-p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9.png"/>
          <p:cNvPicPr>
            <a:picLocks noChangeAspect="1"/>
          </p:cNvPicPr>
          <p:nvPr/>
        </p:nvPicPr>
        <p:blipFill>
          <a:blip r:embed="rId3">
            <a:duotone>
              <a:prstClr val="black"/>
              <a:schemeClr val="accent6">
                <a:tint val="45000"/>
                <a:satMod val="400000"/>
              </a:schemeClr>
            </a:duotone>
            <a:lum contrast="40000"/>
          </a:blip>
          <a:stretch>
            <a:fillRect/>
          </a:stretch>
        </p:blipFill>
        <p:spPr>
          <a:xfrm>
            <a:off x="3571868" y="0"/>
            <a:ext cx="928694" cy="1206096"/>
          </a:xfrm>
          <a:prstGeom prst="rect">
            <a:avLst/>
          </a:prstGeom>
          <a:effectLst>
            <a:reflection blurRad="6350" stA="50000" endA="300" endPos="90000" dir="5400000" sy="-100000" algn="bl" rotWithShape="0"/>
          </a:effectLst>
        </p:spPr>
      </p:pic>
      <p:pic>
        <p:nvPicPr>
          <p:cNvPr id="4" name="3 Imagen" descr="9.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4643438" y="0"/>
            <a:ext cx="847732" cy="1206096"/>
          </a:xfrm>
          <a:prstGeom prst="rect">
            <a:avLst/>
          </a:prstGeom>
          <a:effectLst>
            <a:reflection blurRad="6350" stA="50000" endA="300" endPos="90000" dir="5400000" sy="-100000" algn="bl" rotWithShape="0"/>
          </a:effectLst>
        </p:spPr>
      </p:pic>
      <p:pic>
        <p:nvPicPr>
          <p:cNvPr id="5" name="4 Imagen" descr="9.png"/>
          <p:cNvPicPr>
            <a:picLocks noChangeAspect="1"/>
          </p:cNvPicPr>
          <p:nvPr/>
        </p:nvPicPr>
        <p:blipFill>
          <a:blip r:embed="rId3">
            <a:duotone>
              <a:prstClr val="black"/>
              <a:schemeClr val="accent6">
                <a:tint val="45000"/>
                <a:satMod val="400000"/>
              </a:schemeClr>
            </a:duotone>
            <a:lum contrast="40000"/>
          </a:blip>
          <a:stretch>
            <a:fillRect/>
          </a:stretch>
        </p:blipFill>
        <p:spPr>
          <a:xfrm>
            <a:off x="3571868" y="1285860"/>
            <a:ext cx="928694" cy="1206096"/>
          </a:xfrm>
          <a:prstGeom prst="rect">
            <a:avLst/>
          </a:prstGeom>
          <a:effectLst>
            <a:reflection blurRad="6350" stA="50000" endA="300" endPos="90000" dir="5400000" sy="-100000" algn="bl" rotWithShape="0"/>
          </a:effectLst>
        </p:spPr>
      </p:pic>
      <p:pic>
        <p:nvPicPr>
          <p:cNvPr id="6" name="5 Imagen" descr="9.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4643438" y="1285860"/>
            <a:ext cx="847732" cy="1206096"/>
          </a:xfrm>
          <a:prstGeom prst="rect">
            <a:avLst/>
          </a:prstGeom>
          <a:effectLst>
            <a:reflection blurRad="6350" stA="50000" endA="300" endPos="90000" dir="5400000" sy="-100000" algn="bl" rotWithShape="0"/>
          </a:effectLst>
        </p:spPr>
      </p:pic>
      <p:pic>
        <p:nvPicPr>
          <p:cNvPr id="7" name="6 Imagen" descr="9.png"/>
          <p:cNvPicPr>
            <a:picLocks noChangeAspect="1"/>
          </p:cNvPicPr>
          <p:nvPr/>
        </p:nvPicPr>
        <p:blipFill>
          <a:blip r:embed="rId3">
            <a:duotone>
              <a:prstClr val="black"/>
              <a:schemeClr val="accent6">
                <a:tint val="45000"/>
                <a:satMod val="400000"/>
              </a:schemeClr>
            </a:duotone>
            <a:lum contrast="40000"/>
          </a:blip>
          <a:stretch>
            <a:fillRect/>
          </a:stretch>
        </p:blipFill>
        <p:spPr>
          <a:xfrm>
            <a:off x="3571868" y="2500306"/>
            <a:ext cx="928694" cy="1206096"/>
          </a:xfrm>
          <a:prstGeom prst="rect">
            <a:avLst/>
          </a:prstGeom>
          <a:effectLst>
            <a:reflection blurRad="6350" stA="50000" endA="300" endPos="90000" dir="5400000" sy="-100000" algn="bl" rotWithShape="0"/>
          </a:effectLst>
        </p:spPr>
      </p:pic>
      <p:pic>
        <p:nvPicPr>
          <p:cNvPr id="8" name="7 Imagen" descr="9.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4643438" y="2500306"/>
            <a:ext cx="847732" cy="1206096"/>
          </a:xfrm>
          <a:prstGeom prst="rect">
            <a:avLst/>
          </a:prstGeom>
          <a:effectLst>
            <a:reflection blurRad="6350" stA="50000" endA="300" endPos="90000" dir="5400000" sy="-100000" algn="bl" rotWithShape="0"/>
          </a:effectLst>
        </p:spPr>
      </p:pic>
      <p:pic>
        <p:nvPicPr>
          <p:cNvPr id="9" name="8 Imagen" descr="9.png"/>
          <p:cNvPicPr>
            <a:picLocks noChangeAspect="1"/>
          </p:cNvPicPr>
          <p:nvPr/>
        </p:nvPicPr>
        <p:blipFill>
          <a:blip r:embed="rId3">
            <a:duotone>
              <a:prstClr val="black"/>
              <a:schemeClr val="accent6">
                <a:tint val="45000"/>
                <a:satMod val="400000"/>
              </a:schemeClr>
            </a:duotone>
            <a:lum contrast="40000"/>
          </a:blip>
          <a:stretch>
            <a:fillRect/>
          </a:stretch>
        </p:blipFill>
        <p:spPr>
          <a:xfrm>
            <a:off x="3571868" y="3714752"/>
            <a:ext cx="928694" cy="1206096"/>
          </a:xfrm>
          <a:prstGeom prst="rect">
            <a:avLst/>
          </a:prstGeom>
          <a:effectLst>
            <a:reflection blurRad="6350" stA="50000" endA="300" endPos="90000" dir="5400000" sy="-100000" algn="bl" rotWithShape="0"/>
          </a:effectLst>
        </p:spPr>
      </p:pic>
      <p:pic>
        <p:nvPicPr>
          <p:cNvPr id="10" name="9 Imagen" descr="9.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4643438" y="3714752"/>
            <a:ext cx="847732" cy="1206096"/>
          </a:xfrm>
          <a:prstGeom prst="rect">
            <a:avLst/>
          </a:prstGeom>
          <a:effectLst>
            <a:reflection blurRad="6350" stA="50000" endA="300" endPos="90000" dir="5400000" sy="-100000" algn="bl" rotWithShape="0"/>
          </a:effectLst>
        </p:spPr>
      </p:pic>
      <p:sp>
        <p:nvSpPr>
          <p:cNvPr id="11" name="10 Rectángulo"/>
          <p:cNvSpPr/>
          <p:nvPr/>
        </p:nvSpPr>
        <p:spPr>
          <a:xfrm>
            <a:off x="-928726" y="-642960"/>
            <a:ext cx="10287072" cy="6429420"/>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8" presetClass="emph" presetSubtype="0" fill="hold" nodeType="withEffect">
                                  <p:stCondLst>
                                    <p:cond delay="0"/>
                                  </p:stCondLst>
                                  <p:childTnLst>
                                    <p:animRot by="-21600000">
                                      <p:cBhvr>
                                        <p:cTn id="40" dur="2000" fill="hold"/>
                                        <p:tgtEl>
                                          <p:spTgt spid="3"/>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5"/>
                                        </p:tgtEl>
                                        <p:attrNameLst>
                                          <p:attrName>r</p:attrName>
                                        </p:attrNameLst>
                                      </p:cBhvr>
                                    </p:animRot>
                                  </p:childTnLst>
                                </p:cTn>
                              </p:par>
                              <p:par>
                                <p:cTn id="43" presetID="8" presetClass="emph" presetSubtype="0" fill="hold" nodeType="withEffect">
                                  <p:stCondLst>
                                    <p:cond delay="0"/>
                                  </p:stCondLst>
                                  <p:childTnLst>
                                    <p:animRot by="-21600000">
                                      <p:cBhvr>
                                        <p:cTn id="44" dur="2000" fill="hold"/>
                                        <p:tgtEl>
                                          <p:spTgt spid="7"/>
                                        </p:tgtEl>
                                        <p:attrNameLst>
                                          <p:attrName>r</p:attrName>
                                        </p:attrNameLst>
                                      </p:cBhvr>
                                    </p:animRot>
                                  </p:childTnLst>
                                </p:cTn>
                              </p:par>
                              <p:par>
                                <p:cTn id="45" presetID="8" presetClass="emph" presetSubtype="0" fill="hold" nodeType="withEffect">
                                  <p:stCondLst>
                                    <p:cond delay="0"/>
                                  </p:stCondLst>
                                  <p:childTnLst>
                                    <p:animRot by="-21600000">
                                      <p:cBhvr>
                                        <p:cTn id="46" dur="2000" fill="hold"/>
                                        <p:tgtEl>
                                          <p:spTgt spid="9"/>
                                        </p:tgtEl>
                                        <p:attrNameLst>
                                          <p:attrName>r</p:attrName>
                                        </p:attrNameLst>
                                      </p:cBhvr>
                                    </p:animRot>
                                  </p:childTnLst>
                                </p:cTn>
                              </p:par>
                              <p:par>
                                <p:cTn id="47" presetID="8" presetClass="emph" presetSubtype="0" fill="hold" nodeType="withEffect">
                                  <p:stCondLst>
                                    <p:cond delay="0"/>
                                  </p:stCondLst>
                                  <p:childTnLst>
                                    <p:animRot by="21600000">
                                      <p:cBhvr>
                                        <p:cTn id="48" dur="2000" fill="hold"/>
                                        <p:tgtEl>
                                          <p:spTgt spid="4"/>
                                        </p:tgtEl>
                                        <p:attrNameLst>
                                          <p:attrName>r</p:attrName>
                                        </p:attrNameLst>
                                      </p:cBhvr>
                                    </p:animRot>
                                  </p:childTnLst>
                                </p:cTn>
                              </p:par>
                              <p:par>
                                <p:cTn id="49" presetID="8" presetClass="emph" presetSubtype="0" fill="hold"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fill="hold" nodeType="withEffect">
                                  <p:stCondLst>
                                    <p:cond delay="0"/>
                                  </p:stCondLst>
                                  <p:childTnLst>
                                    <p:animRot by="21600000">
                                      <p:cBhvr>
                                        <p:cTn id="52" dur="2000" fill="hold"/>
                                        <p:tgtEl>
                                          <p:spTgt spid="8"/>
                                        </p:tgtEl>
                                        <p:attrNameLst>
                                          <p:attrName>r</p:attrName>
                                        </p:attrNameLst>
                                      </p:cBhvr>
                                    </p:animRot>
                                  </p:childTnLst>
                                </p:cTn>
                              </p:par>
                              <p:par>
                                <p:cTn id="53" presetID="8" presetClass="emph" presetSubtype="0" fill="hold" nodeType="withEffect">
                                  <p:stCondLst>
                                    <p:cond delay="0"/>
                                  </p:stCondLst>
                                  <p:childTnLst>
                                    <p:animRot by="21600000">
                                      <p:cBhvr>
                                        <p:cTn id="54" dur="2000" fill="hold"/>
                                        <p:tgtEl>
                                          <p:spTgt spid="10"/>
                                        </p:tgtEl>
                                        <p:attrNameLst>
                                          <p:attrName>r</p:attrName>
                                        </p:attrNameLst>
                                      </p:cBhvr>
                                    </p:animRot>
                                  </p:childTnLst>
                                </p:cTn>
                              </p:par>
                            </p:childTnLst>
                          </p:cTn>
                        </p:par>
                        <p:par>
                          <p:cTn id="55" fill="hold">
                            <p:stCondLst>
                              <p:cond delay="2000"/>
                            </p:stCondLst>
                            <p:childTnLst>
                              <p:par>
                                <p:cTn id="56" presetID="2" presetClass="exit" presetSubtype="2" fill="hold" nodeType="afterEffect">
                                  <p:stCondLst>
                                    <p:cond delay="0"/>
                                  </p:stCondLst>
                                  <p:childTnLst>
                                    <p:anim calcmode="lin" valueType="num">
                                      <p:cBhvr additive="base">
                                        <p:cTn id="57" dur="2000"/>
                                        <p:tgtEl>
                                          <p:spTgt spid="3"/>
                                        </p:tgtEl>
                                        <p:attrNameLst>
                                          <p:attrName>ppt_x</p:attrName>
                                        </p:attrNameLst>
                                      </p:cBhvr>
                                      <p:tavLst>
                                        <p:tav tm="0">
                                          <p:val>
                                            <p:strVal val="ppt_x"/>
                                          </p:val>
                                        </p:tav>
                                        <p:tav tm="100000">
                                          <p:val>
                                            <p:strVal val="1+ppt_w/2"/>
                                          </p:val>
                                        </p:tav>
                                      </p:tavLst>
                                    </p:anim>
                                    <p:anim calcmode="lin" valueType="num">
                                      <p:cBhvr additive="base">
                                        <p:cTn id="58" dur="2000"/>
                                        <p:tgtEl>
                                          <p:spTgt spid="3"/>
                                        </p:tgtEl>
                                        <p:attrNameLst>
                                          <p:attrName>ppt_y</p:attrName>
                                        </p:attrNameLst>
                                      </p:cBhvr>
                                      <p:tavLst>
                                        <p:tav tm="0">
                                          <p:val>
                                            <p:strVal val="ppt_y"/>
                                          </p:val>
                                        </p:tav>
                                        <p:tav tm="100000">
                                          <p:val>
                                            <p:strVal val="ppt_y"/>
                                          </p:val>
                                        </p:tav>
                                      </p:tavLst>
                                    </p:anim>
                                    <p:set>
                                      <p:cBhvr>
                                        <p:cTn id="59" dur="1" fill="hold">
                                          <p:stCondLst>
                                            <p:cond delay="1999"/>
                                          </p:stCondLst>
                                        </p:cTn>
                                        <p:tgtEl>
                                          <p:spTgt spid="3"/>
                                        </p:tgtEl>
                                        <p:attrNameLst>
                                          <p:attrName>style.visibility</p:attrName>
                                        </p:attrNameLst>
                                      </p:cBhvr>
                                      <p:to>
                                        <p:strVal val="hidden"/>
                                      </p:to>
                                    </p:set>
                                  </p:childTnLst>
                                </p:cTn>
                              </p:par>
                              <p:par>
                                <p:cTn id="60" presetID="2" presetClass="exit" presetSubtype="2" fill="hold" nodeType="withEffect">
                                  <p:stCondLst>
                                    <p:cond delay="0"/>
                                  </p:stCondLst>
                                  <p:childTnLst>
                                    <p:anim calcmode="lin" valueType="num">
                                      <p:cBhvr additive="base">
                                        <p:cTn id="61" dur="2000"/>
                                        <p:tgtEl>
                                          <p:spTgt spid="5"/>
                                        </p:tgtEl>
                                        <p:attrNameLst>
                                          <p:attrName>ppt_x</p:attrName>
                                        </p:attrNameLst>
                                      </p:cBhvr>
                                      <p:tavLst>
                                        <p:tav tm="0">
                                          <p:val>
                                            <p:strVal val="ppt_x"/>
                                          </p:val>
                                        </p:tav>
                                        <p:tav tm="100000">
                                          <p:val>
                                            <p:strVal val="1+ppt_w/2"/>
                                          </p:val>
                                        </p:tav>
                                      </p:tavLst>
                                    </p:anim>
                                    <p:anim calcmode="lin" valueType="num">
                                      <p:cBhvr additive="base">
                                        <p:cTn id="62" dur="2000"/>
                                        <p:tgtEl>
                                          <p:spTgt spid="5"/>
                                        </p:tgtEl>
                                        <p:attrNameLst>
                                          <p:attrName>ppt_y</p:attrName>
                                        </p:attrNameLst>
                                      </p:cBhvr>
                                      <p:tavLst>
                                        <p:tav tm="0">
                                          <p:val>
                                            <p:strVal val="ppt_y"/>
                                          </p:val>
                                        </p:tav>
                                        <p:tav tm="100000">
                                          <p:val>
                                            <p:strVal val="ppt_y"/>
                                          </p:val>
                                        </p:tav>
                                      </p:tavLst>
                                    </p:anim>
                                    <p:set>
                                      <p:cBhvr>
                                        <p:cTn id="63" dur="1" fill="hold">
                                          <p:stCondLst>
                                            <p:cond delay="1999"/>
                                          </p:stCondLst>
                                        </p:cTn>
                                        <p:tgtEl>
                                          <p:spTgt spid="5"/>
                                        </p:tgtEl>
                                        <p:attrNameLst>
                                          <p:attrName>style.visibility</p:attrName>
                                        </p:attrNameLst>
                                      </p:cBhvr>
                                      <p:to>
                                        <p:strVal val="hidden"/>
                                      </p:to>
                                    </p:set>
                                  </p:childTnLst>
                                </p:cTn>
                              </p:par>
                              <p:par>
                                <p:cTn id="64" presetID="2" presetClass="exit" presetSubtype="2" fill="hold" nodeType="withEffect">
                                  <p:stCondLst>
                                    <p:cond delay="0"/>
                                  </p:stCondLst>
                                  <p:childTnLst>
                                    <p:anim calcmode="lin" valueType="num">
                                      <p:cBhvr additive="base">
                                        <p:cTn id="65" dur="2000"/>
                                        <p:tgtEl>
                                          <p:spTgt spid="7"/>
                                        </p:tgtEl>
                                        <p:attrNameLst>
                                          <p:attrName>ppt_x</p:attrName>
                                        </p:attrNameLst>
                                      </p:cBhvr>
                                      <p:tavLst>
                                        <p:tav tm="0">
                                          <p:val>
                                            <p:strVal val="ppt_x"/>
                                          </p:val>
                                        </p:tav>
                                        <p:tav tm="100000">
                                          <p:val>
                                            <p:strVal val="1+ppt_w/2"/>
                                          </p:val>
                                        </p:tav>
                                      </p:tavLst>
                                    </p:anim>
                                    <p:anim calcmode="lin" valueType="num">
                                      <p:cBhvr additive="base">
                                        <p:cTn id="66" dur="2000"/>
                                        <p:tgtEl>
                                          <p:spTgt spid="7"/>
                                        </p:tgtEl>
                                        <p:attrNameLst>
                                          <p:attrName>ppt_y</p:attrName>
                                        </p:attrNameLst>
                                      </p:cBhvr>
                                      <p:tavLst>
                                        <p:tav tm="0">
                                          <p:val>
                                            <p:strVal val="ppt_y"/>
                                          </p:val>
                                        </p:tav>
                                        <p:tav tm="100000">
                                          <p:val>
                                            <p:strVal val="ppt_y"/>
                                          </p:val>
                                        </p:tav>
                                      </p:tavLst>
                                    </p:anim>
                                    <p:set>
                                      <p:cBhvr>
                                        <p:cTn id="67" dur="1" fill="hold">
                                          <p:stCondLst>
                                            <p:cond delay="1999"/>
                                          </p:stCondLst>
                                        </p:cTn>
                                        <p:tgtEl>
                                          <p:spTgt spid="7"/>
                                        </p:tgtEl>
                                        <p:attrNameLst>
                                          <p:attrName>style.visibility</p:attrName>
                                        </p:attrNameLst>
                                      </p:cBhvr>
                                      <p:to>
                                        <p:strVal val="hidden"/>
                                      </p:to>
                                    </p:set>
                                  </p:childTnLst>
                                </p:cTn>
                              </p:par>
                              <p:par>
                                <p:cTn id="68" presetID="2" presetClass="exit" presetSubtype="2" fill="hold" nodeType="withEffect">
                                  <p:stCondLst>
                                    <p:cond delay="0"/>
                                  </p:stCondLst>
                                  <p:childTnLst>
                                    <p:anim calcmode="lin" valueType="num">
                                      <p:cBhvr additive="base">
                                        <p:cTn id="69" dur="2000"/>
                                        <p:tgtEl>
                                          <p:spTgt spid="9"/>
                                        </p:tgtEl>
                                        <p:attrNameLst>
                                          <p:attrName>ppt_x</p:attrName>
                                        </p:attrNameLst>
                                      </p:cBhvr>
                                      <p:tavLst>
                                        <p:tav tm="0">
                                          <p:val>
                                            <p:strVal val="ppt_x"/>
                                          </p:val>
                                        </p:tav>
                                        <p:tav tm="100000">
                                          <p:val>
                                            <p:strVal val="1+ppt_w/2"/>
                                          </p:val>
                                        </p:tav>
                                      </p:tavLst>
                                    </p:anim>
                                    <p:anim calcmode="lin" valueType="num">
                                      <p:cBhvr additive="base">
                                        <p:cTn id="70" dur="2000"/>
                                        <p:tgtEl>
                                          <p:spTgt spid="9"/>
                                        </p:tgtEl>
                                        <p:attrNameLst>
                                          <p:attrName>ppt_y</p:attrName>
                                        </p:attrNameLst>
                                      </p:cBhvr>
                                      <p:tavLst>
                                        <p:tav tm="0">
                                          <p:val>
                                            <p:strVal val="ppt_y"/>
                                          </p:val>
                                        </p:tav>
                                        <p:tav tm="100000">
                                          <p:val>
                                            <p:strVal val="ppt_y"/>
                                          </p:val>
                                        </p:tav>
                                      </p:tavLst>
                                    </p:anim>
                                    <p:set>
                                      <p:cBhvr>
                                        <p:cTn id="71" dur="1" fill="hold">
                                          <p:stCondLst>
                                            <p:cond delay="1999"/>
                                          </p:stCondLst>
                                        </p:cTn>
                                        <p:tgtEl>
                                          <p:spTgt spid="9"/>
                                        </p:tgtEl>
                                        <p:attrNameLst>
                                          <p:attrName>style.visibility</p:attrName>
                                        </p:attrNameLst>
                                      </p:cBhvr>
                                      <p:to>
                                        <p:strVal val="hidden"/>
                                      </p:to>
                                    </p:set>
                                  </p:childTnLst>
                                </p:cTn>
                              </p:par>
                              <p:par>
                                <p:cTn id="72" presetID="8" presetClass="emph" presetSubtype="0" fill="hold" nodeType="withEffect">
                                  <p:stCondLst>
                                    <p:cond delay="0"/>
                                  </p:stCondLst>
                                  <p:childTnLst>
                                    <p:animRot by="21600000">
                                      <p:cBhvr>
                                        <p:cTn id="73" dur="2000" fill="hold"/>
                                        <p:tgtEl>
                                          <p:spTgt spid="3"/>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5"/>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7"/>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9"/>
                                        </p:tgtEl>
                                        <p:attrNameLst>
                                          <p:attrName>r</p:attrName>
                                        </p:attrNameLst>
                                      </p:cBhvr>
                                    </p:animRot>
                                  </p:childTnLst>
                                </p:cTn>
                              </p:par>
                              <p:par>
                                <p:cTn id="80" presetID="2" presetClass="exit" presetSubtype="8" fill="hold" nodeType="with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0-ppt_w/2"/>
                                          </p:val>
                                        </p:tav>
                                      </p:tavLst>
                                    </p:anim>
                                    <p:anim calcmode="lin" valueType="num">
                                      <p:cBhvr additive="base">
                                        <p:cTn id="82" dur="2000"/>
                                        <p:tgtEl>
                                          <p:spTgt spid="4"/>
                                        </p:tgtEl>
                                        <p:attrNameLst>
                                          <p:attrName>ppt_y</p:attrName>
                                        </p:attrNameLst>
                                      </p:cBhvr>
                                      <p:tavLst>
                                        <p:tav tm="0">
                                          <p:val>
                                            <p:strVal val="ppt_y"/>
                                          </p:val>
                                        </p:tav>
                                        <p:tav tm="100000">
                                          <p:val>
                                            <p:strVal val="ppt_y"/>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8" fill="hold"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0-ppt_w/2"/>
                                          </p:val>
                                        </p:tav>
                                      </p:tavLst>
                                    </p:anim>
                                    <p:anim calcmode="lin" valueType="num">
                                      <p:cBhvr additive="base">
                                        <p:cTn id="86" dur="2000"/>
                                        <p:tgtEl>
                                          <p:spTgt spid="6"/>
                                        </p:tgtEl>
                                        <p:attrNameLst>
                                          <p:attrName>ppt_y</p:attrName>
                                        </p:attrNameLst>
                                      </p:cBhvr>
                                      <p:tavLst>
                                        <p:tav tm="0">
                                          <p:val>
                                            <p:strVal val="ppt_y"/>
                                          </p:val>
                                        </p:tav>
                                        <p:tav tm="100000">
                                          <p:val>
                                            <p:strVal val="ppt_y"/>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8" fill="hold"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0-ppt_w/2"/>
                                          </p:val>
                                        </p:tav>
                                      </p:tavLst>
                                    </p:anim>
                                    <p:anim calcmode="lin" valueType="num">
                                      <p:cBhvr additive="base">
                                        <p:cTn id="90" dur="2000"/>
                                        <p:tgtEl>
                                          <p:spTgt spid="8"/>
                                        </p:tgtEl>
                                        <p:attrNameLst>
                                          <p:attrName>ppt_y</p:attrName>
                                        </p:attrNameLst>
                                      </p:cBhvr>
                                      <p:tavLst>
                                        <p:tav tm="0">
                                          <p:val>
                                            <p:strVal val="ppt_y"/>
                                          </p:val>
                                        </p:tav>
                                        <p:tav tm="100000">
                                          <p:val>
                                            <p:strVal val="ppt_y"/>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8" fill="hold"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0-ppt_w/2"/>
                                          </p:val>
                                        </p:tav>
                                      </p:tavLst>
                                    </p:anim>
                                    <p:anim calcmode="lin" valueType="num">
                                      <p:cBhvr additive="base">
                                        <p:cTn id="94" dur="2000"/>
                                        <p:tgtEl>
                                          <p:spTgt spid="10"/>
                                        </p:tgtEl>
                                        <p:attrNameLst>
                                          <p:attrName>ppt_y</p:attrName>
                                        </p:attrNameLst>
                                      </p:cBhvr>
                                      <p:tavLst>
                                        <p:tav tm="0">
                                          <p:val>
                                            <p:strVal val="ppt_y"/>
                                          </p:val>
                                        </p:tav>
                                        <p:tav tm="100000">
                                          <p:val>
                                            <p:strVal val="ppt_y"/>
                                          </p:val>
                                        </p:tav>
                                      </p:tavLst>
                                    </p:anim>
                                    <p:set>
                                      <p:cBhvr>
                                        <p:cTn id="95" dur="1" fill="hold">
                                          <p:stCondLst>
                                            <p:cond delay="1999"/>
                                          </p:stCondLst>
                                        </p:cTn>
                                        <p:tgtEl>
                                          <p:spTgt spid="10"/>
                                        </p:tgtEl>
                                        <p:attrNameLst>
                                          <p:attrName>style.visibility</p:attrName>
                                        </p:attrNameLst>
                                      </p:cBhvr>
                                      <p:to>
                                        <p:strVal val="hidden"/>
                                      </p:to>
                                    </p:set>
                                  </p:childTnLst>
                                </p:cTn>
                              </p:par>
                              <p:par>
                                <p:cTn id="96" presetID="8" presetClass="emph" presetSubtype="0" fill="hold" nodeType="withEffect">
                                  <p:stCondLst>
                                    <p:cond delay="0"/>
                                  </p:stCondLst>
                                  <p:childTnLst>
                                    <p:animRot by="-21600000">
                                      <p:cBhvr>
                                        <p:cTn id="97" dur="2000" fill="hold"/>
                                        <p:tgtEl>
                                          <p:spTgt spid="4"/>
                                        </p:tgtEl>
                                        <p:attrNameLst>
                                          <p:attrName>r</p:attrName>
                                        </p:attrNameLst>
                                      </p:cBhvr>
                                    </p:animRot>
                                  </p:childTnLst>
                                </p:cTn>
                              </p:par>
                              <p:par>
                                <p:cTn id="98" presetID="8" presetClass="emph" presetSubtype="0" fill="hold" nodeType="withEffect">
                                  <p:stCondLst>
                                    <p:cond delay="0"/>
                                  </p:stCondLst>
                                  <p:childTnLst>
                                    <p:animRot by="-21600000">
                                      <p:cBhvr>
                                        <p:cTn id="99" dur="2000" fill="hold"/>
                                        <p:tgtEl>
                                          <p:spTgt spid="6"/>
                                        </p:tgtEl>
                                        <p:attrNameLst>
                                          <p:attrName>r</p:attrName>
                                        </p:attrNameLst>
                                      </p:cBhvr>
                                    </p:animRot>
                                  </p:childTnLst>
                                </p:cTn>
                              </p:par>
                              <p:par>
                                <p:cTn id="100" presetID="8" presetClass="emph" presetSubtype="0" fill="hold" nodeType="withEffect">
                                  <p:stCondLst>
                                    <p:cond delay="0"/>
                                  </p:stCondLst>
                                  <p:childTnLst>
                                    <p:animRot by="-21600000">
                                      <p:cBhvr>
                                        <p:cTn id="101" dur="2000" fill="hold"/>
                                        <p:tgtEl>
                                          <p:spTgt spid="8"/>
                                        </p:tgtEl>
                                        <p:attrNameLst>
                                          <p:attrName>r</p:attrName>
                                        </p:attrNameLst>
                                      </p:cBhvr>
                                    </p:animRot>
                                  </p:childTnLst>
                                </p:cTn>
                              </p:par>
                              <p:par>
                                <p:cTn id="102" presetID="8" presetClass="emph" presetSubtype="0" fill="hold" nodeType="withEffect">
                                  <p:stCondLst>
                                    <p:cond delay="0"/>
                                  </p:stCondLst>
                                  <p:childTnLst>
                                    <p:animRot by="-21600000">
                                      <p:cBhvr>
                                        <p:cTn id="103" dur="2000" fill="hold"/>
                                        <p:tgtEl>
                                          <p:spTgt spid="10"/>
                                        </p:tgtEl>
                                        <p:attrNameLst>
                                          <p:attrName>r</p:attrName>
                                        </p:attrNameLst>
                                      </p:cBhvr>
                                    </p:animRot>
                                  </p:childTnLst>
                                </p:cTn>
                              </p:par>
                              <p:par>
                                <p:cTn id="104" presetID="17" presetClass="entr" presetSubtype="10"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fltVal val="0"/>
                                          </p:val>
                                        </p:tav>
                                        <p:tav tm="100000">
                                          <p:val>
                                            <p:strVal val="#ppt_w"/>
                                          </p:val>
                                        </p:tav>
                                      </p:tavLst>
                                    </p:anim>
                                    <p:anim calcmode="lin" valueType="num">
                                      <p:cBhvr>
                                        <p:cTn id="10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_pour_video_4_by_kidpaddleetcie-d97hdtb.png"/>
          <p:cNvPicPr>
            <a:picLocks noChangeAspect="1"/>
          </p:cNvPicPr>
          <p:nvPr/>
        </p:nvPicPr>
        <p:blipFill>
          <a:blip r:embed="rId2"/>
          <a:stretch>
            <a:fillRect/>
          </a:stretch>
        </p:blipFill>
        <p:spPr>
          <a:xfrm>
            <a:off x="1116" y="0"/>
            <a:ext cx="9141767" cy="5143500"/>
          </a:xfrm>
          <a:prstGeom prst="rect">
            <a:avLst/>
          </a:prstGeom>
        </p:spPr>
      </p:pic>
      <p:sp>
        <p:nvSpPr>
          <p:cNvPr id="3" name="2 CuadroTexto"/>
          <p:cNvSpPr txBox="1"/>
          <p:nvPr/>
        </p:nvSpPr>
        <p:spPr>
          <a:xfrm>
            <a:off x="785787" y="857238"/>
            <a:ext cx="7429551" cy="3231654"/>
          </a:xfrm>
          <a:prstGeom prst="rect">
            <a:avLst/>
          </a:prstGeom>
          <a:noFill/>
        </p:spPr>
        <p:txBody>
          <a:bodyPr wrap="square" rtlCol="0">
            <a:spAutoFit/>
          </a:bodyPr>
          <a:lstStyle/>
          <a:p>
            <a:pPr algn="ctr"/>
            <a:r>
              <a:rPr lang="es-PE" sz="3200" dirty="0" smtClean="0">
                <a:solidFill>
                  <a:srgbClr val="FFFF00"/>
                </a:solidFill>
                <a:effectLst>
                  <a:outerShdw blurRad="38100" dist="38100" dir="2700000" algn="tl">
                    <a:srgbClr val="000000">
                      <a:alpha val="43137"/>
                    </a:srgbClr>
                  </a:outerShdw>
                </a:effectLst>
                <a:latin typeface="Agency FB" pitchFamily="34" charset="0"/>
              </a:rPr>
              <a:t>El método: </a:t>
            </a:r>
          </a:p>
          <a:p>
            <a:pPr algn="ctr"/>
            <a:endParaRPr lang="es-PE" sz="3200" dirty="0" smtClean="0">
              <a:solidFill>
                <a:srgbClr val="FFFF00"/>
              </a:solidFill>
              <a:effectLst>
                <a:outerShdw blurRad="38100" dist="38100" dir="2700000" algn="tl">
                  <a:srgbClr val="000000">
                    <a:alpha val="43137"/>
                  </a:srgbClr>
                </a:outerShdw>
              </a:effectLst>
              <a:latin typeface="Agency FB" pitchFamily="34" charset="0"/>
            </a:endParaRPr>
          </a:p>
          <a:p>
            <a:pPr algn="ctr"/>
            <a:r>
              <a:rPr lang="es-PE" sz="2000" dirty="0" smtClean="0">
                <a:solidFill>
                  <a:srgbClr val="FFFF00"/>
                </a:solidFill>
                <a:effectLst>
                  <a:outerShdw blurRad="38100" dist="38100" dir="2700000" algn="tl">
                    <a:srgbClr val="000000">
                      <a:alpha val="43137"/>
                    </a:srgbClr>
                  </a:outerShdw>
                </a:effectLst>
                <a:latin typeface="Agency FB" pitchFamily="34" charset="0"/>
              </a:rPr>
              <a:t>Inspirándose tanto en su corazón como en su mente al concebir sus diseños artísticos, Jack </a:t>
            </a:r>
            <a:r>
              <a:rPr lang="es-PE" sz="2000" dirty="0" err="1" smtClean="0">
                <a:solidFill>
                  <a:srgbClr val="FFFF00"/>
                </a:solidFill>
                <a:effectLst>
                  <a:outerShdw blurRad="38100" dist="38100" dir="2700000" algn="tl">
                    <a:srgbClr val="000000">
                      <a:alpha val="43137"/>
                    </a:srgbClr>
                  </a:outerShdw>
                </a:effectLst>
                <a:latin typeface="Agency FB" pitchFamily="34" charset="0"/>
              </a:rPr>
              <a:t>Storms</a:t>
            </a:r>
            <a:r>
              <a:rPr lang="es-PE" sz="2000" dirty="0" smtClean="0">
                <a:solidFill>
                  <a:srgbClr val="FFFF00"/>
                </a:solidFill>
                <a:effectLst>
                  <a:outerShdw blurRad="38100" dist="38100" dir="2700000" algn="tl">
                    <a:srgbClr val="000000">
                      <a:alpha val="43137"/>
                    </a:srgbClr>
                  </a:outerShdw>
                </a:effectLst>
                <a:latin typeface="Agency FB" pitchFamily="34" charset="0"/>
              </a:rPr>
              <a:t> utiliza la teoría de </a:t>
            </a:r>
            <a:r>
              <a:rPr lang="es-PE" sz="2000" dirty="0" err="1" smtClean="0">
                <a:solidFill>
                  <a:srgbClr val="FFFF00"/>
                </a:solidFill>
                <a:effectLst>
                  <a:outerShdw blurRad="38100" dist="38100" dir="2700000" algn="tl">
                    <a:srgbClr val="000000">
                      <a:alpha val="43137"/>
                    </a:srgbClr>
                  </a:outerShdw>
                </a:effectLst>
                <a:latin typeface="Agency FB" pitchFamily="34" charset="0"/>
              </a:rPr>
              <a:t>Fibonacci</a:t>
            </a:r>
            <a:r>
              <a:rPr lang="es-PE" sz="2000" dirty="0" smtClean="0">
                <a:solidFill>
                  <a:srgbClr val="FFFF00"/>
                </a:solidFill>
                <a:effectLst>
                  <a:outerShdw blurRad="38100" dist="38100" dir="2700000" algn="tl">
                    <a:srgbClr val="000000">
                      <a:alpha val="43137"/>
                    </a:srgbClr>
                  </a:outerShdw>
                </a:effectLst>
                <a:latin typeface="Agency FB" pitchFamily="34" charset="0"/>
              </a:rPr>
              <a:t>, en el corazón de cada escultura de cristal de plomo. </a:t>
            </a:r>
            <a:r>
              <a:rPr lang="es-PE" sz="2000" dirty="0" err="1" smtClean="0">
                <a:solidFill>
                  <a:srgbClr val="FFFF00"/>
                </a:solidFill>
                <a:effectLst>
                  <a:outerShdw blurRad="38100" dist="38100" dir="2700000" algn="tl">
                    <a:srgbClr val="000000">
                      <a:alpha val="43137"/>
                    </a:srgbClr>
                  </a:outerShdw>
                </a:effectLst>
                <a:latin typeface="Agency FB" pitchFamily="34" charset="0"/>
              </a:rPr>
              <a:t>Fibonacci</a:t>
            </a:r>
            <a:r>
              <a:rPr lang="es-PE" sz="2000" dirty="0" smtClean="0">
                <a:solidFill>
                  <a:srgbClr val="FFFF00"/>
                </a:solidFill>
                <a:effectLst>
                  <a:outerShdw blurRad="38100" dist="38100" dir="2700000" algn="tl">
                    <a:srgbClr val="000000">
                      <a:alpha val="43137"/>
                    </a:srgbClr>
                  </a:outerShdw>
                </a:effectLst>
                <a:latin typeface="Agency FB" pitchFamily="34" charset="0"/>
              </a:rPr>
              <a:t> es un gran matemático que articuló la matemática natural vista en la naturaleza. La belleza natural se crea, no se fabrica. De los floretes de la repetición de una flor a las escamas de una piel de la piña, los números de </a:t>
            </a:r>
            <a:r>
              <a:rPr lang="es-PE" sz="2000" dirty="0" err="1" smtClean="0">
                <a:solidFill>
                  <a:srgbClr val="FFFF00"/>
                </a:solidFill>
                <a:effectLst>
                  <a:outerShdw blurRad="38100" dist="38100" dir="2700000" algn="tl">
                    <a:srgbClr val="000000">
                      <a:alpha val="43137"/>
                    </a:srgbClr>
                  </a:outerShdw>
                </a:effectLst>
                <a:latin typeface="Agency FB" pitchFamily="34" charset="0"/>
              </a:rPr>
              <a:t>Fibonacci</a:t>
            </a:r>
            <a:r>
              <a:rPr lang="es-PE" sz="2000" dirty="0" smtClean="0">
                <a:solidFill>
                  <a:srgbClr val="FFFF00"/>
                </a:solidFill>
                <a:effectLst>
                  <a:outerShdw blurRad="38100" dist="38100" dir="2700000" algn="tl">
                    <a:srgbClr val="000000">
                      <a:alpha val="43137"/>
                    </a:srgbClr>
                  </a:outerShdw>
                </a:effectLst>
                <a:latin typeface="Agency FB" pitchFamily="34" charset="0"/>
              </a:rPr>
              <a:t> se encuentran en el patrón de crecimiento de cada cosa viva en naturaleza. </a:t>
            </a:r>
          </a:p>
          <a:p>
            <a:pPr algn="ctr"/>
            <a:endParaRPr lang="es-PE" sz="2000" dirty="0">
              <a:solidFill>
                <a:srgbClr val="FFFF00"/>
              </a:solidFill>
              <a:effectLst>
                <a:outerShdw blurRad="38100" dist="38100" dir="2700000" algn="tl">
                  <a:srgbClr val="000000">
                    <a:alpha val="43137"/>
                  </a:srgbClr>
                </a:outerShdw>
              </a:effectLst>
              <a:latin typeface="Agency FB" pitchFamily="34" charset="0"/>
            </a:endParaRPr>
          </a:p>
        </p:txBody>
      </p:sp>
      <p:sp>
        <p:nvSpPr>
          <p:cNvPr id="4" name="3 Rectángulo"/>
          <p:cNvSpPr/>
          <p:nvPr/>
        </p:nvSpPr>
        <p:spPr>
          <a:xfrm>
            <a:off x="-500098" y="-571522"/>
            <a:ext cx="10287072" cy="642942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Triángulo rectángulo"/>
          <p:cNvSpPr/>
          <p:nvPr/>
        </p:nvSpPr>
        <p:spPr>
          <a:xfrm>
            <a:off x="4643438" y="-500054"/>
            <a:ext cx="1428760" cy="1214422"/>
          </a:xfrm>
          <a:prstGeom prst="rtTriangle">
            <a:avLst/>
          </a:prstGeom>
          <a:blipFill>
            <a:blip r:embed="rId3">
              <a:duotone>
                <a:schemeClr val="accent2">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riángulo rectángulo"/>
          <p:cNvSpPr/>
          <p:nvPr/>
        </p:nvSpPr>
        <p:spPr>
          <a:xfrm flipH="1">
            <a:off x="3143240" y="-500054"/>
            <a:ext cx="1428760" cy="1214422"/>
          </a:xfrm>
          <a:prstGeom prst="rtTriangle">
            <a:avLst/>
          </a:prstGeom>
          <a:blipFill>
            <a:blip r:embed="rId3">
              <a:duotone>
                <a:schemeClr val="accent2">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flipH="1">
            <a:off x="3143240" y="142864"/>
            <a:ext cx="1428760" cy="1214422"/>
          </a:xfrm>
          <a:prstGeom prst="rtTriangle">
            <a:avLst/>
          </a:prstGeom>
          <a:blipFill>
            <a:blip r:embed="rId3">
              <a:duotone>
                <a:schemeClr val="accent2">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a:off x="4643438" y="142864"/>
            <a:ext cx="1428760" cy="1214422"/>
          </a:xfrm>
          <a:prstGeom prst="rtTriangle">
            <a:avLst/>
          </a:prstGeom>
          <a:blipFill>
            <a:blip r:embed="rId3">
              <a:duotone>
                <a:schemeClr val="accent2">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3143240" y="785806"/>
            <a:ext cx="1428760" cy="1214422"/>
          </a:xfrm>
          <a:prstGeom prst="rtTriangle">
            <a:avLst/>
          </a:prstGeom>
          <a:blipFill>
            <a:blip r:embed="rId3">
              <a:duotone>
                <a:schemeClr val="accent2">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4643438" y="785806"/>
            <a:ext cx="1428760" cy="1214422"/>
          </a:xfrm>
          <a:prstGeom prst="rtTriangle">
            <a:avLst/>
          </a:prstGeom>
          <a:blipFill>
            <a:blip r:embed="rId3">
              <a:duotone>
                <a:schemeClr val="accent2">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4643438" y="1357310"/>
            <a:ext cx="1428760" cy="1214422"/>
          </a:xfrm>
          <a:prstGeom prst="rtTriangle">
            <a:avLst/>
          </a:prstGeom>
          <a:blipFill>
            <a:blip r:embed="rId3">
              <a:duotone>
                <a:schemeClr val="accent2">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3143240" y="1357310"/>
            <a:ext cx="1428760" cy="1214422"/>
          </a:xfrm>
          <a:prstGeom prst="rtTriangle">
            <a:avLst/>
          </a:prstGeom>
          <a:blipFill>
            <a:blip r:embed="rId3">
              <a:duotone>
                <a:schemeClr val="accent2">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3143240" y="1928814"/>
            <a:ext cx="1428760" cy="1214422"/>
          </a:xfrm>
          <a:prstGeom prst="rtTriangle">
            <a:avLst/>
          </a:prstGeom>
          <a:blipFill>
            <a:blip r:embed="rId3">
              <a:duotone>
                <a:schemeClr val="accent2">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a:off x="4643438" y="1928814"/>
            <a:ext cx="1428760" cy="1214422"/>
          </a:xfrm>
          <a:prstGeom prst="rtTriangle">
            <a:avLst/>
          </a:prstGeom>
          <a:blipFill>
            <a:blip r:embed="rId3">
              <a:duotone>
                <a:schemeClr val="accent2">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flipH="1">
            <a:off x="3143240" y="2428880"/>
            <a:ext cx="1428760" cy="1214422"/>
          </a:xfrm>
          <a:prstGeom prst="rtTriangle">
            <a:avLst/>
          </a:prstGeom>
          <a:blipFill>
            <a:blip r:embed="rId3">
              <a:duotone>
                <a:schemeClr val="accent2">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a:off x="4643438" y="2428880"/>
            <a:ext cx="1428760" cy="1214422"/>
          </a:xfrm>
          <a:prstGeom prst="rtTriangle">
            <a:avLst/>
          </a:prstGeom>
          <a:blipFill>
            <a:blip r:embed="rId3">
              <a:duotone>
                <a:schemeClr val="accent2">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a:off x="4643438" y="2928946"/>
            <a:ext cx="1428760" cy="1214422"/>
          </a:xfrm>
          <a:prstGeom prst="rtTriangle">
            <a:avLst/>
          </a:prstGeom>
          <a:blipFill>
            <a:blip r:embed="rId3">
              <a:duotone>
                <a:schemeClr val="accent2">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flipH="1">
            <a:off x="3143240" y="2928946"/>
            <a:ext cx="1428760" cy="1214422"/>
          </a:xfrm>
          <a:prstGeom prst="rtTriangle">
            <a:avLst/>
          </a:prstGeom>
          <a:blipFill>
            <a:blip r:embed="rId3">
              <a:duotone>
                <a:schemeClr val="accent2">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flipH="1">
            <a:off x="3143240" y="3429012"/>
            <a:ext cx="1428760" cy="1214422"/>
          </a:xfrm>
          <a:prstGeom prst="rtTriangle">
            <a:avLst/>
          </a:prstGeom>
          <a:blipFill>
            <a:blip r:embed="rId3">
              <a:duotone>
                <a:schemeClr val="accent2">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a:off x="4643438" y="3429012"/>
            <a:ext cx="1428760" cy="1214422"/>
          </a:xfrm>
          <a:prstGeom prst="rtTriangle">
            <a:avLst/>
          </a:prstGeom>
          <a:blipFill>
            <a:blip r:embed="rId3">
              <a:duotone>
                <a:schemeClr val="accent2">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flipH="1">
            <a:off x="3143240" y="3929078"/>
            <a:ext cx="1428760" cy="1214422"/>
          </a:xfrm>
          <a:prstGeom prst="rtTriangle">
            <a:avLst/>
          </a:prstGeom>
          <a:blipFill>
            <a:blip r:embed="rId3">
              <a:duotone>
                <a:schemeClr val="accent2">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a:off x="4643438" y="3929078"/>
            <a:ext cx="1428760" cy="1214422"/>
          </a:xfrm>
          <a:prstGeom prst="rtTriangle">
            <a:avLst/>
          </a:prstGeom>
          <a:blipFill>
            <a:blip r:embed="rId3">
              <a:duotone>
                <a:schemeClr val="accent2">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928726" y="-642960"/>
            <a:ext cx="10287072" cy="6858048"/>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13" presetClass="entr" presetSubtype="16" fill="hold" grpId="4"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4"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plus(in)">
                                      <p:cBhvr>
                                        <p:cTn id="12" dur="2000"/>
                                        <p:tgtEl>
                                          <p:spTgt spid="4"/>
                                        </p:tgtEl>
                                      </p:cBhvr>
                                    </p:animEffect>
                                  </p:childTnLst>
                                </p:cTn>
                              </p:par>
                              <p:par>
                                <p:cTn id="13" presetID="13" presetClass="entr" presetSubtype="16" fill="hold" grpId="4"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2000"/>
                                        <p:tgtEl>
                                          <p:spTgt spid="5"/>
                                        </p:tgtEl>
                                      </p:cBhvr>
                                    </p:animEffect>
                                  </p:childTnLst>
                                </p:cTn>
                              </p:par>
                              <p:par>
                                <p:cTn id="16" presetID="13" presetClass="entr" presetSubtype="16" fill="hold" grpId="4"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plus(in)">
                                      <p:cBhvr>
                                        <p:cTn id="18" dur="2000"/>
                                        <p:tgtEl>
                                          <p:spTgt spid="6"/>
                                        </p:tgtEl>
                                      </p:cBhvr>
                                    </p:animEffect>
                                  </p:childTnLst>
                                </p:cTn>
                              </p:par>
                              <p:par>
                                <p:cTn id="19" presetID="13" presetClass="entr" presetSubtype="16" fill="hold" grpId="4"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plus(in)">
                                      <p:cBhvr>
                                        <p:cTn id="21" dur="2000"/>
                                        <p:tgtEl>
                                          <p:spTgt spid="7"/>
                                        </p:tgtEl>
                                      </p:cBhvr>
                                    </p:animEffect>
                                  </p:childTnLst>
                                </p:cTn>
                              </p:par>
                              <p:par>
                                <p:cTn id="22" presetID="13" presetClass="entr" presetSubtype="16" fill="hold" grpId="4"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plus(in)">
                                      <p:cBhvr>
                                        <p:cTn id="24" dur="2000"/>
                                        <p:tgtEl>
                                          <p:spTgt spid="8"/>
                                        </p:tgtEl>
                                      </p:cBhvr>
                                    </p:animEffect>
                                  </p:childTnLst>
                                </p:cTn>
                              </p:par>
                              <p:par>
                                <p:cTn id="25" presetID="13" presetClass="entr" presetSubtype="16" fill="hold" grpId="4"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2000"/>
                                        <p:tgtEl>
                                          <p:spTgt spid="9"/>
                                        </p:tgtEl>
                                      </p:cBhvr>
                                    </p:animEffect>
                                  </p:childTnLst>
                                </p:cTn>
                              </p:par>
                              <p:par>
                                <p:cTn id="28" presetID="13" presetClass="entr" presetSubtype="16" fill="hold" grpId="4"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plus(in)">
                                      <p:cBhvr>
                                        <p:cTn id="30" dur="2000"/>
                                        <p:tgtEl>
                                          <p:spTgt spid="10"/>
                                        </p:tgtEl>
                                      </p:cBhvr>
                                    </p:animEffect>
                                  </p:childTnLst>
                                </p:cTn>
                              </p:par>
                              <p:par>
                                <p:cTn id="31" presetID="13" presetClass="entr" presetSubtype="16" fill="hold" grpId="4"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plus(in)">
                                      <p:cBhvr>
                                        <p:cTn id="33" dur="2000"/>
                                        <p:tgtEl>
                                          <p:spTgt spid="11"/>
                                        </p:tgtEl>
                                      </p:cBhvr>
                                    </p:animEffect>
                                  </p:childTnLst>
                                </p:cTn>
                              </p:par>
                              <p:par>
                                <p:cTn id="34" presetID="13" presetClass="entr" presetSubtype="16" fill="hold" grpId="4"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plus(in)">
                                      <p:cBhvr>
                                        <p:cTn id="36" dur="2000"/>
                                        <p:tgtEl>
                                          <p:spTgt spid="12"/>
                                        </p:tgtEl>
                                      </p:cBhvr>
                                    </p:animEffect>
                                  </p:childTnLst>
                                </p:cTn>
                              </p:par>
                              <p:par>
                                <p:cTn id="37" presetID="13" presetClass="entr" presetSubtype="16" fill="hold" grpId="4"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plus(in)">
                                      <p:cBhvr>
                                        <p:cTn id="39" dur="2000"/>
                                        <p:tgtEl>
                                          <p:spTgt spid="13"/>
                                        </p:tgtEl>
                                      </p:cBhvr>
                                    </p:animEffect>
                                  </p:childTnLst>
                                </p:cTn>
                              </p:par>
                              <p:par>
                                <p:cTn id="40" presetID="13" presetClass="entr" presetSubtype="16" fill="hold" grpId="4"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13" presetClass="entr" presetSubtype="16" fill="hold" grpId="4"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plus(in)">
                                      <p:cBhvr>
                                        <p:cTn id="45" dur="2000"/>
                                        <p:tgtEl>
                                          <p:spTgt spid="15"/>
                                        </p:tgtEl>
                                      </p:cBhvr>
                                    </p:animEffect>
                                  </p:childTnLst>
                                </p:cTn>
                              </p:par>
                              <p:par>
                                <p:cTn id="46" presetID="13" presetClass="entr" presetSubtype="16" fill="hold" grpId="4"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plus(in)">
                                      <p:cBhvr>
                                        <p:cTn id="48" dur="2000"/>
                                        <p:tgtEl>
                                          <p:spTgt spid="16"/>
                                        </p:tgtEl>
                                      </p:cBhvr>
                                    </p:animEffect>
                                  </p:childTnLst>
                                </p:cTn>
                              </p:par>
                              <p:par>
                                <p:cTn id="49" presetID="13" presetClass="entr" presetSubtype="16" fill="hold" grpId="4"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plus(in)">
                                      <p:cBhvr>
                                        <p:cTn id="51" dur="2000"/>
                                        <p:tgtEl>
                                          <p:spTgt spid="17"/>
                                        </p:tgtEl>
                                      </p:cBhvr>
                                    </p:animEffect>
                                  </p:childTnLst>
                                </p:cTn>
                              </p:par>
                              <p:par>
                                <p:cTn id="52" presetID="13" presetClass="entr" presetSubtype="16" fill="hold" grpId="4"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plus(in)">
                                      <p:cBhvr>
                                        <p:cTn id="54" dur="2000"/>
                                        <p:tgtEl>
                                          <p:spTgt spid="18"/>
                                        </p:tgtEl>
                                      </p:cBhvr>
                                    </p:animEffect>
                                  </p:childTnLst>
                                </p:cTn>
                              </p:par>
                              <p:par>
                                <p:cTn id="55" presetID="13" presetClass="entr" presetSubtype="16" fill="hold" grpId="4"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plus(in)">
                                      <p:cBhvr>
                                        <p:cTn id="57" dur="2000"/>
                                        <p:tgtEl>
                                          <p:spTgt spid="19"/>
                                        </p:tgtEl>
                                      </p:cBhvr>
                                    </p:animEffect>
                                  </p:childTnLst>
                                </p:cTn>
                              </p:par>
                              <p:par>
                                <p:cTn id="58" presetID="13" presetClass="entr" presetSubtype="16" fill="hold" grpId="4" nodeType="with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plus(in)">
                                      <p:cBhvr>
                                        <p:cTn id="60" dur="2000"/>
                                        <p:tgtEl>
                                          <p:spTgt spid="20"/>
                                        </p:tgtEl>
                                      </p:cBhvr>
                                    </p:animEffect>
                                  </p:childTnLst>
                                </p:cTn>
                              </p:par>
                              <p:par>
                                <p:cTn id="61" presetID="2" presetClass="entr" presetSubtype="12" fill="hold" grpId="0" nodeType="withEffect">
                                  <p:stCondLst>
                                    <p:cond delay="0"/>
                                  </p:stCondLst>
                                  <p:childTnLst>
                                    <p:set>
                                      <p:cBhvr>
                                        <p:cTn id="62" dur="1" fill="hold">
                                          <p:stCondLst>
                                            <p:cond delay="0"/>
                                          </p:stCondLst>
                                        </p:cTn>
                                        <p:tgtEl>
                                          <p:spTgt spid="4"/>
                                        </p:tgtEl>
                                        <p:attrNameLst>
                                          <p:attrName>style.visibility</p:attrName>
                                        </p:attrNameLst>
                                      </p:cBhvr>
                                      <p:to>
                                        <p:strVal val="visible"/>
                                      </p:to>
                                    </p:set>
                                    <p:anim calcmode="lin" valueType="num">
                                      <p:cBhvr additive="base">
                                        <p:cTn id="63" dur="2000" fill="hold"/>
                                        <p:tgtEl>
                                          <p:spTgt spid="4"/>
                                        </p:tgtEl>
                                        <p:attrNameLst>
                                          <p:attrName>ppt_x</p:attrName>
                                        </p:attrNameLst>
                                      </p:cBhvr>
                                      <p:tavLst>
                                        <p:tav tm="0">
                                          <p:val>
                                            <p:strVal val="0-#ppt_w/2"/>
                                          </p:val>
                                        </p:tav>
                                        <p:tav tm="100000">
                                          <p:val>
                                            <p:strVal val="#ppt_x"/>
                                          </p:val>
                                        </p:tav>
                                      </p:tavLst>
                                    </p:anim>
                                    <p:anim calcmode="lin" valueType="num">
                                      <p:cBhvr additive="base">
                                        <p:cTn id="64" dur="2000" fill="hold"/>
                                        <p:tgtEl>
                                          <p:spTgt spid="4"/>
                                        </p:tgtEl>
                                        <p:attrNameLst>
                                          <p:attrName>ppt_y</p:attrName>
                                        </p:attrNameLst>
                                      </p:cBhvr>
                                      <p:tavLst>
                                        <p:tav tm="0">
                                          <p:val>
                                            <p:strVal val="1+#ppt_h/2"/>
                                          </p:val>
                                        </p:tav>
                                        <p:tav tm="100000">
                                          <p:val>
                                            <p:strVal val="#ppt_y"/>
                                          </p:val>
                                        </p:tav>
                                      </p:tavLst>
                                    </p:anim>
                                  </p:childTnLst>
                                </p:cTn>
                              </p:par>
                              <p:par>
                                <p:cTn id="65" presetID="2" presetClass="entr" presetSubtype="12" fill="hold" grpId="0" nodeType="withEffect">
                                  <p:stCondLst>
                                    <p:cond delay="0"/>
                                  </p:stCondLst>
                                  <p:childTnLst>
                                    <p:set>
                                      <p:cBhvr>
                                        <p:cTn id="66" dur="1" fill="hold">
                                          <p:stCondLst>
                                            <p:cond delay="0"/>
                                          </p:stCondLst>
                                        </p:cTn>
                                        <p:tgtEl>
                                          <p:spTgt spid="5"/>
                                        </p:tgtEl>
                                        <p:attrNameLst>
                                          <p:attrName>style.visibility</p:attrName>
                                        </p:attrNameLst>
                                      </p:cBhvr>
                                      <p:to>
                                        <p:strVal val="visible"/>
                                      </p:to>
                                    </p:set>
                                    <p:anim calcmode="lin" valueType="num">
                                      <p:cBhvr additive="base">
                                        <p:cTn id="67" dur="2000" fill="hold"/>
                                        <p:tgtEl>
                                          <p:spTgt spid="5"/>
                                        </p:tgtEl>
                                        <p:attrNameLst>
                                          <p:attrName>ppt_x</p:attrName>
                                        </p:attrNameLst>
                                      </p:cBhvr>
                                      <p:tavLst>
                                        <p:tav tm="0">
                                          <p:val>
                                            <p:strVal val="0-#ppt_w/2"/>
                                          </p:val>
                                        </p:tav>
                                        <p:tav tm="100000">
                                          <p:val>
                                            <p:strVal val="#ppt_x"/>
                                          </p:val>
                                        </p:tav>
                                      </p:tavLst>
                                    </p:anim>
                                    <p:anim calcmode="lin" valueType="num">
                                      <p:cBhvr additive="base">
                                        <p:cTn id="68" dur="2000" fill="hold"/>
                                        <p:tgtEl>
                                          <p:spTgt spid="5"/>
                                        </p:tgtEl>
                                        <p:attrNameLst>
                                          <p:attrName>ppt_y</p:attrName>
                                        </p:attrNameLst>
                                      </p:cBhvr>
                                      <p:tavLst>
                                        <p:tav tm="0">
                                          <p:val>
                                            <p:strVal val="1+#ppt_h/2"/>
                                          </p:val>
                                        </p:tav>
                                        <p:tav tm="100000">
                                          <p:val>
                                            <p:strVal val="#ppt_y"/>
                                          </p:val>
                                        </p:tav>
                                      </p:tavLst>
                                    </p:anim>
                                  </p:childTnLst>
                                </p:cTn>
                              </p:par>
                              <p:par>
                                <p:cTn id="69" presetID="2" presetClass="entr" presetSubtype="12" fill="hold" grpId="0" nodeType="withEffect">
                                  <p:stCondLst>
                                    <p:cond delay="0"/>
                                  </p:stCondLst>
                                  <p:childTnLst>
                                    <p:set>
                                      <p:cBhvr>
                                        <p:cTn id="70" dur="1" fill="hold">
                                          <p:stCondLst>
                                            <p:cond delay="0"/>
                                          </p:stCondLst>
                                        </p:cTn>
                                        <p:tgtEl>
                                          <p:spTgt spid="7"/>
                                        </p:tgtEl>
                                        <p:attrNameLst>
                                          <p:attrName>style.visibility</p:attrName>
                                        </p:attrNameLst>
                                      </p:cBhvr>
                                      <p:to>
                                        <p:strVal val="visible"/>
                                      </p:to>
                                    </p:set>
                                    <p:anim calcmode="lin" valueType="num">
                                      <p:cBhvr additive="base">
                                        <p:cTn id="71" dur="2000" fill="hold"/>
                                        <p:tgtEl>
                                          <p:spTgt spid="7"/>
                                        </p:tgtEl>
                                        <p:attrNameLst>
                                          <p:attrName>ppt_x</p:attrName>
                                        </p:attrNameLst>
                                      </p:cBhvr>
                                      <p:tavLst>
                                        <p:tav tm="0">
                                          <p:val>
                                            <p:strVal val="0-#ppt_w/2"/>
                                          </p:val>
                                        </p:tav>
                                        <p:tav tm="100000">
                                          <p:val>
                                            <p:strVal val="#ppt_x"/>
                                          </p:val>
                                        </p:tav>
                                      </p:tavLst>
                                    </p:anim>
                                    <p:anim calcmode="lin" valueType="num">
                                      <p:cBhvr additive="base">
                                        <p:cTn id="72" dur="2000" fill="hold"/>
                                        <p:tgtEl>
                                          <p:spTgt spid="7"/>
                                        </p:tgtEl>
                                        <p:attrNameLst>
                                          <p:attrName>ppt_y</p:attrName>
                                        </p:attrNameLst>
                                      </p:cBhvr>
                                      <p:tavLst>
                                        <p:tav tm="0">
                                          <p:val>
                                            <p:strVal val="1+#ppt_h/2"/>
                                          </p:val>
                                        </p:tav>
                                        <p:tav tm="100000">
                                          <p:val>
                                            <p:strVal val="#ppt_y"/>
                                          </p:val>
                                        </p:tav>
                                      </p:tavLst>
                                    </p:anim>
                                  </p:childTnLst>
                                </p:cTn>
                              </p:par>
                              <p:par>
                                <p:cTn id="73" presetID="2" presetClass="entr" presetSubtype="12" fill="hold" grpId="0" nodeType="withEffect">
                                  <p:stCondLst>
                                    <p:cond delay="0"/>
                                  </p:stCondLst>
                                  <p:childTnLst>
                                    <p:set>
                                      <p:cBhvr>
                                        <p:cTn id="74" dur="1" fill="hold">
                                          <p:stCondLst>
                                            <p:cond delay="0"/>
                                          </p:stCondLst>
                                        </p:cTn>
                                        <p:tgtEl>
                                          <p:spTgt spid="10"/>
                                        </p:tgtEl>
                                        <p:attrNameLst>
                                          <p:attrName>style.visibility</p:attrName>
                                        </p:attrNameLst>
                                      </p:cBhvr>
                                      <p:to>
                                        <p:strVal val="visible"/>
                                      </p:to>
                                    </p:set>
                                    <p:anim calcmode="lin" valueType="num">
                                      <p:cBhvr additive="base">
                                        <p:cTn id="75" dur="2000" fill="hold"/>
                                        <p:tgtEl>
                                          <p:spTgt spid="10"/>
                                        </p:tgtEl>
                                        <p:attrNameLst>
                                          <p:attrName>ppt_x</p:attrName>
                                        </p:attrNameLst>
                                      </p:cBhvr>
                                      <p:tavLst>
                                        <p:tav tm="0">
                                          <p:val>
                                            <p:strVal val="0-#ppt_w/2"/>
                                          </p:val>
                                        </p:tav>
                                        <p:tav tm="100000">
                                          <p:val>
                                            <p:strVal val="#ppt_x"/>
                                          </p:val>
                                        </p:tav>
                                      </p:tavLst>
                                    </p:anim>
                                    <p:anim calcmode="lin" valueType="num">
                                      <p:cBhvr additive="base">
                                        <p:cTn id="76" dur="2000" fill="hold"/>
                                        <p:tgtEl>
                                          <p:spTgt spid="10"/>
                                        </p:tgtEl>
                                        <p:attrNameLst>
                                          <p:attrName>ppt_y</p:attrName>
                                        </p:attrNameLst>
                                      </p:cBhvr>
                                      <p:tavLst>
                                        <p:tav tm="0">
                                          <p:val>
                                            <p:strVal val="1+#ppt_h/2"/>
                                          </p:val>
                                        </p:tav>
                                        <p:tav tm="100000">
                                          <p:val>
                                            <p:strVal val="#ppt_y"/>
                                          </p:val>
                                        </p:tav>
                                      </p:tavLst>
                                    </p:anim>
                                  </p:childTnLst>
                                </p:cTn>
                              </p:par>
                              <p:par>
                                <p:cTn id="77" presetID="2" presetClass="entr" presetSubtype="12" fill="hold" grpId="0" nodeType="withEffect">
                                  <p:stCondLst>
                                    <p:cond delay="0"/>
                                  </p:stCondLst>
                                  <p:childTnLst>
                                    <p:set>
                                      <p:cBhvr>
                                        <p:cTn id="78" dur="1" fill="hold">
                                          <p:stCondLst>
                                            <p:cond delay="0"/>
                                          </p:stCondLst>
                                        </p:cTn>
                                        <p:tgtEl>
                                          <p:spTgt spid="11"/>
                                        </p:tgtEl>
                                        <p:attrNameLst>
                                          <p:attrName>style.visibility</p:attrName>
                                        </p:attrNameLst>
                                      </p:cBhvr>
                                      <p:to>
                                        <p:strVal val="visible"/>
                                      </p:to>
                                    </p:set>
                                    <p:anim calcmode="lin" valueType="num">
                                      <p:cBhvr additive="base">
                                        <p:cTn id="79" dur="2000" fill="hold"/>
                                        <p:tgtEl>
                                          <p:spTgt spid="11"/>
                                        </p:tgtEl>
                                        <p:attrNameLst>
                                          <p:attrName>ppt_x</p:attrName>
                                        </p:attrNameLst>
                                      </p:cBhvr>
                                      <p:tavLst>
                                        <p:tav tm="0">
                                          <p:val>
                                            <p:strVal val="0-#ppt_w/2"/>
                                          </p:val>
                                        </p:tav>
                                        <p:tav tm="100000">
                                          <p:val>
                                            <p:strVal val="#ppt_x"/>
                                          </p:val>
                                        </p:tav>
                                      </p:tavLst>
                                    </p:anim>
                                    <p:anim calcmode="lin" valueType="num">
                                      <p:cBhvr additive="base">
                                        <p:cTn id="80" dur="2000" fill="hold"/>
                                        <p:tgtEl>
                                          <p:spTgt spid="11"/>
                                        </p:tgtEl>
                                        <p:attrNameLst>
                                          <p:attrName>ppt_y</p:attrName>
                                        </p:attrNameLst>
                                      </p:cBhvr>
                                      <p:tavLst>
                                        <p:tav tm="0">
                                          <p:val>
                                            <p:strVal val="1+#ppt_h/2"/>
                                          </p:val>
                                        </p:tav>
                                        <p:tav tm="100000">
                                          <p:val>
                                            <p:strVal val="#ppt_y"/>
                                          </p:val>
                                        </p:tav>
                                      </p:tavLst>
                                    </p:anim>
                                  </p:childTnLst>
                                </p:cTn>
                              </p:par>
                              <p:par>
                                <p:cTn id="81" presetID="2" presetClass="entr" presetSubtype="12" fill="hold" grpId="0" nodeType="withEffect">
                                  <p:stCondLst>
                                    <p:cond delay="0"/>
                                  </p:stCondLst>
                                  <p:childTnLst>
                                    <p:set>
                                      <p:cBhvr>
                                        <p:cTn id="82" dur="1" fill="hold">
                                          <p:stCondLst>
                                            <p:cond delay="0"/>
                                          </p:stCondLst>
                                        </p:cTn>
                                        <p:tgtEl>
                                          <p:spTgt spid="13"/>
                                        </p:tgtEl>
                                        <p:attrNameLst>
                                          <p:attrName>style.visibility</p:attrName>
                                        </p:attrNameLst>
                                      </p:cBhvr>
                                      <p:to>
                                        <p:strVal val="visible"/>
                                      </p:to>
                                    </p:set>
                                    <p:anim calcmode="lin" valueType="num">
                                      <p:cBhvr additive="base">
                                        <p:cTn id="83" dur="2000" fill="hold"/>
                                        <p:tgtEl>
                                          <p:spTgt spid="13"/>
                                        </p:tgtEl>
                                        <p:attrNameLst>
                                          <p:attrName>ppt_x</p:attrName>
                                        </p:attrNameLst>
                                      </p:cBhvr>
                                      <p:tavLst>
                                        <p:tav tm="0">
                                          <p:val>
                                            <p:strVal val="0-#ppt_w/2"/>
                                          </p:val>
                                        </p:tav>
                                        <p:tav tm="100000">
                                          <p:val>
                                            <p:strVal val="#ppt_x"/>
                                          </p:val>
                                        </p:tav>
                                      </p:tavLst>
                                    </p:anim>
                                    <p:anim calcmode="lin" valueType="num">
                                      <p:cBhvr additive="base">
                                        <p:cTn id="84" dur="2000" fill="hold"/>
                                        <p:tgtEl>
                                          <p:spTgt spid="13"/>
                                        </p:tgtEl>
                                        <p:attrNameLst>
                                          <p:attrName>ppt_y</p:attrName>
                                        </p:attrNameLst>
                                      </p:cBhvr>
                                      <p:tavLst>
                                        <p:tav tm="0">
                                          <p:val>
                                            <p:strVal val="1+#ppt_h/2"/>
                                          </p:val>
                                        </p:tav>
                                        <p:tav tm="100000">
                                          <p:val>
                                            <p:strVal val="#ppt_y"/>
                                          </p:val>
                                        </p:tav>
                                      </p:tavLst>
                                    </p:anim>
                                  </p:childTnLst>
                                </p:cTn>
                              </p:par>
                              <p:par>
                                <p:cTn id="85" presetID="2" presetClass="entr" presetSubtype="12"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additive="base">
                                        <p:cTn id="87" dur="2000" fill="hold"/>
                                        <p:tgtEl>
                                          <p:spTgt spid="16"/>
                                        </p:tgtEl>
                                        <p:attrNameLst>
                                          <p:attrName>ppt_x</p:attrName>
                                        </p:attrNameLst>
                                      </p:cBhvr>
                                      <p:tavLst>
                                        <p:tav tm="0">
                                          <p:val>
                                            <p:strVal val="0-#ppt_w/2"/>
                                          </p:val>
                                        </p:tav>
                                        <p:tav tm="100000">
                                          <p:val>
                                            <p:strVal val="#ppt_x"/>
                                          </p:val>
                                        </p:tav>
                                      </p:tavLst>
                                    </p:anim>
                                    <p:anim calcmode="lin" valueType="num">
                                      <p:cBhvr additive="base">
                                        <p:cTn id="88" dur="2000" fill="hold"/>
                                        <p:tgtEl>
                                          <p:spTgt spid="16"/>
                                        </p:tgtEl>
                                        <p:attrNameLst>
                                          <p:attrName>ppt_y</p:attrName>
                                        </p:attrNameLst>
                                      </p:cBhvr>
                                      <p:tavLst>
                                        <p:tav tm="0">
                                          <p:val>
                                            <p:strVal val="1+#ppt_h/2"/>
                                          </p:val>
                                        </p:tav>
                                        <p:tav tm="100000">
                                          <p:val>
                                            <p:strVal val="#ppt_y"/>
                                          </p:val>
                                        </p:tav>
                                      </p:tavLst>
                                    </p:anim>
                                  </p:childTnLst>
                                </p:cTn>
                              </p:par>
                              <p:par>
                                <p:cTn id="89" presetID="2" presetClass="entr" presetSubtype="12" fill="hold" grpId="0" nodeType="withEffect">
                                  <p:stCondLst>
                                    <p:cond delay="0"/>
                                  </p:stCondLst>
                                  <p:childTnLst>
                                    <p:set>
                                      <p:cBhvr>
                                        <p:cTn id="90" dur="1" fill="hold">
                                          <p:stCondLst>
                                            <p:cond delay="0"/>
                                          </p:stCondLst>
                                        </p:cTn>
                                        <p:tgtEl>
                                          <p:spTgt spid="17"/>
                                        </p:tgtEl>
                                        <p:attrNameLst>
                                          <p:attrName>style.visibility</p:attrName>
                                        </p:attrNameLst>
                                      </p:cBhvr>
                                      <p:to>
                                        <p:strVal val="visible"/>
                                      </p:to>
                                    </p:set>
                                    <p:anim calcmode="lin" valueType="num">
                                      <p:cBhvr additive="base">
                                        <p:cTn id="91" dur="2000" fill="hold"/>
                                        <p:tgtEl>
                                          <p:spTgt spid="17"/>
                                        </p:tgtEl>
                                        <p:attrNameLst>
                                          <p:attrName>ppt_x</p:attrName>
                                        </p:attrNameLst>
                                      </p:cBhvr>
                                      <p:tavLst>
                                        <p:tav tm="0">
                                          <p:val>
                                            <p:strVal val="0-#ppt_w/2"/>
                                          </p:val>
                                        </p:tav>
                                        <p:tav tm="100000">
                                          <p:val>
                                            <p:strVal val="#ppt_x"/>
                                          </p:val>
                                        </p:tav>
                                      </p:tavLst>
                                    </p:anim>
                                    <p:anim calcmode="lin" valueType="num">
                                      <p:cBhvr additive="base">
                                        <p:cTn id="92" dur="2000" fill="hold"/>
                                        <p:tgtEl>
                                          <p:spTgt spid="17"/>
                                        </p:tgtEl>
                                        <p:attrNameLst>
                                          <p:attrName>ppt_y</p:attrName>
                                        </p:attrNameLst>
                                      </p:cBhvr>
                                      <p:tavLst>
                                        <p:tav tm="0">
                                          <p:val>
                                            <p:strVal val="1+#ppt_h/2"/>
                                          </p:val>
                                        </p:tav>
                                        <p:tav tm="100000">
                                          <p:val>
                                            <p:strVal val="#ppt_y"/>
                                          </p:val>
                                        </p:tav>
                                      </p:tavLst>
                                    </p:anim>
                                  </p:childTnLst>
                                </p:cTn>
                              </p:par>
                              <p:par>
                                <p:cTn id="93" presetID="2" presetClass="entr" presetSubtype="12" fill="hold" grpId="0" nodeType="withEffect">
                                  <p:stCondLst>
                                    <p:cond delay="0"/>
                                  </p:stCondLst>
                                  <p:childTnLst>
                                    <p:set>
                                      <p:cBhvr>
                                        <p:cTn id="94" dur="1" fill="hold">
                                          <p:stCondLst>
                                            <p:cond delay="0"/>
                                          </p:stCondLst>
                                        </p:cTn>
                                        <p:tgtEl>
                                          <p:spTgt spid="19"/>
                                        </p:tgtEl>
                                        <p:attrNameLst>
                                          <p:attrName>style.visibility</p:attrName>
                                        </p:attrNameLst>
                                      </p:cBhvr>
                                      <p:to>
                                        <p:strVal val="visible"/>
                                      </p:to>
                                    </p:set>
                                    <p:anim calcmode="lin" valueType="num">
                                      <p:cBhvr additive="base">
                                        <p:cTn id="95" dur="2000" fill="hold"/>
                                        <p:tgtEl>
                                          <p:spTgt spid="19"/>
                                        </p:tgtEl>
                                        <p:attrNameLst>
                                          <p:attrName>ppt_x</p:attrName>
                                        </p:attrNameLst>
                                      </p:cBhvr>
                                      <p:tavLst>
                                        <p:tav tm="0">
                                          <p:val>
                                            <p:strVal val="0-#ppt_w/2"/>
                                          </p:val>
                                        </p:tav>
                                        <p:tav tm="100000">
                                          <p:val>
                                            <p:strVal val="#ppt_x"/>
                                          </p:val>
                                        </p:tav>
                                      </p:tavLst>
                                    </p:anim>
                                    <p:anim calcmode="lin" valueType="num">
                                      <p:cBhvr additive="base">
                                        <p:cTn id="96" dur="2000" fill="hold"/>
                                        <p:tgtEl>
                                          <p:spTgt spid="19"/>
                                        </p:tgtEl>
                                        <p:attrNameLst>
                                          <p:attrName>ppt_y</p:attrName>
                                        </p:attrNameLst>
                                      </p:cBhvr>
                                      <p:tavLst>
                                        <p:tav tm="0">
                                          <p:val>
                                            <p:strVal val="1+#ppt_h/2"/>
                                          </p:val>
                                        </p:tav>
                                        <p:tav tm="100000">
                                          <p:val>
                                            <p:strVal val="#ppt_y"/>
                                          </p:val>
                                        </p:tav>
                                      </p:tavLst>
                                    </p:anim>
                                  </p:childTnLst>
                                </p:cTn>
                              </p:par>
                              <p:par>
                                <p:cTn id="97" presetID="2" presetClass="entr" presetSubtype="6" fill="hold" grpId="0" nodeType="withEffect">
                                  <p:stCondLst>
                                    <p:cond delay="0"/>
                                  </p:stCondLst>
                                  <p:childTnLst>
                                    <p:set>
                                      <p:cBhvr>
                                        <p:cTn id="98" dur="1" fill="hold">
                                          <p:stCondLst>
                                            <p:cond delay="0"/>
                                          </p:stCondLst>
                                        </p:cTn>
                                        <p:tgtEl>
                                          <p:spTgt spid="3"/>
                                        </p:tgtEl>
                                        <p:attrNameLst>
                                          <p:attrName>style.visibility</p:attrName>
                                        </p:attrNameLst>
                                      </p:cBhvr>
                                      <p:to>
                                        <p:strVal val="visible"/>
                                      </p:to>
                                    </p:set>
                                    <p:anim calcmode="lin" valueType="num">
                                      <p:cBhvr additive="base">
                                        <p:cTn id="99" dur="2000" fill="hold"/>
                                        <p:tgtEl>
                                          <p:spTgt spid="3"/>
                                        </p:tgtEl>
                                        <p:attrNameLst>
                                          <p:attrName>ppt_x</p:attrName>
                                        </p:attrNameLst>
                                      </p:cBhvr>
                                      <p:tavLst>
                                        <p:tav tm="0">
                                          <p:val>
                                            <p:strVal val="1+#ppt_w/2"/>
                                          </p:val>
                                        </p:tav>
                                        <p:tav tm="100000">
                                          <p:val>
                                            <p:strVal val="#ppt_x"/>
                                          </p:val>
                                        </p:tav>
                                      </p:tavLst>
                                    </p:anim>
                                    <p:anim calcmode="lin" valueType="num">
                                      <p:cBhvr additive="base">
                                        <p:cTn id="100" dur="2000" fill="hold"/>
                                        <p:tgtEl>
                                          <p:spTgt spid="3"/>
                                        </p:tgtEl>
                                        <p:attrNameLst>
                                          <p:attrName>ppt_y</p:attrName>
                                        </p:attrNameLst>
                                      </p:cBhvr>
                                      <p:tavLst>
                                        <p:tav tm="0">
                                          <p:val>
                                            <p:strVal val="1+#ppt_h/2"/>
                                          </p:val>
                                        </p:tav>
                                        <p:tav tm="100000">
                                          <p:val>
                                            <p:strVal val="#ppt_y"/>
                                          </p:val>
                                        </p:tav>
                                      </p:tavLst>
                                    </p:anim>
                                  </p:childTnLst>
                                </p:cTn>
                              </p:par>
                              <p:par>
                                <p:cTn id="101" presetID="2" presetClass="entr" presetSubtype="6" fill="hold" grpId="0" nodeType="withEffect">
                                  <p:stCondLst>
                                    <p:cond delay="0"/>
                                  </p:stCondLst>
                                  <p:childTnLst>
                                    <p:set>
                                      <p:cBhvr>
                                        <p:cTn id="102" dur="1" fill="hold">
                                          <p:stCondLst>
                                            <p:cond delay="0"/>
                                          </p:stCondLst>
                                        </p:cTn>
                                        <p:tgtEl>
                                          <p:spTgt spid="6"/>
                                        </p:tgtEl>
                                        <p:attrNameLst>
                                          <p:attrName>style.visibility</p:attrName>
                                        </p:attrNameLst>
                                      </p:cBhvr>
                                      <p:to>
                                        <p:strVal val="visible"/>
                                      </p:to>
                                    </p:set>
                                    <p:anim calcmode="lin" valueType="num">
                                      <p:cBhvr additive="base">
                                        <p:cTn id="103" dur="2000" fill="hold"/>
                                        <p:tgtEl>
                                          <p:spTgt spid="6"/>
                                        </p:tgtEl>
                                        <p:attrNameLst>
                                          <p:attrName>ppt_x</p:attrName>
                                        </p:attrNameLst>
                                      </p:cBhvr>
                                      <p:tavLst>
                                        <p:tav tm="0">
                                          <p:val>
                                            <p:strVal val="1+#ppt_w/2"/>
                                          </p:val>
                                        </p:tav>
                                        <p:tav tm="100000">
                                          <p:val>
                                            <p:strVal val="#ppt_x"/>
                                          </p:val>
                                        </p:tav>
                                      </p:tavLst>
                                    </p:anim>
                                    <p:anim calcmode="lin" valueType="num">
                                      <p:cBhvr additive="base">
                                        <p:cTn id="104" dur="2000" fill="hold"/>
                                        <p:tgtEl>
                                          <p:spTgt spid="6"/>
                                        </p:tgtEl>
                                        <p:attrNameLst>
                                          <p:attrName>ppt_y</p:attrName>
                                        </p:attrNameLst>
                                      </p:cBhvr>
                                      <p:tavLst>
                                        <p:tav tm="0">
                                          <p:val>
                                            <p:strVal val="1+#ppt_h/2"/>
                                          </p:val>
                                        </p:tav>
                                        <p:tav tm="100000">
                                          <p:val>
                                            <p:strVal val="#ppt_y"/>
                                          </p:val>
                                        </p:tav>
                                      </p:tavLst>
                                    </p:anim>
                                  </p:childTnLst>
                                </p:cTn>
                              </p:par>
                              <p:par>
                                <p:cTn id="105" presetID="2" presetClass="entr" presetSubtype="6" fill="hold" grpId="0" nodeType="withEffect">
                                  <p:stCondLst>
                                    <p:cond delay="0"/>
                                  </p:stCondLst>
                                  <p:childTnLst>
                                    <p:set>
                                      <p:cBhvr>
                                        <p:cTn id="106" dur="1" fill="hold">
                                          <p:stCondLst>
                                            <p:cond delay="0"/>
                                          </p:stCondLst>
                                        </p:cTn>
                                        <p:tgtEl>
                                          <p:spTgt spid="8"/>
                                        </p:tgtEl>
                                        <p:attrNameLst>
                                          <p:attrName>style.visibility</p:attrName>
                                        </p:attrNameLst>
                                      </p:cBhvr>
                                      <p:to>
                                        <p:strVal val="visible"/>
                                      </p:to>
                                    </p:set>
                                    <p:anim calcmode="lin" valueType="num">
                                      <p:cBhvr additive="base">
                                        <p:cTn id="107" dur="2000" fill="hold"/>
                                        <p:tgtEl>
                                          <p:spTgt spid="8"/>
                                        </p:tgtEl>
                                        <p:attrNameLst>
                                          <p:attrName>ppt_x</p:attrName>
                                        </p:attrNameLst>
                                      </p:cBhvr>
                                      <p:tavLst>
                                        <p:tav tm="0">
                                          <p:val>
                                            <p:strVal val="1+#ppt_w/2"/>
                                          </p:val>
                                        </p:tav>
                                        <p:tav tm="100000">
                                          <p:val>
                                            <p:strVal val="#ppt_x"/>
                                          </p:val>
                                        </p:tav>
                                      </p:tavLst>
                                    </p:anim>
                                    <p:anim calcmode="lin" valueType="num">
                                      <p:cBhvr additive="base">
                                        <p:cTn id="108" dur="2000" fill="hold"/>
                                        <p:tgtEl>
                                          <p:spTgt spid="8"/>
                                        </p:tgtEl>
                                        <p:attrNameLst>
                                          <p:attrName>ppt_y</p:attrName>
                                        </p:attrNameLst>
                                      </p:cBhvr>
                                      <p:tavLst>
                                        <p:tav tm="0">
                                          <p:val>
                                            <p:strVal val="1+#ppt_h/2"/>
                                          </p:val>
                                        </p:tav>
                                        <p:tav tm="100000">
                                          <p:val>
                                            <p:strVal val="#ppt_y"/>
                                          </p:val>
                                        </p:tav>
                                      </p:tavLst>
                                    </p:anim>
                                  </p:childTnLst>
                                </p:cTn>
                              </p:par>
                              <p:par>
                                <p:cTn id="109" presetID="2" presetClass="entr" presetSubtype="6" fill="hold" grpId="0" nodeType="withEffect">
                                  <p:stCondLst>
                                    <p:cond delay="0"/>
                                  </p:stCondLst>
                                  <p:childTnLst>
                                    <p:set>
                                      <p:cBhvr>
                                        <p:cTn id="110" dur="1" fill="hold">
                                          <p:stCondLst>
                                            <p:cond delay="0"/>
                                          </p:stCondLst>
                                        </p:cTn>
                                        <p:tgtEl>
                                          <p:spTgt spid="9"/>
                                        </p:tgtEl>
                                        <p:attrNameLst>
                                          <p:attrName>style.visibility</p:attrName>
                                        </p:attrNameLst>
                                      </p:cBhvr>
                                      <p:to>
                                        <p:strVal val="visible"/>
                                      </p:to>
                                    </p:set>
                                    <p:anim calcmode="lin" valueType="num">
                                      <p:cBhvr additive="base">
                                        <p:cTn id="111" dur="2000" fill="hold"/>
                                        <p:tgtEl>
                                          <p:spTgt spid="9"/>
                                        </p:tgtEl>
                                        <p:attrNameLst>
                                          <p:attrName>ppt_x</p:attrName>
                                        </p:attrNameLst>
                                      </p:cBhvr>
                                      <p:tavLst>
                                        <p:tav tm="0">
                                          <p:val>
                                            <p:strVal val="1+#ppt_w/2"/>
                                          </p:val>
                                        </p:tav>
                                        <p:tav tm="100000">
                                          <p:val>
                                            <p:strVal val="#ppt_x"/>
                                          </p:val>
                                        </p:tav>
                                      </p:tavLst>
                                    </p:anim>
                                    <p:anim calcmode="lin" valueType="num">
                                      <p:cBhvr additive="base">
                                        <p:cTn id="112" dur="2000" fill="hold"/>
                                        <p:tgtEl>
                                          <p:spTgt spid="9"/>
                                        </p:tgtEl>
                                        <p:attrNameLst>
                                          <p:attrName>ppt_y</p:attrName>
                                        </p:attrNameLst>
                                      </p:cBhvr>
                                      <p:tavLst>
                                        <p:tav tm="0">
                                          <p:val>
                                            <p:strVal val="1+#ppt_h/2"/>
                                          </p:val>
                                        </p:tav>
                                        <p:tav tm="100000">
                                          <p:val>
                                            <p:strVal val="#ppt_y"/>
                                          </p:val>
                                        </p:tav>
                                      </p:tavLst>
                                    </p:anim>
                                  </p:childTnLst>
                                </p:cTn>
                              </p:par>
                              <p:par>
                                <p:cTn id="113" presetID="2" presetClass="entr" presetSubtype="6" fill="hold" grpId="0" nodeType="withEffect">
                                  <p:stCondLst>
                                    <p:cond delay="0"/>
                                  </p:stCondLst>
                                  <p:childTnLst>
                                    <p:set>
                                      <p:cBhvr>
                                        <p:cTn id="114" dur="1" fill="hold">
                                          <p:stCondLst>
                                            <p:cond delay="0"/>
                                          </p:stCondLst>
                                        </p:cTn>
                                        <p:tgtEl>
                                          <p:spTgt spid="12"/>
                                        </p:tgtEl>
                                        <p:attrNameLst>
                                          <p:attrName>style.visibility</p:attrName>
                                        </p:attrNameLst>
                                      </p:cBhvr>
                                      <p:to>
                                        <p:strVal val="visible"/>
                                      </p:to>
                                    </p:set>
                                    <p:anim calcmode="lin" valueType="num">
                                      <p:cBhvr additive="base">
                                        <p:cTn id="115" dur="2000" fill="hold"/>
                                        <p:tgtEl>
                                          <p:spTgt spid="12"/>
                                        </p:tgtEl>
                                        <p:attrNameLst>
                                          <p:attrName>ppt_x</p:attrName>
                                        </p:attrNameLst>
                                      </p:cBhvr>
                                      <p:tavLst>
                                        <p:tav tm="0">
                                          <p:val>
                                            <p:strVal val="1+#ppt_w/2"/>
                                          </p:val>
                                        </p:tav>
                                        <p:tav tm="100000">
                                          <p:val>
                                            <p:strVal val="#ppt_x"/>
                                          </p:val>
                                        </p:tav>
                                      </p:tavLst>
                                    </p:anim>
                                    <p:anim calcmode="lin" valueType="num">
                                      <p:cBhvr additive="base">
                                        <p:cTn id="116" dur="2000" fill="hold"/>
                                        <p:tgtEl>
                                          <p:spTgt spid="12"/>
                                        </p:tgtEl>
                                        <p:attrNameLst>
                                          <p:attrName>ppt_y</p:attrName>
                                        </p:attrNameLst>
                                      </p:cBhvr>
                                      <p:tavLst>
                                        <p:tav tm="0">
                                          <p:val>
                                            <p:strVal val="1+#ppt_h/2"/>
                                          </p:val>
                                        </p:tav>
                                        <p:tav tm="100000">
                                          <p:val>
                                            <p:strVal val="#ppt_y"/>
                                          </p:val>
                                        </p:tav>
                                      </p:tavLst>
                                    </p:anim>
                                  </p:childTnLst>
                                </p:cTn>
                              </p:par>
                              <p:par>
                                <p:cTn id="117" presetID="2" presetClass="entr" presetSubtype="6" fill="hold" grpId="0" nodeType="withEffect">
                                  <p:stCondLst>
                                    <p:cond delay="0"/>
                                  </p:stCondLst>
                                  <p:childTnLst>
                                    <p:set>
                                      <p:cBhvr>
                                        <p:cTn id="118" dur="1" fill="hold">
                                          <p:stCondLst>
                                            <p:cond delay="0"/>
                                          </p:stCondLst>
                                        </p:cTn>
                                        <p:tgtEl>
                                          <p:spTgt spid="14"/>
                                        </p:tgtEl>
                                        <p:attrNameLst>
                                          <p:attrName>style.visibility</p:attrName>
                                        </p:attrNameLst>
                                      </p:cBhvr>
                                      <p:to>
                                        <p:strVal val="visible"/>
                                      </p:to>
                                    </p:set>
                                    <p:anim calcmode="lin" valueType="num">
                                      <p:cBhvr additive="base">
                                        <p:cTn id="119" dur="2000" fill="hold"/>
                                        <p:tgtEl>
                                          <p:spTgt spid="14"/>
                                        </p:tgtEl>
                                        <p:attrNameLst>
                                          <p:attrName>ppt_x</p:attrName>
                                        </p:attrNameLst>
                                      </p:cBhvr>
                                      <p:tavLst>
                                        <p:tav tm="0">
                                          <p:val>
                                            <p:strVal val="1+#ppt_w/2"/>
                                          </p:val>
                                        </p:tav>
                                        <p:tav tm="100000">
                                          <p:val>
                                            <p:strVal val="#ppt_x"/>
                                          </p:val>
                                        </p:tav>
                                      </p:tavLst>
                                    </p:anim>
                                    <p:anim calcmode="lin" valueType="num">
                                      <p:cBhvr additive="base">
                                        <p:cTn id="120" dur="2000" fill="hold"/>
                                        <p:tgtEl>
                                          <p:spTgt spid="14"/>
                                        </p:tgtEl>
                                        <p:attrNameLst>
                                          <p:attrName>ppt_y</p:attrName>
                                        </p:attrNameLst>
                                      </p:cBhvr>
                                      <p:tavLst>
                                        <p:tav tm="0">
                                          <p:val>
                                            <p:strVal val="1+#ppt_h/2"/>
                                          </p:val>
                                        </p:tav>
                                        <p:tav tm="100000">
                                          <p:val>
                                            <p:strVal val="#ppt_y"/>
                                          </p:val>
                                        </p:tav>
                                      </p:tavLst>
                                    </p:anim>
                                  </p:childTnLst>
                                </p:cTn>
                              </p:par>
                              <p:par>
                                <p:cTn id="121" presetID="2" presetClass="entr" presetSubtype="6" fill="hold" grpId="0" nodeType="withEffect">
                                  <p:stCondLst>
                                    <p:cond delay="0"/>
                                  </p:stCondLst>
                                  <p:childTnLst>
                                    <p:set>
                                      <p:cBhvr>
                                        <p:cTn id="122" dur="1" fill="hold">
                                          <p:stCondLst>
                                            <p:cond delay="0"/>
                                          </p:stCondLst>
                                        </p:cTn>
                                        <p:tgtEl>
                                          <p:spTgt spid="15"/>
                                        </p:tgtEl>
                                        <p:attrNameLst>
                                          <p:attrName>style.visibility</p:attrName>
                                        </p:attrNameLst>
                                      </p:cBhvr>
                                      <p:to>
                                        <p:strVal val="visible"/>
                                      </p:to>
                                    </p:set>
                                    <p:anim calcmode="lin" valueType="num">
                                      <p:cBhvr additive="base">
                                        <p:cTn id="123" dur="2000" fill="hold"/>
                                        <p:tgtEl>
                                          <p:spTgt spid="15"/>
                                        </p:tgtEl>
                                        <p:attrNameLst>
                                          <p:attrName>ppt_x</p:attrName>
                                        </p:attrNameLst>
                                      </p:cBhvr>
                                      <p:tavLst>
                                        <p:tav tm="0">
                                          <p:val>
                                            <p:strVal val="1+#ppt_w/2"/>
                                          </p:val>
                                        </p:tav>
                                        <p:tav tm="100000">
                                          <p:val>
                                            <p:strVal val="#ppt_x"/>
                                          </p:val>
                                        </p:tav>
                                      </p:tavLst>
                                    </p:anim>
                                    <p:anim calcmode="lin" valueType="num">
                                      <p:cBhvr additive="base">
                                        <p:cTn id="124" dur="2000" fill="hold"/>
                                        <p:tgtEl>
                                          <p:spTgt spid="15"/>
                                        </p:tgtEl>
                                        <p:attrNameLst>
                                          <p:attrName>ppt_y</p:attrName>
                                        </p:attrNameLst>
                                      </p:cBhvr>
                                      <p:tavLst>
                                        <p:tav tm="0">
                                          <p:val>
                                            <p:strVal val="1+#ppt_h/2"/>
                                          </p:val>
                                        </p:tav>
                                        <p:tav tm="100000">
                                          <p:val>
                                            <p:strVal val="#ppt_y"/>
                                          </p:val>
                                        </p:tav>
                                      </p:tavLst>
                                    </p:anim>
                                  </p:childTnLst>
                                </p:cTn>
                              </p:par>
                              <p:par>
                                <p:cTn id="125" presetID="2" presetClass="entr" presetSubtype="6" fill="hold" grpId="0" nodeType="withEffect">
                                  <p:stCondLst>
                                    <p:cond delay="0"/>
                                  </p:stCondLst>
                                  <p:childTnLst>
                                    <p:set>
                                      <p:cBhvr>
                                        <p:cTn id="126" dur="1" fill="hold">
                                          <p:stCondLst>
                                            <p:cond delay="0"/>
                                          </p:stCondLst>
                                        </p:cTn>
                                        <p:tgtEl>
                                          <p:spTgt spid="18"/>
                                        </p:tgtEl>
                                        <p:attrNameLst>
                                          <p:attrName>style.visibility</p:attrName>
                                        </p:attrNameLst>
                                      </p:cBhvr>
                                      <p:to>
                                        <p:strVal val="visible"/>
                                      </p:to>
                                    </p:set>
                                    <p:anim calcmode="lin" valueType="num">
                                      <p:cBhvr additive="base">
                                        <p:cTn id="127" dur="2000" fill="hold"/>
                                        <p:tgtEl>
                                          <p:spTgt spid="18"/>
                                        </p:tgtEl>
                                        <p:attrNameLst>
                                          <p:attrName>ppt_x</p:attrName>
                                        </p:attrNameLst>
                                      </p:cBhvr>
                                      <p:tavLst>
                                        <p:tav tm="0">
                                          <p:val>
                                            <p:strVal val="1+#ppt_w/2"/>
                                          </p:val>
                                        </p:tav>
                                        <p:tav tm="100000">
                                          <p:val>
                                            <p:strVal val="#ppt_x"/>
                                          </p:val>
                                        </p:tav>
                                      </p:tavLst>
                                    </p:anim>
                                    <p:anim calcmode="lin" valueType="num">
                                      <p:cBhvr additive="base">
                                        <p:cTn id="128" dur="2000" fill="hold"/>
                                        <p:tgtEl>
                                          <p:spTgt spid="18"/>
                                        </p:tgtEl>
                                        <p:attrNameLst>
                                          <p:attrName>ppt_y</p:attrName>
                                        </p:attrNameLst>
                                      </p:cBhvr>
                                      <p:tavLst>
                                        <p:tav tm="0">
                                          <p:val>
                                            <p:strVal val="1+#ppt_h/2"/>
                                          </p:val>
                                        </p:tav>
                                        <p:tav tm="100000">
                                          <p:val>
                                            <p:strVal val="#ppt_y"/>
                                          </p:val>
                                        </p:tav>
                                      </p:tavLst>
                                    </p:anim>
                                  </p:childTnLst>
                                </p:cTn>
                              </p:par>
                              <p:par>
                                <p:cTn id="129" presetID="2" presetClass="entr" presetSubtype="6" fill="hold" grpId="0" nodeType="withEffect">
                                  <p:stCondLst>
                                    <p:cond delay="0"/>
                                  </p:stCondLst>
                                  <p:childTnLst>
                                    <p:set>
                                      <p:cBhvr>
                                        <p:cTn id="130" dur="1" fill="hold">
                                          <p:stCondLst>
                                            <p:cond delay="0"/>
                                          </p:stCondLst>
                                        </p:cTn>
                                        <p:tgtEl>
                                          <p:spTgt spid="20"/>
                                        </p:tgtEl>
                                        <p:attrNameLst>
                                          <p:attrName>style.visibility</p:attrName>
                                        </p:attrNameLst>
                                      </p:cBhvr>
                                      <p:to>
                                        <p:strVal val="visible"/>
                                      </p:to>
                                    </p:set>
                                    <p:anim calcmode="lin" valueType="num">
                                      <p:cBhvr additive="base">
                                        <p:cTn id="131" dur="2000" fill="hold"/>
                                        <p:tgtEl>
                                          <p:spTgt spid="20"/>
                                        </p:tgtEl>
                                        <p:attrNameLst>
                                          <p:attrName>ppt_x</p:attrName>
                                        </p:attrNameLst>
                                      </p:cBhvr>
                                      <p:tavLst>
                                        <p:tav tm="0">
                                          <p:val>
                                            <p:strVal val="1+#ppt_w/2"/>
                                          </p:val>
                                        </p:tav>
                                        <p:tav tm="100000">
                                          <p:val>
                                            <p:strVal val="#ppt_x"/>
                                          </p:val>
                                        </p:tav>
                                      </p:tavLst>
                                    </p:anim>
                                    <p:anim calcmode="lin" valueType="num">
                                      <p:cBhvr additive="base">
                                        <p:cTn id="132" dur="2000" fill="hold"/>
                                        <p:tgtEl>
                                          <p:spTgt spid="20"/>
                                        </p:tgtEl>
                                        <p:attrNameLst>
                                          <p:attrName>ppt_y</p:attrName>
                                        </p:attrNameLst>
                                      </p:cBhvr>
                                      <p:tavLst>
                                        <p:tav tm="0">
                                          <p:val>
                                            <p:strVal val="1+#ppt_h/2"/>
                                          </p:val>
                                        </p:tav>
                                        <p:tav tm="100000">
                                          <p:val>
                                            <p:strVal val="#ppt_y"/>
                                          </p:val>
                                        </p:tav>
                                      </p:tavLst>
                                    </p:anim>
                                  </p:childTnLst>
                                </p:cTn>
                              </p:par>
                              <p:par>
                                <p:cTn id="133" presetID="8" presetClass="emph" presetSubtype="0" fill="hold" grpId="1" nodeType="withEffect">
                                  <p:stCondLst>
                                    <p:cond delay="0"/>
                                  </p:stCondLst>
                                  <p:childTnLst>
                                    <p:animRot by="-21600000">
                                      <p:cBhvr>
                                        <p:cTn id="134" dur="2000" fill="hold"/>
                                        <p:tgtEl>
                                          <p:spTgt spid="3"/>
                                        </p:tgtEl>
                                        <p:attrNameLst>
                                          <p:attrName>r</p:attrName>
                                        </p:attrNameLst>
                                      </p:cBhvr>
                                    </p:animRot>
                                  </p:childTnLst>
                                </p:cTn>
                              </p:par>
                              <p:par>
                                <p:cTn id="135" presetID="8" presetClass="emph" presetSubtype="0" fill="hold" grpId="1" nodeType="withEffect">
                                  <p:stCondLst>
                                    <p:cond delay="0"/>
                                  </p:stCondLst>
                                  <p:childTnLst>
                                    <p:animRot by="-21600000">
                                      <p:cBhvr>
                                        <p:cTn id="136" dur="2000" fill="hold"/>
                                        <p:tgtEl>
                                          <p:spTgt spid="6"/>
                                        </p:tgtEl>
                                        <p:attrNameLst>
                                          <p:attrName>r</p:attrName>
                                        </p:attrNameLst>
                                      </p:cBhvr>
                                    </p:animRot>
                                  </p:childTnLst>
                                </p:cTn>
                              </p:par>
                              <p:par>
                                <p:cTn id="137" presetID="8" presetClass="emph" presetSubtype="0" fill="hold" grpId="1" nodeType="withEffect">
                                  <p:stCondLst>
                                    <p:cond delay="0"/>
                                  </p:stCondLst>
                                  <p:childTnLst>
                                    <p:animRot by="-21600000">
                                      <p:cBhvr>
                                        <p:cTn id="138" dur="2000" fill="hold"/>
                                        <p:tgtEl>
                                          <p:spTgt spid="8"/>
                                        </p:tgtEl>
                                        <p:attrNameLst>
                                          <p:attrName>r</p:attrName>
                                        </p:attrNameLst>
                                      </p:cBhvr>
                                    </p:animRot>
                                  </p:childTnLst>
                                </p:cTn>
                              </p:par>
                              <p:par>
                                <p:cTn id="139" presetID="8" presetClass="emph" presetSubtype="0" fill="hold" grpId="1" nodeType="withEffect">
                                  <p:stCondLst>
                                    <p:cond delay="0"/>
                                  </p:stCondLst>
                                  <p:childTnLst>
                                    <p:animRot by="-21600000">
                                      <p:cBhvr>
                                        <p:cTn id="140" dur="2000" fill="hold"/>
                                        <p:tgtEl>
                                          <p:spTgt spid="9"/>
                                        </p:tgtEl>
                                        <p:attrNameLst>
                                          <p:attrName>r</p:attrName>
                                        </p:attrNameLst>
                                      </p:cBhvr>
                                    </p:animRot>
                                  </p:childTnLst>
                                </p:cTn>
                              </p:par>
                              <p:par>
                                <p:cTn id="141" presetID="8" presetClass="emph" presetSubtype="0" fill="hold" grpId="1" nodeType="withEffect">
                                  <p:stCondLst>
                                    <p:cond delay="0"/>
                                  </p:stCondLst>
                                  <p:childTnLst>
                                    <p:animRot by="-21600000">
                                      <p:cBhvr>
                                        <p:cTn id="142" dur="2000" fill="hold"/>
                                        <p:tgtEl>
                                          <p:spTgt spid="12"/>
                                        </p:tgtEl>
                                        <p:attrNameLst>
                                          <p:attrName>r</p:attrName>
                                        </p:attrNameLst>
                                      </p:cBhvr>
                                    </p:animRot>
                                  </p:childTnLst>
                                </p:cTn>
                              </p:par>
                              <p:par>
                                <p:cTn id="143" presetID="8" presetClass="emph" presetSubtype="0" fill="hold" grpId="1" nodeType="withEffect">
                                  <p:stCondLst>
                                    <p:cond delay="0"/>
                                  </p:stCondLst>
                                  <p:childTnLst>
                                    <p:animRot by="-21600000">
                                      <p:cBhvr>
                                        <p:cTn id="144" dur="2000" fill="hold"/>
                                        <p:tgtEl>
                                          <p:spTgt spid="14"/>
                                        </p:tgtEl>
                                        <p:attrNameLst>
                                          <p:attrName>r</p:attrName>
                                        </p:attrNameLst>
                                      </p:cBhvr>
                                    </p:animRot>
                                  </p:childTnLst>
                                </p:cTn>
                              </p:par>
                              <p:par>
                                <p:cTn id="145" presetID="8" presetClass="emph" presetSubtype="0" fill="hold" grpId="1" nodeType="withEffect">
                                  <p:stCondLst>
                                    <p:cond delay="0"/>
                                  </p:stCondLst>
                                  <p:childTnLst>
                                    <p:animRot by="-21600000">
                                      <p:cBhvr>
                                        <p:cTn id="146" dur="2000" fill="hold"/>
                                        <p:tgtEl>
                                          <p:spTgt spid="15"/>
                                        </p:tgtEl>
                                        <p:attrNameLst>
                                          <p:attrName>r</p:attrName>
                                        </p:attrNameLst>
                                      </p:cBhvr>
                                    </p:animRot>
                                  </p:childTnLst>
                                </p:cTn>
                              </p:par>
                              <p:par>
                                <p:cTn id="147" presetID="8" presetClass="emph" presetSubtype="0" fill="hold" grpId="1" nodeType="withEffect">
                                  <p:stCondLst>
                                    <p:cond delay="0"/>
                                  </p:stCondLst>
                                  <p:childTnLst>
                                    <p:animRot by="-21600000">
                                      <p:cBhvr>
                                        <p:cTn id="148" dur="2000" fill="hold"/>
                                        <p:tgtEl>
                                          <p:spTgt spid="18"/>
                                        </p:tgtEl>
                                        <p:attrNameLst>
                                          <p:attrName>r</p:attrName>
                                        </p:attrNameLst>
                                      </p:cBhvr>
                                    </p:animRot>
                                  </p:childTnLst>
                                </p:cTn>
                              </p:par>
                              <p:par>
                                <p:cTn id="149" presetID="8" presetClass="emph" presetSubtype="0" fill="hold" grpId="1" nodeType="withEffect">
                                  <p:stCondLst>
                                    <p:cond delay="0"/>
                                  </p:stCondLst>
                                  <p:childTnLst>
                                    <p:animRot by="-21600000">
                                      <p:cBhvr>
                                        <p:cTn id="150" dur="2000" fill="hold"/>
                                        <p:tgtEl>
                                          <p:spTgt spid="20"/>
                                        </p:tgtEl>
                                        <p:attrNameLst>
                                          <p:attrName>r</p:attrName>
                                        </p:attrNameLst>
                                      </p:cBhvr>
                                    </p:animRot>
                                  </p:childTnLst>
                                </p:cTn>
                              </p:par>
                              <p:par>
                                <p:cTn id="151" presetID="8" presetClass="emph" presetSubtype="0" fill="hold" grpId="1" nodeType="withEffect">
                                  <p:stCondLst>
                                    <p:cond delay="0"/>
                                  </p:stCondLst>
                                  <p:childTnLst>
                                    <p:animRot by="21600000">
                                      <p:cBhvr>
                                        <p:cTn id="152" dur="2000" fill="hold"/>
                                        <p:tgtEl>
                                          <p:spTgt spid="4"/>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5"/>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7"/>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10"/>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11"/>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13"/>
                                        </p:tgtEl>
                                        <p:attrNameLst>
                                          <p:attrName>r</p:attrName>
                                        </p:attrNameLst>
                                      </p:cBhvr>
                                    </p:animRot>
                                  </p:childTnLst>
                                </p:cTn>
                              </p:par>
                              <p:par>
                                <p:cTn id="163" presetID="8" presetClass="emph" presetSubtype="0" fill="hold" grpId="1" nodeType="withEffect">
                                  <p:stCondLst>
                                    <p:cond delay="0"/>
                                  </p:stCondLst>
                                  <p:childTnLst>
                                    <p:animRot by="21600000">
                                      <p:cBhvr>
                                        <p:cTn id="164" dur="2000" fill="hold"/>
                                        <p:tgtEl>
                                          <p:spTgt spid="16"/>
                                        </p:tgtEl>
                                        <p:attrNameLst>
                                          <p:attrName>r</p:attrName>
                                        </p:attrNameLst>
                                      </p:cBhvr>
                                    </p:animRot>
                                  </p:childTnLst>
                                </p:cTn>
                              </p:par>
                              <p:par>
                                <p:cTn id="165" presetID="8" presetClass="emph" presetSubtype="0" fill="hold" grpId="1" nodeType="withEffect">
                                  <p:stCondLst>
                                    <p:cond delay="0"/>
                                  </p:stCondLst>
                                  <p:childTnLst>
                                    <p:animRot by="21600000">
                                      <p:cBhvr>
                                        <p:cTn id="166" dur="2000" fill="hold"/>
                                        <p:tgtEl>
                                          <p:spTgt spid="17"/>
                                        </p:tgtEl>
                                        <p:attrNameLst>
                                          <p:attrName>r</p:attrName>
                                        </p:attrNameLst>
                                      </p:cBhvr>
                                    </p:animRot>
                                  </p:childTnLst>
                                </p:cTn>
                              </p:par>
                              <p:par>
                                <p:cTn id="167" presetID="8" presetClass="emph" presetSubtype="0" fill="hold" grpId="1" nodeType="withEffect">
                                  <p:stCondLst>
                                    <p:cond delay="0"/>
                                  </p:stCondLst>
                                  <p:childTnLst>
                                    <p:animRot by="21600000">
                                      <p:cBhvr>
                                        <p:cTn id="168" dur="2000" fill="hold"/>
                                        <p:tgtEl>
                                          <p:spTgt spid="19"/>
                                        </p:tgtEl>
                                        <p:attrNameLst>
                                          <p:attrName>r</p:attrName>
                                        </p:attrNameLst>
                                      </p:cBhvr>
                                    </p:animRot>
                                  </p:childTnLst>
                                </p:cTn>
                              </p:par>
                            </p:childTnLst>
                          </p:cTn>
                        </p:par>
                        <p:par>
                          <p:cTn id="169" fill="hold">
                            <p:stCondLst>
                              <p:cond delay="2000"/>
                            </p:stCondLst>
                            <p:childTnLst>
                              <p:par>
                                <p:cTn id="170" presetID="2" presetClass="exit" presetSubtype="2" fill="hold" grpId="2" nodeType="afterEffect">
                                  <p:stCondLst>
                                    <p:cond delay="0"/>
                                  </p:stCondLst>
                                  <p:childTnLst>
                                    <p:anim calcmode="lin" valueType="num">
                                      <p:cBhvr additive="base">
                                        <p:cTn id="171" dur="2000"/>
                                        <p:tgtEl>
                                          <p:spTgt spid="4"/>
                                        </p:tgtEl>
                                        <p:attrNameLst>
                                          <p:attrName>ppt_x</p:attrName>
                                        </p:attrNameLst>
                                      </p:cBhvr>
                                      <p:tavLst>
                                        <p:tav tm="0">
                                          <p:val>
                                            <p:strVal val="ppt_x"/>
                                          </p:val>
                                        </p:tav>
                                        <p:tav tm="100000">
                                          <p:val>
                                            <p:strVal val="1+ppt_w/2"/>
                                          </p:val>
                                        </p:tav>
                                      </p:tavLst>
                                    </p:anim>
                                    <p:anim calcmode="lin" valueType="num">
                                      <p:cBhvr additive="base">
                                        <p:cTn id="172" dur="2000"/>
                                        <p:tgtEl>
                                          <p:spTgt spid="4"/>
                                        </p:tgtEl>
                                        <p:attrNameLst>
                                          <p:attrName>ppt_y</p:attrName>
                                        </p:attrNameLst>
                                      </p:cBhvr>
                                      <p:tavLst>
                                        <p:tav tm="0">
                                          <p:val>
                                            <p:strVal val="ppt_y"/>
                                          </p:val>
                                        </p:tav>
                                        <p:tav tm="100000">
                                          <p:val>
                                            <p:strVal val="ppt_y"/>
                                          </p:val>
                                        </p:tav>
                                      </p:tavLst>
                                    </p:anim>
                                    <p:set>
                                      <p:cBhvr>
                                        <p:cTn id="173" dur="1" fill="hold">
                                          <p:stCondLst>
                                            <p:cond delay="1999"/>
                                          </p:stCondLst>
                                        </p:cTn>
                                        <p:tgtEl>
                                          <p:spTgt spid="4"/>
                                        </p:tgtEl>
                                        <p:attrNameLst>
                                          <p:attrName>style.visibility</p:attrName>
                                        </p:attrNameLst>
                                      </p:cBhvr>
                                      <p:to>
                                        <p:strVal val="hidden"/>
                                      </p:to>
                                    </p:set>
                                  </p:childTnLst>
                                </p:cTn>
                              </p:par>
                              <p:par>
                                <p:cTn id="174" presetID="2" presetClass="exit" presetSubtype="2" fill="hold" grpId="2" nodeType="withEffect">
                                  <p:stCondLst>
                                    <p:cond delay="0"/>
                                  </p:stCondLst>
                                  <p:childTnLst>
                                    <p:anim calcmode="lin" valueType="num">
                                      <p:cBhvr additive="base">
                                        <p:cTn id="175" dur="2000"/>
                                        <p:tgtEl>
                                          <p:spTgt spid="5"/>
                                        </p:tgtEl>
                                        <p:attrNameLst>
                                          <p:attrName>ppt_x</p:attrName>
                                        </p:attrNameLst>
                                      </p:cBhvr>
                                      <p:tavLst>
                                        <p:tav tm="0">
                                          <p:val>
                                            <p:strVal val="ppt_x"/>
                                          </p:val>
                                        </p:tav>
                                        <p:tav tm="100000">
                                          <p:val>
                                            <p:strVal val="1+ppt_w/2"/>
                                          </p:val>
                                        </p:tav>
                                      </p:tavLst>
                                    </p:anim>
                                    <p:anim calcmode="lin" valueType="num">
                                      <p:cBhvr additive="base">
                                        <p:cTn id="176" dur="2000"/>
                                        <p:tgtEl>
                                          <p:spTgt spid="5"/>
                                        </p:tgtEl>
                                        <p:attrNameLst>
                                          <p:attrName>ppt_y</p:attrName>
                                        </p:attrNameLst>
                                      </p:cBhvr>
                                      <p:tavLst>
                                        <p:tav tm="0">
                                          <p:val>
                                            <p:strVal val="ppt_y"/>
                                          </p:val>
                                        </p:tav>
                                        <p:tav tm="100000">
                                          <p:val>
                                            <p:strVal val="ppt_y"/>
                                          </p:val>
                                        </p:tav>
                                      </p:tavLst>
                                    </p:anim>
                                    <p:set>
                                      <p:cBhvr>
                                        <p:cTn id="177" dur="1" fill="hold">
                                          <p:stCondLst>
                                            <p:cond delay="1999"/>
                                          </p:stCondLst>
                                        </p:cTn>
                                        <p:tgtEl>
                                          <p:spTgt spid="5"/>
                                        </p:tgtEl>
                                        <p:attrNameLst>
                                          <p:attrName>style.visibility</p:attrName>
                                        </p:attrNameLst>
                                      </p:cBhvr>
                                      <p:to>
                                        <p:strVal val="hidden"/>
                                      </p:to>
                                    </p:set>
                                  </p:childTnLst>
                                </p:cTn>
                              </p:par>
                              <p:par>
                                <p:cTn id="178" presetID="2" presetClass="exit" presetSubtype="2" fill="hold" grpId="2" nodeType="withEffect">
                                  <p:stCondLst>
                                    <p:cond delay="0"/>
                                  </p:stCondLst>
                                  <p:childTnLst>
                                    <p:anim calcmode="lin" valueType="num">
                                      <p:cBhvr additive="base">
                                        <p:cTn id="179" dur="2000"/>
                                        <p:tgtEl>
                                          <p:spTgt spid="7"/>
                                        </p:tgtEl>
                                        <p:attrNameLst>
                                          <p:attrName>ppt_x</p:attrName>
                                        </p:attrNameLst>
                                      </p:cBhvr>
                                      <p:tavLst>
                                        <p:tav tm="0">
                                          <p:val>
                                            <p:strVal val="ppt_x"/>
                                          </p:val>
                                        </p:tav>
                                        <p:tav tm="100000">
                                          <p:val>
                                            <p:strVal val="1+ppt_w/2"/>
                                          </p:val>
                                        </p:tav>
                                      </p:tavLst>
                                    </p:anim>
                                    <p:anim calcmode="lin" valueType="num">
                                      <p:cBhvr additive="base">
                                        <p:cTn id="180" dur="2000"/>
                                        <p:tgtEl>
                                          <p:spTgt spid="7"/>
                                        </p:tgtEl>
                                        <p:attrNameLst>
                                          <p:attrName>ppt_y</p:attrName>
                                        </p:attrNameLst>
                                      </p:cBhvr>
                                      <p:tavLst>
                                        <p:tav tm="0">
                                          <p:val>
                                            <p:strVal val="ppt_y"/>
                                          </p:val>
                                        </p:tav>
                                        <p:tav tm="100000">
                                          <p:val>
                                            <p:strVal val="ppt_y"/>
                                          </p:val>
                                        </p:tav>
                                      </p:tavLst>
                                    </p:anim>
                                    <p:set>
                                      <p:cBhvr>
                                        <p:cTn id="181" dur="1" fill="hold">
                                          <p:stCondLst>
                                            <p:cond delay="1999"/>
                                          </p:stCondLst>
                                        </p:cTn>
                                        <p:tgtEl>
                                          <p:spTgt spid="7"/>
                                        </p:tgtEl>
                                        <p:attrNameLst>
                                          <p:attrName>style.visibility</p:attrName>
                                        </p:attrNameLst>
                                      </p:cBhvr>
                                      <p:to>
                                        <p:strVal val="hidden"/>
                                      </p:to>
                                    </p:set>
                                  </p:childTnLst>
                                </p:cTn>
                              </p:par>
                              <p:par>
                                <p:cTn id="182" presetID="2" presetClass="exit" presetSubtype="2" fill="hold" grpId="2" nodeType="withEffect">
                                  <p:stCondLst>
                                    <p:cond delay="0"/>
                                  </p:stCondLst>
                                  <p:childTnLst>
                                    <p:anim calcmode="lin" valueType="num">
                                      <p:cBhvr additive="base">
                                        <p:cTn id="183" dur="2000"/>
                                        <p:tgtEl>
                                          <p:spTgt spid="10"/>
                                        </p:tgtEl>
                                        <p:attrNameLst>
                                          <p:attrName>ppt_x</p:attrName>
                                        </p:attrNameLst>
                                      </p:cBhvr>
                                      <p:tavLst>
                                        <p:tav tm="0">
                                          <p:val>
                                            <p:strVal val="ppt_x"/>
                                          </p:val>
                                        </p:tav>
                                        <p:tav tm="100000">
                                          <p:val>
                                            <p:strVal val="1+ppt_w/2"/>
                                          </p:val>
                                        </p:tav>
                                      </p:tavLst>
                                    </p:anim>
                                    <p:anim calcmode="lin" valueType="num">
                                      <p:cBhvr additive="base">
                                        <p:cTn id="184" dur="2000"/>
                                        <p:tgtEl>
                                          <p:spTgt spid="10"/>
                                        </p:tgtEl>
                                        <p:attrNameLst>
                                          <p:attrName>ppt_y</p:attrName>
                                        </p:attrNameLst>
                                      </p:cBhvr>
                                      <p:tavLst>
                                        <p:tav tm="0">
                                          <p:val>
                                            <p:strVal val="ppt_y"/>
                                          </p:val>
                                        </p:tav>
                                        <p:tav tm="100000">
                                          <p:val>
                                            <p:strVal val="ppt_y"/>
                                          </p:val>
                                        </p:tav>
                                      </p:tavLst>
                                    </p:anim>
                                    <p:set>
                                      <p:cBhvr>
                                        <p:cTn id="185" dur="1" fill="hold">
                                          <p:stCondLst>
                                            <p:cond delay="1999"/>
                                          </p:stCondLst>
                                        </p:cTn>
                                        <p:tgtEl>
                                          <p:spTgt spid="10"/>
                                        </p:tgtEl>
                                        <p:attrNameLst>
                                          <p:attrName>style.visibility</p:attrName>
                                        </p:attrNameLst>
                                      </p:cBhvr>
                                      <p:to>
                                        <p:strVal val="hidden"/>
                                      </p:to>
                                    </p:set>
                                  </p:childTnLst>
                                </p:cTn>
                              </p:par>
                              <p:par>
                                <p:cTn id="186" presetID="2" presetClass="exit" presetSubtype="2" fill="hold" grpId="2" nodeType="withEffect">
                                  <p:stCondLst>
                                    <p:cond delay="0"/>
                                  </p:stCondLst>
                                  <p:childTnLst>
                                    <p:anim calcmode="lin" valueType="num">
                                      <p:cBhvr additive="base">
                                        <p:cTn id="187" dur="2000"/>
                                        <p:tgtEl>
                                          <p:spTgt spid="11"/>
                                        </p:tgtEl>
                                        <p:attrNameLst>
                                          <p:attrName>ppt_x</p:attrName>
                                        </p:attrNameLst>
                                      </p:cBhvr>
                                      <p:tavLst>
                                        <p:tav tm="0">
                                          <p:val>
                                            <p:strVal val="ppt_x"/>
                                          </p:val>
                                        </p:tav>
                                        <p:tav tm="100000">
                                          <p:val>
                                            <p:strVal val="1+ppt_w/2"/>
                                          </p:val>
                                        </p:tav>
                                      </p:tavLst>
                                    </p:anim>
                                    <p:anim calcmode="lin" valueType="num">
                                      <p:cBhvr additive="base">
                                        <p:cTn id="188" dur="2000"/>
                                        <p:tgtEl>
                                          <p:spTgt spid="11"/>
                                        </p:tgtEl>
                                        <p:attrNameLst>
                                          <p:attrName>ppt_y</p:attrName>
                                        </p:attrNameLst>
                                      </p:cBhvr>
                                      <p:tavLst>
                                        <p:tav tm="0">
                                          <p:val>
                                            <p:strVal val="ppt_y"/>
                                          </p:val>
                                        </p:tav>
                                        <p:tav tm="100000">
                                          <p:val>
                                            <p:strVal val="ppt_y"/>
                                          </p:val>
                                        </p:tav>
                                      </p:tavLst>
                                    </p:anim>
                                    <p:set>
                                      <p:cBhvr>
                                        <p:cTn id="189" dur="1" fill="hold">
                                          <p:stCondLst>
                                            <p:cond delay="1999"/>
                                          </p:stCondLst>
                                        </p:cTn>
                                        <p:tgtEl>
                                          <p:spTgt spid="11"/>
                                        </p:tgtEl>
                                        <p:attrNameLst>
                                          <p:attrName>style.visibility</p:attrName>
                                        </p:attrNameLst>
                                      </p:cBhvr>
                                      <p:to>
                                        <p:strVal val="hidden"/>
                                      </p:to>
                                    </p:set>
                                  </p:childTnLst>
                                </p:cTn>
                              </p:par>
                              <p:par>
                                <p:cTn id="190" presetID="2" presetClass="exit" presetSubtype="2" fill="hold" grpId="2" nodeType="withEffect">
                                  <p:stCondLst>
                                    <p:cond delay="0"/>
                                  </p:stCondLst>
                                  <p:childTnLst>
                                    <p:anim calcmode="lin" valueType="num">
                                      <p:cBhvr additive="base">
                                        <p:cTn id="191" dur="2000"/>
                                        <p:tgtEl>
                                          <p:spTgt spid="13"/>
                                        </p:tgtEl>
                                        <p:attrNameLst>
                                          <p:attrName>ppt_x</p:attrName>
                                        </p:attrNameLst>
                                      </p:cBhvr>
                                      <p:tavLst>
                                        <p:tav tm="0">
                                          <p:val>
                                            <p:strVal val="ppt_x"/>
                                          </p:val>
                                        </p:tav>
                                        <p:tav tm="100000">
                                          <p:val>
                                            <p:strVal val="1+ppt_w/2"/>
                                          </p:val>
                                        </p:tav>
                                      </p:tavLst>
                                    </p:anim>
                                    <p:anim calcmode="lin" valueType="num">
                                      <p:cBhvr additive="base">
                                        <p:cTn id="192" dur="2000"/>
                                        <p:tgtEl>
                                          <p:spTgt spid="13"/>
                                        </p:tgtEl>
                                        <p:attrNameLst>
                                          <p:attrName>ppt_y</p:attrName>
                                        </p:attrNameLst>
                                      </p:cBhvr>
                                      <p:tavLst>
                                        <p:tav tm="0">
                                          <p:val>
                                            <p:strVal val="ppt_y"/>
                                          </p:val>
                                        </p:tav>
                                        <p:tav tm="100000">
                                          <p:val>
                                            <p:strVal val="ppt_y"/>
                                          </p:val>
                                        </p:tav>
                                      </p:tavLst>
                                    </p:anim>
                                    <p:set>
                                      <p:cBhvr>
                                        <p:cTn id="193" dur="1" fill="hold">
                                          <p:stCondLst>
                                            <p:cond delay="1999"/>
                                          </p:stCondLst>
                                        </p:cTn>
                                        <p:tgtEl>
                                          <p:spTgt spid="13"/>
                                        </p:tgtEl>
                                        <p:attrNameLst>
                                          <p:attrName>style.visibility</p:attrName>
                                        </p:attrNameLst>
                                      </p:cBhvr>
                                      <p:to>
                                        <p:strVal val="hidden"/>
                                      </p:to>
                                    </p:set>
                                  </p:childTnLst>
                                </p:cTn>
                              </p:par>
                              <p:par>
                                <p:cTn id="194" presetID="2" presetClass="exit" presetSubtype="2" fill="hold" grpId="2" nodeType="withEffect">
                                  <p:stCondLst>
                                    <p:cond delay="0"/>
                                  </p:stCondLst>
                                  <p:childTnLst>
                                    <p:anim calcmode="lin" valueType="num">
                                      <p:cBhvr additive="base">
                                        <p:cTn id="195" dur="2000"/>
                                        <p:tgtEl>
                                          <p:spTgt spid="16"/>
                                        </p:tgtEl>
                                        <p:attrNameLst>
                                          <p:attrName>ppt_x</p:attrName>
                                        </p:attrNameLst>
                                      </p:cBhvr>
                                      <p:tavLst>
                                        <p:tav tm="0">
                                          <p:val>
                                            <p:strVal val="ppt_x"/>
                                          </p:val>
                                        </p:tav>
                                        <p:tav tm="100000">
                                          <p:val>
                                            <p:strVal val="1+ppt_w/2"/>
                                          </p:val>
                                        </p:tav>
                                      </p:tavLst>
                                    </p:anim>
                                    <p:anim calcmode="lin" valueType="num">
                                      <p:cBhvr additive="base">
                                        <p:cTn id="196" dur="2000"/>
                                        <p:tgtEl>
                                          <p:spTgt spid="16"/>
                                        </p:tgtEl>
                                        <p:attrNameLst>
                                          <p:attrName>ppt_y</p:attrName>
                                        </p:attrNameLst>
                                      </p:cBhvr>
                                      <p:tavLst>
                                        <p:tav tm="0">
                                          <p:val>
                                            <p:strVal val="ppt_y"/>
                                          </p:val>
                                        </p:tav>
                                        <p:tav tm="100000">
                                          <p:val>
                                            <p:strVal val="ppt_y"/>
                                          </p:val>
                                        </p:tav>
                                      </p:tavLst>
                                    </p:anim>
                                    <p:set>
                                      <p:cBhvr>
                                        <p:cTn id="197" dur="1" fill="hold">
                                          <p:stCondLst>
                                            <p:cond delay="1999"/>
                                          </p:stCondLst>
                                        </p:cTn>
                                        <p:tgtEl>
                                          <p:spTgt spid="16"/>
                                        </p:tgtEl>
                                        <p:attrNameLst>
                                          <p:attrName>style.visibility</p:attrName>
                                        </p:attrNameLst>
                                      </p:cBhvr>
                                      <p:to>
                                        <p:strVal val="hidden"/>
                                      </p:to>
                                    </p:set>
                                  </p:childTnLst>
                                </p:cTn>
                              </p:par>
                              <p:par>
                                <p:cTn id="198" presetID="2" presetClass="exit" presetSubtype="2" fill="hold" grpId="2" nodeType="withEffect">
                                  <p:stCondLst>
                                    <p:cond delay="0"/>
                                  </p:stCondLst>
                                  <p:childTnLst>
                                    <p:anim calcmode="lin" valueType="num">
                                      <p:cBhvr additive="base">
                                        <p:cTn id="199" dur="2000"/>
                                        <p:tgtEl>
                                          <p:spTgt spid="17"/>
                                        </p:tgtEl>
                                        <p:attrNameLst>
                                          <p:attrName>ppt_x</p:attrName>
                                        </p:attrNameLst>
                                      </p:cBhvr>
                                      <p:tavLst>
                                        <p:tav tm="0">
                                          <p:val>
                                            <p:strVal val="ppt_x"/>
                                          </p:val>
                                        </p:tav>
                                        <p:tav tm="100000">
                                          <p:val>
                                            <p:strVal val="1+ppt_w/2"/>
                                          </p:val>
                                        </p:tav>
                                      </p:tavLst>
                                    </p:anim>
                                    <p:anim calcmode="lin" valueType="num">
                                      <p:cBhvr additive="base">
                                        <p:cTn id="200" dur="2000"/>
                                        <p:tgtEl>
                                          <p:spTgt spid="17"/>
                                        </p:tgtEl>
                                        <p:attrNameLst>
                                          <p:attrName>ppt_y</p:attrName>
                                        </p:attrNameLst>
                                      </p:cBhvr>
                                      <p:tavLst>
                                        <p:tav tm="0">
                                          <p:val>
                                            <p:strVal val="ppt_y"/>
                                          </p:val>
                                        </p:tav>
                                        <p:tav tm="100000">
                                          <p:val>
                                            <p:strVal val="ppt_y"/>
                                          </p:val>
                                        </p:tav>
                                      </p:tavLst>
                                    </p:anim>
                                    <p:set>
                                      <p:cBhvr>
                                        <p:cTn id="201" dur="1" fill="hold">
                                          <p:stCondLst>
                                            <p:cond delay="1999"/>
                                          </p:stCondLst>
                                        </p:cTn>
                                        <p:tgtEl>
                                          <p:spTgt spid="17"/>
                                        </p:tgtEl>
                                        <p:attrNameLst>
                                          <p:attrName>style.visibility</p:attrName>
                                        </p:attrNameLst>
                                      </p:cBhvr>
                                      <p:to>
                                        <p:strVal val="hidden"/>
                                      </p:to>
                                    </p:set>
                                  </p:childTnLst>
                                </p:cTn>
                              </p:par>
                              <p:par>
                                <p:cTn id="202" presetID="2" presetClass="exit" presetSubtype="2" fill="hold" grpId="2" nodeType="withEffect">
                                  <p:stCondLst>
                                    <p:cond delay="0"/>
                                  </p:stCondLst>
                                  <p:childTnLst>
                                    <p:anim calcmode="lin" valueType="num">
                                      <p:cBhvr additive="base">
                                        <p:cTn id="203" dur="2000"/>
                                        <p:tgtEl>
                                          <p:spTgt spid="19"/>
                                        </p:tgtEl>
                                        <p:attrNameLst>
                                          <p:attrName>ppt_x</p:attrName>
                                        </p:attrNameLst>
                                      </p:cBhvr>
                                      <p:tavLst>
                                        <p:tav tm="0">
                                          <p:val>
                                            <p:strVal val="ppt_x"/>
                                          </p:val>
                                        </p:tav>
                                        <p:tav tm="100000">
                                          <p:val>
                                            <p:strVal val="1+ppt_w/2"/>
                                          </p:val>
                                        </p:tav>
                                      </p:tavLst>
                                    </p:anim>
                                    <p:anim calcmode="lin" valueType="num">
                                      <p:cBhvr additive="base">
                                        <p:cTn id="204" dur="2000"/>
                                        <p:tgtEl>
                                          <p:spTgt spid="19"/>
                                        </p:tgtEl>
                                        <p:attrNameLst>
                                          <p:attrName>ppt_y</p:attrName>
                                        </p:attrNameLst>
                                      </p:cBhvr>
                                      <p:tavLst>
                                        <p:tav tm="0">
                                          <p:val>
                                            <p:strVal val="ppt_y"/>
                                          </p:val>
                                        </p:tav>
                                        <p:tav tm="100000">
                                          <p:val>
                                            <p:strVal val="ppt_y"/>
                                          </p:val>
                                        </p:tav>
                                      </p:tavLst>
                                    </p:anim>
                                    <p:set>
                                      <p:cBhvr>
                                        <p:cTn id="205" dur="1" fill="hold">
                                          <p:stCondLst>
                                            <p:cond delay="1999"/>
                                          </p:stCondLst>
                                        </p:cTn>
                                        <p:tgtEl>
                                          <p:spTgt spid="19"/>
                                        </p:tgtEl>
                                        <p:attrNameLst>
                                          <p:attrName>style.visibility</p:attrName>
                                        </p:attrNameLst>
                                      </p:cBhvr>
                                      <p:to>
                                        <p:strVal val="hidden"/>
                                      </p:to>
                                    </p:set>
                                  </p:childTnLst>
                                </p:cTn>
                              </p:par>
                              <p:par>
                                <p:cTn id="206" presetID="2" presetClass="exit" presetSubtype="8" fill="hold" grpId="2" nodeType="withEffect">
                                  <p:stCondLst>
                                    <p:cond delay="0"/>
                                  </p:stCondLst>
                                  <p:childTnLst>
                                    <p:anim calcmode="lin" valueType="num">
                                      <p:cBhvr additive="base">
                                        <p:cTn id="207" dur="2000"/>
                                        <p:tgtEl>
                                          <p:spTgt spid="3"/>
                                        </p:tgtEl>
                                        <p:attrNameLst>
                                          <p:attrName>ppt_x</p:attrName>
                                        </p:attrNameLst>
                                      </p:cBhvr>
                                      <p:tavLst>
                                        <p:tav tm="0">
                                          <p:val>
                                            <p:strVal val="ppt_x"/>
                                          </p:val>
                                        </p:tav>
                                        <p:tav tm="100000">
                                          <p:val>
                                            <p:strVal val="0-ppt_w/2"/>
                                          </p:val>
                                        </p:tav>
                                      </p:tavLst>
                                    </p:anim>
                                    <p:anim calcmode="lin" valueType="num">
                                      <p:cBhvr additive="base">
                                        <p:cTn id="208" dur="2000"/>
                                        <p:tgtEl>
                                          <p:spTgt spid="3"/>
                                        </p:tgtEl>
                                        <p:attrNameLst>
                                          <p:attrName>ppt_y</p:attrName>
                                        </p:attrNameLst>
                                      </p:cBhvr>
                                      <p:tavLst>
                                        <p:tav tm="0">
                                          <p:val>
                                            <p:strVal val="ppt_y"/>
                                          </p:val>
                                        </p:tav>
                                        <p:tav tm="100000">
                                          <p:val>
                                            <p:strVal val="ppt_y"/>
                                          </p:val>
                                        </p:tav>
                                      </p:tavLst>
                                    </p:anim>
                                    <p:set>
                                      <p:cBhvr>
                                        <p:cTn id="209" dur="1" fill="hold">
                                          <p:stCondLst>
                                            <p:cond delay="1999"/>
                                          </p:stCondLst>
                                        </p:cTn>
                                        <p:tgtEl>
                                          <p:spTgt spid="3"/>
                                        </p:tgtEl>
                                        <p:attrNameLst>
                                          <p:attrName>style.visibility</p:attrName>
                                        </p:attrNameLst>
                                      </p:cBhvr>
                                      <p:to>
                                        <p:strVal val="hidden"/>
                                      </p:to>
                                    </p:set>
                                  </p:childTnLst>
                                </p:cTn>
                              </p:par>
                              <p:par>
                                <p:cTn id="210" presetID="2" presetClass="exit" presetSubtype="8" fill="hold" grpId="2" nodeType="withEffect">
                                  <p:stCondLst>
                                    <p:cond delay="0"/>
                                  </p:stCondLst>
                                  <p:childTnLst>
                                    <p:anim calcmode="lin" valueType="num">
                                      <p:cBhvr additive="base">
                                        <p:cTn id="211" dur="2000"/>
                                        <p:tgtEl>
                                          <p:spTgt spid="6"/>
                                        </p:tgtEl>
                                        <p:attrNameLst>
                                          <p:attrName>ppt_x</p:attrName>
                                        </p:attrNameLst>
                                      </p:cBhvr>
                                      <p:tavLst>
                                        <p:tav tm="0">
                                          <p:val>
                                            <p:strVal val="ppt_x"/>
                                          </p:val>
                                        </p:tav>
                                        <p:tav tm="100000">
                                          <p:val>
                                            <p:strVal val="0-ppt_w/2"/>
                                          </p:val>
                                        </p:tav>
                                      </p:tavLst>
                                    </p:anim>
                                    <p:anim calcmode="lin" valueType="num">
                                      <p:cBhvr additive="base">
                                        <p:cTn id="212" dur="2000"/>
                                        <p:tgtEl>
                                          <p:spTgt spid="6"/>
                                        </p:tgtEl>
                                        <p:attrNameLst>
                                          <p:attrName>ppt_y</p:attrName>
                                        </p:attrNameLst>
                                      </p:cBhvr>
                                      <p:tavLst>
                                        <p:tav tm="0">
                                          <p:val>
                                            <p:strVal val="ppt_y"/>
                                          </p:val>
                                        </p:tav>
                                        <p:tav tm="100000">
                                          <p:val>
                                            <p:strVal val="ppt_y"/>
                                          </p:val>
                                        </p:tav>
                                      </p:tavLst>
                                    </p:anim>
                                    <p:set>
                                      <p:cBhvr>
                                        <p:cTn id="213" dur="1" fill="hold">
                                          <p:stCondLst>
                                            <p:cond delay="1999"/>
                                          </p:stCondLst>
                                        </p:cTn>
                                        <p:tgtEl>
                                          <p:spTgt spid="6"/>
                                        </p:tgtEl>
                                        <p:attrNameLst>
                                          <p:attrName>style.visibility</p:attrName>
                                        </p:attrNameLst>
                                      </p:cBhvr>
                                      <p:to>
                                        <p:strVal val="hidden"/>
                                      </p:to>
                                    </p:set>
                                  </p:childTnLst>
                                </p:cTn>
                              </p:par>
                              <p:par>
                                <p:cTn id="214" presetID="2" presetClass="exit" presetSubtype="8" fill="hold" grpId="2" nodeType="withEffect">
                                  <p:stCondLst>
                                    <p:cond delay="0"/>
                                  </p:stCondLst>
                                  <p:childTnLst>
                                    <p:anim calcmode="lin" valueType="num">
                                      <p:cBhvr additive="base">
                                        <p:cTn id="215" dur="2000"/>
                                        <p:tgtEl>
                                          <p:spTgt spid="8"/>
                                        </p:tgtEl>
                                        <p:attrNameLst>
                                          <p:attrName>ppt_x</p:attrName>
                                        </p:attrNameLst>
                                      </p:cBhvr>
                                      <p:tavLst>
                                        <p:tav tm="0">
                                          <p:val>
                                            <p:strVal val="ppt_x"/>
                                          </p:val>
                                        </p:tav>
                                        <p:tav tm="100000">
                                          <p:val>
                                            <p:strVal val="0-ppt_w/2"/>
                                          </p:val>
                                        </p:tav>
                                      </p:tavLst>
                                    </p:anim>
                                    <p:anim calcmode="lin" valueType="num">
                                      <p:cBhvr additive="base">
                                        <p:cTn id="216" dur="2000"/>
                                        <p:tgtEl>
                                          <p:spTgt spid="8"/>
                                        </p:tgtEl>
                                        <p:attrNameLst>
                                          <p:attrName>ppt_y</p:attrName>
                                        </p:attrNameLst>
                                      </p:cBhvr>
                                      <p:tavLst>
                                        <p:tav tm="0">
                                          <p:val>
                                            <p:strVal val="ppt_y"/>
                                          </p:val>
                                        </p:tav>
                                        <p:tav tm="100000">
                                          <p:val>
                                            <p:strVal val="ppt_y"/>
                                          </p:val>
                                        </p:tav>
                                      </p:tavLst>
                                    </p:anim>
                                    <p:set>
                                      <p:cBhvr>
                                        <p:cTn id="217" dur="1" fill="hold">
                                          <p:stCondLst>
                                            <p:cond delay="1999"/>
                                          </p:stCondLst>
                                        </p:cTn>
                                        <p:tgtEl>
                                          <p:spTgt spid="8"/>
                                        </p:tgtEl>
                                        <p:attrNameLst>
                                          <p:attrName>style.visibility</p:attrName>
                                        </p:attrNameLst>
                                      </p:cBhvr>
                                      <p:to>
                                        <p:strVal val="hidden"/>
                                      </p:to>
                                    </p:set>
                                  </p:childTnLst>
                                </p:cTn>
                              </p:par>
                              <p:par>
                                <p:cTn id="218" presetID="2" presetClass="exit" presetSubtype="8" fill="hold" grpId="2" nodeType="withEffect">
                                  <p:stCondLst>
                                    <p:cond delay="0"/>
                                  </p:stCondLst>
                                  <p:childTnLst>
                                    <p:anim calcmode="lin" valueType="num">
                                      <p:cBhvr additive="base">
                                        <p:cTn id="219" dur="2000"/>
                                        <p:tgtEl>
                                          <p:spTgt spid="9"/>
                                        </p:tgtEl>
                                        <p:attrNameLst>
                                          <p:attrName>ppt_x</p:attrName>
                                        </p:attrNameLst>
                                      </p:cBhvr>
                                      <p:tavLst>
                                        <p:tav tm="0">
                                          <p:val>
                                            <p:strVal val="ppt_x"/>
                                          </p:val>
                                        </p:tav>
                                        <p:tav tm="100000">
                                          <p:val>
                                            <p:strVal val="0-ppt_w/2"/>
                                          </p:val>
                                        </p:tav>
                                      </p:tavLst>
                                    </p:anim>
                                    <p:anim calcmode="lin" valueType="num">
                                      <p:cBhvr additive="base">
                                        <p:cTn id="220" dur="2000"/>
                                        <p:tgtEl>
                                          <p:spTgt spid="9"/>
                                        </p:tgtEl>
                                        <p:attrNameLst>
                                          <p:attrName>ppt_y</p:attrName>
                                        </p:attrNameLst>
                                      </p:cBhvr>
                                      <p:tavLst>
                                        <p:tav tm="0">
                                          <p:val>
                                            <p:strVal val="ppt_y"/>
                                          </p:val>
                                        </p:tav>
                                        <p:tav tm="100000">
                                          <p:val>
                                            <p:strVal val="ppt_y"/>
                                          </p:val>
                                        </p:tav>
                                      </p:tavLst>
                                    </p:anim>
                                    <p:set>
                                      <p:cBhvr>
                                        <p:cTn id="221" dur="1" fill="hold">
                                          <p:stCondLst>
                                            <p:cond delay="1999"/>
                                          </p:stCondLst>
                                        </p:cTn>
                                        <p:tgtEl>
                                          <p:spTgt spid="9"/>
                                        </p:tgtEl>
                                        <p:attrNameLst>
                                          <p:attrName>style.visibility</p:attrName>
                                        </p:attrNameLst>
                                      </p:cBhvr>
                                      <p:to>
                                        <p:strVal val="hidden"/>
                                      </p:to>
                                    </p:set>
                                  </p:childTnLst>
                                </p:cTn>
                              </p:par>
                              <p:par>
                                <p:cTn id="222" presetID="2" presetClass="exit" presetSubtype="8" fill="hold" grpId="2" nodeType="withEffect">
                                  <p:stCondLst>
                                    <p:cond delay="0"/>
                                  </p:stCondLst>
                                  <p:childTnLst>
                                    <p:anim calcmode="lin" valueType="num">
                                      <p:cBhvr additive="base">
                                        <p:cTn id="223" dur="2000"/>
                                        <p:tgtEl>
                                          <p:spTgt spid="12"/>
                                        </p:tgtEl>
                                        <p:attrNameLst>
                                          <p:attrName>ppt_x</p:attrName>
                                        </p:attrNameLst>
                                      </p:cBhvr>
                                      <p:tavLst>
                                        <p:tav tm="0">
                                          <p:val>
                                            <p:strVal val="ppt_x"/>
                                          </p:val>
                                        </p:tav>
                                        <p:tav tm="100000">
                                          <p:val>
                                            <p:strVal val="0-ppt_w/2"/>
                                          </p:val>
                                        </p:tav>
                                      </p:tavLst>
                                    </p:anim>
                                    <p:anim calcmode="lin" valueType="num">
                                      <p:cBhvr additive="base">
                                        <p:cTn id="224" dur="2000"/>
                                        <p:tgtEl>
                                          <p:spTgt spid="12"/>
                                        </p:tgtEl>
                                        <p:attrNameLst>
                                          <p:attrName>ppt_y</p:attrName>
                                        </p:attrNameLst>
                                      </p:cBhvr>
                                      <p:tavLst>
                                        <p:tav tm="0">
                                          <p:val>
                                            <p:strVal val="ppt_y"/>
                                          </p:val>
                                        </p:tav>
                                        <p:tav tm="100000">
                                          <p:val>
                                            <p:strVal val="ppt_y"/>
                                          </p:val>
                                        </p:tav>
                                      </p:tavLst>
                                    </p:anim>
                                    <p:set>
                                      <p:cBhvr>
                                        <p:cTn id="225" dur="1" fill="hold">
                                          <p:stCondLst>
                                            <p:cond delay="1999"/>
                                          </p:stCondLst>
                                        </p:cTn>
                                        <p:tgtEl>
                                          <p:spTgt spid="12"/>
                                        </p:tgtEl>
                                        <p:attrNameLst>
                                          <p:attrName>style.visibility</p:attrName>
                                        </p:attrNameLst>
                                      </p:cBhvr>
                                      <p:to>
                                        <p:strVal val="hidden"/>
                                      </p:to>
                                    </p:set>
                                  </p:childTnLst>
                                </p:cTn>
                              </p:par>
                              <p:par>
                                <p:cTn id="226" presetID="2" presetClass="exit" presetSubtype="8" fill="hold" grpId="2" nodeType="withEffect">
                                  <p:stCondLst>
                                    <p:cond delay="0"/>
                                  </p:stCondLst>
                                  <p:childTnLst>
                                    <p:anim calcmode="lin" valueType="num">
                                      <p:cBhvr additive="base">
                                        <p:cTn id="227" dur="2000"/>
                                        <p:tgtEl>
                                          <p:spTgt spid="14"/>
                                        </p:tgtEl>
                                        <p:attrNameLst>
                                          <p:attrName>ppt_x</p:attrName>
                                        </p:attrNameLst>
                                      </p:cBhvr>
                                      <p:tavLst>
                                        <p:tav tm="0">
                                          <p:val>
                                            <p:strVal val="ppt_x"/>
                                          </p:val>
                                        </p:tav>
                                        <p:tav tm="100000">
                                          <p:val>
                                            <p:strVal val="0-ppt_w/2"/>
                                          </p:val>
                                        </p:tav>
                                      </p:tavLst>
                                    </p:anim>
                                    <p:anim calcmode="lin" valueType="num">
                                      <p:cBhvr additive="base">
                                        <p:cTn id="228" dur="2000"/>
                                        <p:tgtEl>
                                          <p:spTgt spid="14"/>
                                        </p:tgtEl>
                                        <p:attrNameLst>
                                          <p:attrName>ppt_y</p:attrName>
                                        </p:attrNameLst>
                                      </p:cBhvr>
                                      <p:tavLst>
                                        <p:tav tm="0">
                                          <p:val>
                                            <p:strVal val="ppt_y"/>
                                          </p:val>
                                        </p:tav>
                                        <p:tav tm="100000">
                                          <p:val>
                                            <p:strVal val="ppt_y"/>
                                          </p:val>
                                        </p:tav>
                                      </p:tavLst>
                                    </p:anim>
                                    <p:set>
                                      <p:cBhvr>
                                        <p:cTn id="229" dur="1" fill="hold">
                                          <p:stCondLst>
                                            <p:cond delay="1999"/>
                                          </p:stCondLst>
                                        </p:cTn>
                                        <p:tgtEl>
                                          <p:spTgt spid="14"/>
                                        </p:tgtEl>
                                        <p:attrNameLst>
                                          <p:attrName>style.visibility</p:attrName>
                                        </p:attrNameLst>
                                      </p:cBhvr>
                                      <p:to>
                                        <p:strVal val="hidden"/>
                                      </p:to>
                                    </p:set>
                                  </p:childTnLst>
                                </p:cTn>
                              </p:par>
                              <p:par>
                                <p:cTn id="230" presetID="2" presetClass="exit" presetSubtype="8" fill="hold" grpId="2" nodeType="withEffect">
                                  <p:stCondLst>
                                    <p:cond delay="0"/>
                                  </p:stCondLst>
                                  <p:childTnLst>
                                    <p:anim calcmode="lin" valueType="num">
                                      <p:cBhvr additive="base">
                                        <p:cTn id="231" dur="2000"/>
                                        <p:tgtEl>
                                          <p:spTgt spid="15"/>
                                        </p:tgtEl>
                                        <p:attrNameLst>
                                          <p:attrName>ppt_x</p:attrName>
                                        </p:attrNameLst>
                                      </p:cBhvr>
                                      <p:tavLst>
                                        <p:tav tm="0">
                                          <p:val>
                                            <p:strVal val="ppt_x"/>
                                          </p:val>
                                        </p:tav>
                                        <p:tav tm="100000">
                                          <p:val>
                                            <p:strVal val="0-ppt_w/2"/>
                                          </p:val>
                                        </p:tav>
                                      </p:tavLst>
                                    </p:anim>
                                    <p:anim calcmode="lin" valueType="num">
                                      <p:cBhvr additive="base">
                                        <p:cTn id="232" dur="2000"/>
                                        <p:tgtEl>
                                          <p:spTgt spid="15"/>
                                        </p:tgtEl>
                                        <p:attrNameLst>
                                          <p:attrName>ppt_y</p:attrName>
                                        </p:attrNameLst>
                                      </p:cBhvr>
                                      <p:tavLst>
                                        <p:tav tm="0">
                                          <p:val>
                                            <p:strVal val="ppt_y"/>
                                          </p:val>
                                        </p:tav>
                                        <p:tav tm="100000">
                                          <p:val>
                                            <p:strVal val="ppt_y"/>
                                          </p:val>
                                        </p:tav>
                                      </p:tavLst>
                                    </p:anim>
                                    <p:set>
                                      <p:cBhvr>
                                        <p:cTn id="233" dur="1" fill="hold">
                                          <p:stCondLst>
                                            <p:cond delay="1999"/>
                                          </p:stCondLst>
                                        </p:cTn>
                                        <p:tgtEl>
                                          <p:spTgt spid="15"/>
                                        </p:tgtEl>
                                        <p:attrNameLst>
                                          <p:attrName>style.visibility</p:attrName>
                                        </p:attrNameLst>
                                      </p:cBhvr>
                                      <p:to>
                                        <p:strVal val="hidden"/>
                                      </p:to>
                                    </p:set>
                                  </p:childTnLst>
                                </p:cTn>
                              </p:par>
                              <p:par>
                                <p:cTn id="234" presetID="2" presetClass="exit" presetSubtype="8" fill="hold" grpId="2" nodeType="withEffect">
                                  <p:stCondLst>
                                    <p:cond delay="0"/>
                                  </p:stCondLst>
                                  <p:childTnLst>
                                    <p:anim calcmode="lin" valueType="num">
                                      <p:cBhvr additive="base">
                                        <p:cTn id="235" dur="2000"/>
                                        <p:tgtEl>
                                          <p:spTgt spid="18"/>
                                        </p:tgtEl>
                                        <p:attrNameLst>
                                          <p:attrName>ppt_x</p:attrName>
                                        </p:attrNameLst>
                                      </p:cBhvr>
                                      <p:tavLst>
                                        <p:tav tm="0">
                                          <p:val>
                                            <p:strVal val="ppt_x"/>
                                          </p:val>
                                        </p:tav>
                                        <p:tav tm="100000">
                                          <p:val>
                                            <p:strVal val="0-ppt_w/2"/>
                                          </p:val>
                                        </p:tav>
                                      </p:tavLst>
                                    </p:anim>
                                    <p:anim calcmode="lin" valueType="num">
                                      <p:cBhvr additive="base">
                                        <p:cTn id="236" dur="2000"/>
                                        <p:tgtEl>
                                          <p:spTgt spid="18"/>
                                        </p:tgtEl>
                                        <p:attrNameLst>
                                          <p:attrName>ppt_y</p:attrName>
                                        </p:attrNameLst>
                                      </p:cBhvr>
                                      <p:tavLst>
                                        <p:tav tm="0">
                                          <p:val>
                                            <p:strVal val="ppt_y"/>
                                          </p:val>
                                        </p:tav>
                                        <p:tav tm="100000">
                                          <p:val>
                                            <p:strVal val="ppt_y"/>
                                          </p:val>
                                        </p:tav>
                                      </p:tavLst>
                                    </p:anim>
                                    <p:set>
                                      <p:cBhvr>
                                        <p:cTn id="237" dur="1" fill="hold">
                                          <p:stCondLst>
                                            <p:cond delay="1999"/>
                                          </p:stCondLst>
                                        </p:cTn>
                                        <p:tgtEl>
                                          <p:spTgt spid="18"/>
                                        </p:tgtEl>
                                        <p:attrNameLst>
                                          <p:attrName>style.visibility</p:attrName>
                                        </p:attrNameLst>
                                      </p:cBhvr>
                                      <p:to>
                                        <p:strVal val="hidden"/>
                                      </p:to>
                                    </p:set>
                                  </p:childTnLst>
                                </p:cTn>
                              </p:par>
                              <p:par>
                                <p:cTn id="238" presetID="2" presetClass="exit" presetSubtype="8" fill="hold" grpId="2" nodeType="withEffect">
                                  <p:stCondLst>
                                    <p:cond delay="0"/>
                                  </p:stCondLst>
                                  <p:childTnLst>
                                    <p:anim calcmode="lin" valueType="num">
                                      <p:cBhvr additive="base">
                                        <p:cTn id="239" dur="2000"/>
                                        <p:tgtEl>
                                          <p:spTgt spid="20"/>
                                        </p:tgtEl>
                                        <p:attrNameLst>
                                          <p:attrName>ppt_x</p:attrName>
                                        </p:attrNameLst>
                                      </p:cBhvr>
                                      <p:tavLst>
                                        <p:tav tm="0">
                                          <p:val>
                                            <p:strVal val="ppt_x"/>
                                          </p:val>
                                        </p:tav>
                                        <p:tav tm="100000">
                                          <p:val>
                                            <p:strVal val="0-ppt_w/2"/>
                                          </p:val>
                                        </p:tav>
                                      </p:tavLst>
                                    </p:anim>
                                    <p:anim calcmode="lin" valueType="num">
                                      <p:cBhvr additive="base">
                                        <p:cTn id="240" dur="2000"/>
                                        <p:tgtEl>
                                          <p:spTgt spid="20"/>
                                        </p:tgtEl>
                                        <p:attrNameLst>
                                          <p:attrName>ppt_y</p:attrName>
                                        </p:attrNameLst>
                                      </p:cBhvr>
                                      <p:tavLst>
                                        <p:tav tm="0">
                                          <p:val>
                                            <p:strVal val="ppt_y"/>
                                          </p:val>
                                        </p:tav>
                                        <p:tav tm="100000">
                                          <p:val>
                                            <p:strVal val="ppt_y"/>
                                          </p:val>
                                        </p:tav>
                                      </p:tavLst>
                                    </p:anim>
                                    <p:set>
                                      <p:cBhvr>
                                        <p:cTn id="241" dur="1" fill="hold">
                                          <p:stCondLst>
                                            <p:cond delay="1999"/>
                                          </p:stCondLst>
                                        </p:cTn>
                                        <p:tgtEl>
                                          <p:spTgt spid="20"/>
                                        </p:tgtEl>
                                        <p:attrNameLst>
                                          <p:attrName>style.visibility</p:attrName>
                                        </p:attrNameLst>
                                      </p:cBhvr>
                                      <p:to>
                                        <p:strVal val="hidden"/>
                                      </p:to>
                                    </p:set>
                                  </p:childTnLst>
                                </p:cTn>
                              </p:par>
                              <p:par>
                                <p:cTn id="242" presetID="8" presetClass="emph" presetSubtype="0" fill="hold" grpId="3" nodeType="withEffect">
                                  <p:stCondLst>
                                    <p:cond delay="0"/>
                                  </p:stCondLst>
                                  <p:childTnLst>
                                    <p:animRot by="-21600000">
                                      <p:cBhvr>
                                        <p:cTn id="243" dur="2000" fill="hold"/>
                                        <p:tgtEl>
                                          <p:spTgt spid="3"/>
                                        </p:tgtEl>
                                        <p:attrNameLst>
                                          <p:attrName>r</p:attrName>
                                        </p:attrNameLst>
                                      </p:cBhvr>
                                    </p:animRot>
                                  </p:childTnLst>
                                </p:cTn>
                              </p:par>
                              <p:par>
                                <p:cTn id="244" presetID="8" presetClass="emph" presetSubtype="0" fill="hold" grpId="3" nodeType="withEffect">
                                  <p:stCondLst>
                                    <p:cond delay="0"/>
                                  </p:stCondLst>
                                  <p:childTnLst>
                                    <p:animRot by="-21600000">
                                      <p:cBhvr>
                                        <p:cTn id="245" dur="2000" fill="hold"/>
                                        <p:tgtEl>
                                          <p:spTgt spid="6"/>
                                        </p:tgtEl>
                                        <p:attrNameLst>
                                          <p:attrName>r</p:attrName>
                                        </p:attrNameLst>
                                      </p:cBhvr>
                                    </p:animRot>
                                  </p:childTnLst>
                                </p:cTn>
                              </p:par>
                              <p:par>
                                <p:cTn id="246" presetID="8" presetClass="emph" presetSubtype="0" fill="hold" grpId="3" nodeType="withEffect">
                                  <p:stCondLst>
                                    <p:cond delay="0"/>
                                  </p:stCondLst>
                                  <p:childTnLst>
                                    <p:animRot by="-21600000">
                                      <p:cBhvr>
                                        <p:cTn id="247" dur="2000" fill="hold"/>
                                        <p:tgtEl>
                                          <p:spTgt spid="8"/>
                                        </p:tgtEl>
                                        <p:attrNameLst>
                                          <p:attrName>r</p:attrName>
                                        </p:attrNameLst>
                                      </p:cBhvr>
                                    </p:animRot>
                                  </p:childTnLst>
                                </p:cTn>
                              </p:par>
                              <p:par>
                                <p:cTn id="248" presetID="8" presetClass="emph" presetSubtype="0" fill="hold" grpId="3" nodeType="withEffect">
                                  <p:stCondLst>
                                    <p:cond delay="0"/>
                                  </p:stCondLst>
                                  <p:childTnLst>
                                    <p:animRot by="-21600000">
                                      <p:cBhvr>
                                        <p:cTn id="249" dur="2000" fill="hold"/>
                                        <p:tgtEl>
                                          <p:spTgt spid="9"/>
                                        </p:tgtEl>
                                        <p:attrNameLst>
                                          <p:attrName>r</p:attrName>
                                        </p:attrNameLst>
                                      </p:cBhvr>
                                    </p:animRot>
                                  </p:childTnLst>
                                </p:cTn>
                              </p:par>
                              <p:par>
                                <p:cTn id="250" presetID="8" presetClass="emph" presetSubtype="0" fill="hold" grpId="3" nodeType="withEffect">
                                  <p:stCondLst>
                                    <p:cond delay="0"/>
                                  </p:stCondLst>
                                  <p:childTnLst>
                                    <p:animRot by="-21600000">
                                      <p:cBhvr>
                                        <p:cTn id="251" dur="2000" fill="hold"/>
                                        <p:tgtEl>
                                          <p:spTgt spid="12"/>
                                        </p:tgtEl>
                                        <p:attrNameLst>
                                          <p:attrName>r</p:attrName>
                                        </p:attrNameLst>
                                      </p:cBhvr>
                                    </p:animRot>
                                  </p:childTnLst>
                                </p:cTn>
                              </p:par>
                              <p:par>
                                <p:cTn id="252" presetID="8" presetClass="emph" presetSubtype="0" fill="hold" grpId="3" nodeType="withEffect">
                                  <p:stCondLst>
                                    <p:cond delay="0"/>
                                  </p:stCondLst>
                                  <p:childTnLst>
                                    <p:animRot by="-21600000">
                                      <p:cBhvr>
                                        <p:cTn id="253" dur="2000" fill="hold"/>
                                        <p:tgtEl>
                                          <p:spTgt spid="14"/>
                                        </p:tgtEl>
                                        <p:attrNameLst>
                                          <p:attrName>r</p:attrName>
                                        </p:attrNameLst>
                                      </p:cBhvr>
                                    </p:animRot>
                                  </p:childTnLst>
                                </p:cTn>
                              </p:par>
                              <p:par>
                                <p:cTn id="254" presetID="8" presetClass="emph" presetSubtype="0" fill="hold" grpId="3" nodeType="withEffect">
                                  <p:stCondLst>
                                    <p:cond delay="0"/>
                                  </p:stCondLst>
                                  <p:childTnLst>
                                    <p:animRot by="-21600000">
                                      <p:cBhvr>
                                        <p:cTn id="255" dur="2000" fill="hold"/>
                                        <p:tgtEl>
                                          <p:spTgt spid="15"/>
                                        </p:tgtEl>
                                        <p:attrNameLst>
                                          <p:attrName>r</p:attrName>
                                        </p:attrNameLst>
                                      </p:cBhvr>
                                    </p:animRot>
                                  </p:childTnLst>
                                </p:cTn>
                              </p:par>
                              <p:par>
                                <p:cTn id="256" presetID="8" presetClass="emph" presetSubtype="0" fill="hold" grpId="3" nodeType="withEffect">
                                  <p:stCondLst>
                                    <p:cond delay="0"/>
                                  </p:stCondLst>
                                  <p:childTnLst>
                                    <p:animRot by="-21600000">
                                      <p:cBhvr>
                                        <p:cTn id="257" dur="2000" fill="hold"/>
                                        <p:tgtEl>
                                          <p:spTgt spid="18"/>
                                        </p:tgtEl>
                                        <p:attrNameLst>
                                          <p:attrName>r</p:attrName>
                                        </p:attrNameLst>
                                      </p:cBhvr>
                                    </p:animRot>
                                  </p:childTnLst>
                                </p:cTn>
                              </p:par>
                              <p:par>
                                <p:cTn id="258" presetID="8" presetClass="emph" presetSubtype="0" fill="hold" grpId="3" nodeType="withEffect">
                                  <p:stCondLst>
                                    <p:cond delay="0"/>
                                  </p:stCondLst>
                                  <p:childTnLst>
                                    <p:animRot by="-21600000">
                                      <p:cBhvr>
                                        <p:cTn id="259" dur="2000" fill="hold"/>
                                        <p:tgtEl>
                                          <p:spTgt spid="20"/>
                                        </p:tgtEl>
                                        <p:attrNameLst>
                                          <p:attrName>r</p:attrName>
                                        </p:attrNameLst>
                                      </p:cBhvr>
                                    </p:animRot>
                                  </p:childTnLst>
                                </p:cTn>
                              </p:par>
                              <p:par>
                                <p:cTn id="260" presetID="8" presetClass="emph" presetSubtype="0" fill="hold" grpId="3" nodeType="withEffect">
                                  <p:stCondLst>
                                    <p:cond delay="0"/>
                                  </p:stCondLst>
                                  <p:childTnLst>
                                    <p:animRot by="21600000">
                                      <p:cBhvr>
                                        <p:cTn id="261" dur="2000" fill="hold"/>
                                        <p:tgtEl>
                                          <p:spTgt spid="4"/>
                                        </p:tgtEl>
                                        <p:attrNameLst>
                                          <p:attrName>r</p:attrName>
                                        </p:attrNameLst>
                                      </p:cBhvr>
                                    </p:animRot>
                                  </p:childTnLst>
                                </p:cTn>
                              </p:par>
                              <p:par>
                                <p:cTn id="262" presetID="8" presetClass="emph" presetSubtype="0" fill="hold" grpId="3" nodeType="withEffect">
                                  <p:stCondLst>
                                    <p:cond delay="0"/>
                                  </p:stCondLst>
                                  <p:childTnLst>
                                    <p:animRot by="21600000">
                                      <p:cBhvr>
                                        <p:cTn id="263" dur="2000" fill="hold"/>
                                        <p:tgtEl>
                                          <p:spTgt spid="5"/>
                                        </p:tgtEl>
                                        <p:attrNameLst>
                                          <p:attrName>r</p:attrName>
                                        </p:attrNameLst>
                                      </p:cBhvr>
                                    </p:animRot>
                                  </p:childTnLst>
                                </p:cTn>
                              </p:par>
                              <p:par>
                                <p:cTn id="264" presetID="8" presetClass="emph" presetSubtype="0" fill="hold" grpId="3" nodeType="withEffect">
                                  <p:stCondLst>
                                    <p:cond delay="0"/>
                                  </p:stCondLst>
                                  <p:childTnLst>
                                    <p:animRot by="21600000">
                                      <p:cBhvr>
                                        <p:cTn id="265" dur="2000" fill="hold"/>
                                        <p:tgtEl>
                                          <p:spTgt spid="7"/>
                                        </p:tgtEl>
                                        <p:attrNameLst>
                                          <p:attrName>r</p:attrName>
                                        </p:attrNameLst>
                                      </p:cBhvr>
                                    </p:animRot>
                                  </p:childTnLst>
                                </p:cTn>
                              </p:par>
                              <p:par>
                                <p:cTn id="266" presetID="8" presetClass="emph" presetSubtype="0" fill="hold" grpId="3" nodeType="withEffect">
                                  <p:stCondLst>
                                    <p:cond delay="0"/>
                                  </p:stCondLst>
                                  <p:childTnLst>
                                    <p:animRot by="21600000">
                                      <p:cBhvr>
                                        <p:cTn id="267" dur="2000" fill="hold"/>
                                        <p:tgtEl>
                                          <p:spTgt spid="10"/>
                                        </p:tgtEl>
                                        <p:attrNameLst>
                                          <p:attrName>r</p:attrName>
                                        </p:attrNameLst>
                                      </p:cBhvr>
                                    </p:animRot>
                                  </p:childTnLst>
                                </p:cTn>
                              </p:par>
                              <p:par>
                                <p:cTn id="268" presetID="8" presetClass="emph" presetSubtype="0" fill="hold" grpId="3" nodeType="withEffect">
                                  <p:stCondLst>
                                    <p:cond delay="0"/>
                                  </p:stCondLst>
                                  <p:childTnLst>
                                    <p:animRot by="21600000">
                                      <p:cBhvr>
                                        <p:cTn id="269" dur="2000" fill="hold"/>
                                        <p:tgtEl>
                                          <p:spTgt spid="11"/>
                                        </p:tgtEl>
                                        <p:attrNameLst>
                                          <p:attrName>r</p:attrName>
                                        </p:attrNameLst>
                                      </p:cBhvr>
                                    </p:animRot>
                                  </p:childTnLst>
                                </p:cTn>
                              </p:par>
                              <p:par>
                                <p:cTn id="270" presetID="8" presetClass="emph" presetSubtype="0" fill="hold" grpId="3" nodeType="withEffect">
                                  <p:stCondLst>
                                    <p:cond delay="0"/>
                                  </p:stCondLst>
                                  <p:childTnLst>
                                    <p:animRot by="21600000">
                                      <p:cBhvr>
                                        <p:cTn id="271" dur="2000" fill="hold"/>
                                        <p:tgtEl>
                                          <p:spTgt spid="13"/>
                                        </p:tgtEl>
                                        <p:attrNameLst>
                                          <p:attrName>r</p:attrName>
                                        </p:attrNameLst>
                                      </p:cBhvr>
                                    </p:animRot>
                                  </p:childTnLst>
                                </p:cTn>
                              </p:par>
                              <p:par>
                                <p:cTn id="272" presetID="8" presetClass="emph" presetSubtype="0" fill="hold" grpId="3" nodeType="withEffect">
                                  <p:stCondLst>
                                    <p:cond delay="0"/>
                                  </p:stCondLst>
                                  <p:childTnLst>
                                    <p:animRot by="21600000">
                                      <p:cBhvr>
                                        <p:cTn id="273" dur="2000" fill="hold"/>
                                        <p:tgtEl>
                                          <p:spTgt spid="16"/>
                                        </p:tgtEl>
                                        <p:attrNameLst>
                                          <p:attrName>r</p:attrName>
                                        </p:attrNameLst>
                                      </p:cBhvr>
                                    </p:animRot>
                                  </p:childTnLst>
                                </p:cTn>
                              </p:par>
                              <p:par>
                                <p:cTn id="274" presetID="8" presetClass="emph" presetSubtype="0" fill="hold" grpId="3" nodeType="withEffect">
                                  <p:stCondLst>
                                    <p:cond delay="0"/>
                                  </p:stCondLst>
                                  <p:childTnLst>
                                    <p:animRot by="21600000">
                                      <p:cBhvr>
                                        <p:cTn id="275" dur="2000" fill="hold"/>
                                        <p:tgtEl>
                                          <p:spTgt spid="17"/>
                                        </p:tgtEl>
                                        <p:attrNameLst>
                                          <p:attrName>r</p:attrName>
                                        </p:attrNameLst>
                                      </p:cBhvr>
                                    </p:animRot>
                                  </p:childTnLst>
                                </p:cTn>
                              </p:par>
                              <p:par>
                                <p:cTn id="276" presetID="8" presetClass="emph" presetSubtype="0" fill="hold" grpId="3" nodeType="withEffect">
                                  <p:stCondLst>
                                    <p:cond delay="0"/>
                                  </p:stCondLst>
                                  <p:childTnLst>
                                    <p:animRot by="21600000">
                                      <p:cBhvr>
                                        <p:cTn id="277" dur="2000" fill="hold"/>
                                        <p:tgtEl>
                                          <p:spTgt spid="19"/>
                                        </p:tgtEl>
                                        <p:attrNameLst>
                                          <p:attrName>r</p:attrName>
                                        </p:attrNameLst>
                                      </p:cBhvr>
                                    </p:animRot>
                                  </p:childTnLst>
                                </p:cTn>
                              </p:par>
                              <p:par>
                                <p:cTn id="278" presetID="17" presetClass="entr" presetSubtype="10" fill="hold" nodeType="withEffect">
                                  <p:stCondLst>
                                    <p:cond delay="0"/>
                                  </p:stCondLst>
                                  <p:childTnLst>
                                    <p:set>
                                      <p:cBhvr>
                                        <p:cTn id="279" dur="1" fill="hold">
                                          <p:stCondLst>
                                            <p:cond delay="0"/>
                                          </p:stCondLst>
                                        </p:cTn>
                                        <p:tgtEl>
                                          <p:spTgt spid="2"/>
                                        </p:tgtEl>
                                        <p:attrNameLst>
                                          <p:attrName>style.visibility</p:attrName>
                                        </p:attrNameLst>
                                      </p:cBhvr>
                                      <p:to>
                                        <p:strVal val="visible"/>
                                      </p:to>
                                    </p:set>
                                    <p:anim calcmode="lin" valueType="num">
                                      <p:cBhvr>
                                        <p:cTn id="280" dur="2000" fill="hold"/>
                                        <p:tgtEl>
                                          <p:spTgt spid="2"/>
                                        </p:tgtEl>
                                        <p:attrNameLst>
                                          <p:attrName>ppt_w</p:attrName>
                                        </p:attrNameLst>
                                      </p:cBhvr>
                                      <p:tavLst>
                                        <p:tav tm="0">
                                          <p:val>
                                            <p:fltVal val="0"/>
                                          </p:val>
                                        </p:tav>
                                        <p:tav tm="100000">
                                          <p:val>
                                            <p:strVal val="#ppt_w"/>
                                          </p:val>
                                        </p:tav>
                                      </p:tavLst>
                                    </p:anim>
                                    <p:anim calcmode="lin" valueType="num">
                                      <p:cBhvr>
                                        <p:cTn id="28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heurón"/>
          <p:cNvSpPr/>
          <p:nvPr/>
        </p:nvSpPr>
        <p:spPr>
          <a:xfrm>
            <a:off x="-110846" y="-71437"/>
            <a:ext cx="4678379" cy="5219140"/>
          </a:xfrm>
          <a:prstGeom prst="chevron">
            <a:avLst>
              <a:gd name="adj" fmla="val 93345"/>
            </a:avLst>
          </a:prstGeom>
          <a:blipFill dpi="0" rotWithShape="1">
            <a:blip r:embed="rId3">
              <a:duotone>
                <a:prstClr val="black"/>
                <a:srgbClr val="00B050">
                  <a:tint val="45000"/>
                  <a:satMod val="400000"/>
                </a:srgb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Cheurón"/>
          <p:cNvSpPr/>
          <p:nvPr/>
        </p:nvSpPr>
        <p:spPr>
          <a:xfrm flipH="1">
            <a:off x="4643438" y="0"/>
            <a:ext cx="4500562" cy="5143500"/>
          </a:xfrm>
          <a:prstGeom prst="chevron">
            <a:avLst>
              <a:gd name="adj" fmla="val 92376"/>
            </a:avLst>
          </a:prstGeom>
          <a:blipFill dpi="0" rotWithShape="1">
            <a:blip r:embed="rId3">
              <a:duotone>
                <a:prstClr val="black"/>
                <a:srgbClr val="00B050">
                  <a:tint val="45000"/>
                  <a:satMod val="400000"/>
                </a:srgb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flipH="1">
            <a:off x="5441930" y="0"/>
            <a:ext cx="3702070" cy="5143500"/>
          </a:xfrm>
          <a:prstGeom prst="chevron">
            <a:avLst>
              <a:gd name="adj" fmla="val 92277"/>
            </a:avLst>
          </a:prstGeom>
          <a:blipFill dpi="0" rotWithShape="1">
            <a:blip r:embed="rId3">
              <a:duotone>
                <a:prstClr val="black"/>
                <a:srgbClr val="00B050">
                  <a:tint val="45000"/>
                  <a:satMod val="400000"/>
                </a:srgb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a:off x="-92370" y="-71437"/>
            <a:ext cx="3898645" cy="5219140"/>
          </a:xfrm>
          <a:prstGeom prst="chevron">
            <a:avLst>
              <a:gd name="adj" fmla="val 92778"/>
            </a:avLst>
          </a:prstGeom>
          <a:blipFill dpi="0" rotWithShape="1">
            <a:blip r:embed="rId3">
              <a:duotone>
                <a:prstClr val="black"/>
                <a:srgbClr val="00B050">
                  <a:tint val="45000"/>
                  <a:satMod val="400000"/>
                </a:srgb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flipH="1">
            <a:off x="6167833" y="0"/>
            <a:ext cx="2976167" cy="5143500"/>
          </a:xfrm>
          <a:prstGeom prst="chevron">
            <a:avLst>
              <a:gd name="adj" fmla="val 91466"/>
            </a:avLst>
          </a:prstGeom>
          <a:blipFill dpi="0" rotWithShape="1">
            <a:blip r:embed="rId3">
              <a:duotone>
                <a:prstClr val="black"/>
                <a:srgbClr val="00B050">
                  <a:tint val="45000"/>
                  <a:satMod val="400000"/>
                </a:srgb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flipH="1">
            <a:off x="6603373" y="0"/>
            <a:ext cx="2540626" cy="5143500"/>
          </a:xfrm>
          <a:prstGeom prst="chevron">
            <a:avLst>
              <a:gd name="adj" fmla="val 90226"/>
            </a:avLst>
          </a:prstGeom>
          <a:blipFill dpi="0" rotWithShape="1">
            <a:blip r:embed="rId3">
              <a:duotone>
                <a:prstClr val="black"/>
                <a:srgbClr val="00B050">
                  <a:tint val="45000"/>
                  <a:satMod val="400000"/>
                </a:srgb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75576" y="-71437"/>
            <a:ext cx="3189794" cy="5219140"/>
          </a:xfrm>
          <a:prstGeom prst="chevron">
            <a:avLst>
              <a:gd name="adj" fmla="val 91324"/>
            </a:avLst>
          </a:prstGeom>
          <a:blipFill dpi="0" rotWithShape="1">
            <a:blip r:embed="rId3">
              <a:duotone>
                <a:prstClr val="black"/>
                <a:srgbClr val="00B050">
                  <a:tint val="45000"/>
                  <a:satMod val="400000"/>
                </a:srgb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63820" y="-71437"/>
            <a:ext cx="2693599" cy="5219140"/>
          </a:xfrm>
          <a:prstGeom prst="chevron">
            <a:avLst>
              <a:gd name="adj" fmla="val 91324"/>
            </a:avLst>
          </a:prstGeom>
          <a:blipFill dpi="0" rotWithShape="1">
            <a:blip r:embed="rId3">
              <a:duotone>
                <a:prstClr val="black"/>
                <a:srgbClr val="00B050">
                  <a:tint val="45000"/>
                  <a:satMod val="400000"/>
                </a:srgb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flipH="1">
            <a:off x="7256686" y="0"/>
            <a:ext cx="1887313" cy="5143500"/>
          </a:xfrm>
          <a:prstGeom prst="chevron">
            <a:avLst>
              <a:gd name="adj" fmla="val 90226"/>
            </a:avLst>
          </a:prstGeom>
          <a:blipFill dpi="0" rotWithShape="1">
            <a:blip r:embed="rId3">
              <a:duotone>
                <a:prstClr val="black"/>
                <a:srgbClr val="00B050">
                  <a:tint val="45000"/>
                  <a:satMod val="400000"/>
                </a:srgb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53743" y="-71437"/>
            <a:ext cx="2268289" cy="5219140"/>
          </a:xfrm>
          <a:prstGeom prst="chevron">
            <a:avLst>
              <a:gd name="adj" fmla="val 91324"/>
            </a:avLst>
          </a:prstGeom>
          <a:blipFill dpi="0" rotWithShape="1">
            <a:blip r:embed="rId3">
              <a:duotone>
                <a:prstClr val="black"/>
                <a:srgbClr val="00B050">
                  <a:tint val="45000"/>
                  <a:satMod val="400000"/>
                </a:srgb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flipH="1">
            <a:off x="7764818" y="0"/>
            <a:ext cx="1379182" cy="5143500"/>
          </a:xfrm>
          <a:prstGeom prst="chevron">
            <a:avLst>
              <a:gd name="adj" fmla="val 86748"/>
            </a:avLst>
          </a:prstGeom>
          <a:blipFill dpi="0" rotWithShape="1">
            <a:blip r:embed="rId3">
              <a:duotone>
                <a:prstClr val="black"/>
                <a:srgbClr val="00B050">
                  <a:tint val="45000"/>
                  <a:satMod val="400000"/>
                </a:srgb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a:off x="-40307" y="-71437"/>
            <a:ext cx="1701207" cy="5219140"/>
          </a:xfrm>
          <a:prstGeom prst="chevron">
            <a:avLst>
              <a:gd name="adj" fmla="val 91324"/>
            </a:avLst>
          </a:prstGeom>
          <a:blipFill dpi="0" rotWithShape="1">
            <a:blip r:embed="rId3">
              <a:duotone>
                <a:prstClr val="black"/>
                <a:srgbClr val="00B050">
                  <a:tint val="45000"/>
                  <a:satMod val="400000"/>
                </a:srgb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31908" y="-71437"/>
            <a:ext cx="1346752" cy="5219140"/>
          </a:xfrm>
          <a:prstGeom prst="chevron">
            <a:avLst>
              <a:gd name="adj" fmla="val 89920"/>
            </a:avLst>
          </a:prstGeom>
          <a:blipFill dpi="0" rotWithShape="1">
            <a:blip r:embed="rId3">
              <a:duotone>
                <a:prstClr val="black"/>
                <a:srgbClr val="00B050">
                  <a:tint val="45000"/>
                  <a:satMod val="400000"/>
                </a:srgb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flipH="1">
            <a:off x="8127768" y="0"/>
            <a:ext cx="1016231" cy="5143500"/>
          </a:xfrm>
          <a:prstGeom prst="chevron">
            <a:avLst>
              <a:gd name="adj" fmla="val 84843"/>
            </a:avLst>
          </a:prstGeom>
          <a:blipFill dpi="0" rotWithShape="1">
            <a:blip r:embed="rId3">
              <a:duotone>
                <a:prstClr val="black"/>
                <a:srgbClr val="00B050">
                  <a:tint val="45000"/>
                  <a:satMod val="400000"/>
                </a:srgb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928726" y="-642960"/>
            <a:ext cx="10287072" cy="6429420"/>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2000" fill="hold"/>
                                        <p:tgtEl>
                                          <p:spTgt spid="4"/>
                                        </p:tgtEl>
                                        <p:attrNameLst>
                                          <p:attrName>ppt_x</p:attrName>
                                        </p:attrNameLst>
                                      </p:cBhvr>
                                      <p:tavLst>
                                        <p:tav tm="0">
                                          <p:val>
                                            <p:strVal val="0-#ppt_w/2"/>
                                          </p:val>
                                        </p:tav>
                                        <p:tav tm="100000">
                                          <p:val>
                                            <p:strVal val="#ppt_x"/>
                                          </p:val>
                                        </p:tav>
                                      </p:tavLst>
                                    </p:anim>
                                    <p:anim calcmode="lin" valueType="num">
                                      <p:cBhvr additive="base">
                                        <p:cTn id="38" dur="2000" fill="hold"/>
                                        <p:tgtEl>
                                          <p:spTgt spid="4"/>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2000" fill="hold"/>
                                        <p:tgtEl>
                                          <p:spTgt spid="5"/>
                                        </p:tgtEl>
                                        <p:attrNameLst>
                                          <p:attrName>ppt_x</p:attrName>
                                        </p:attrNameLst>
                                      </p:cBhvr>
                                      <p:tavLst>
                                        <p:tav tm="0">
                                          <p:val>
                                            <p:strVal val="0-#ppt_w/2"/>
                                          </p:val>
                                        </p:tav>
                                        <p:tav tm="100000">
                                          <p:val>
                                            <p:strVal val="#ppt_x"/>
                                          </p:val>
                                        </p:tav>
                                      </p:tavLst>
                                    </p:anim>
                                    <p:anim calcmode="lin" valueType="num">
                                      <p:cBhvr additive="base">
                                        <p:cTn id="42" dur="2000" fill="hold"/>
                                        <p:tgtEl>
                                          <p:spTgt spid="5"/>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2000" fill="hold"/>
                                        <p:tgtEl>
                                          <p:spTgt spid="7"/>
                                        </p:tgtEl>
                                        <p:attrNameLst>
                                          <p:attrName>ppt_x</p:attrName>
                                        </p:attrNameLst>
                                      </p:cBhvr>
                                      <p:tavLst>
                                        <p:tav tm="0">
                                          <p:val>
                                            <p:strVal val="0-#ppt_w/2"/>
                                          </p:val>
                                        </p:tav>
                                        <p:tav tm="100000">
                                          <p:val>
                                            <p:strVal val="#ppt_x"/>
                                          </p:val>
                                        </p:tav>
                                      </p:tavLst>
                                    </p:anim>
                                    <p:anim calcmode="lin" valueType="num">
                                      <p:cBhvr additive="base">
                                        <p:cTn id="46" dur="2000" fill="hold"/>
                                        <p:tgtEl>
                                          <p:spTgt spid="7"/>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0-#ppt_w/2"/>
                                          </p:val>
                                        </p:tav>
                                        <p:tav tm="100000">
                                          <p:val>
                                            <p:strVal val="#ppt_x"/>
                                          </p:val>
                                        </p:tav>
                                      </p:tavLst>
                                    </p:anim>
                                    <p:anim calcmode="lin" valueType="num">
                                      <p:cBhvr additive="base">
                                        <p:cTn id="50" dur="2000" fill="hold"/>
                                        <p:tgtEl>
                                          <p:spTgt spid="8"/>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2000" fill="hold"/>
                                        <p:tgtEl>
                                          <p:spTgt spid="11"/>
                                        </p:tgtEl>
                                        <p:attrNameLst>
                                          <p:attrName>ppt_x</p:attrName>
                                        </p:attrNameLst>
                                      </p:cBhvr>
                                      <p:tavLst>
                                        <p:tav tm="0">
                                          <p:val>
                                            <p:strVal val="0-#ppt_w/2"/>
                                          </p:val>
                                        </p:tav>
                                        <p:tav tm="100000">
                                          <p:val>
                                            <p:strVal val="#ppt_x"/>
                                          </p:val>
                                        </p:tav>
                                      </p:tavLst>
                                    </p:anim>
                                    <p:anim calcmode="lin" valueType="num">
                                      <p:cBhvr additive="base">
                                        <p:cTn id="54" dur="2000" fill="hold"/>
                                        <p:tgtEl>
                                          <p:spTgt spid="11"/>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2000" fill="hold"/>
                                        <p:tgtEl>
                                          <p:spTgt spid="13"/>
                                        </p:tgtEl>
                                        <p:attrNameLst>
                                          <p:attrName>ppt_x</p:attrName>
                                        </p:attrNameLst>
                                      </p:cBhvr>
                                      <p:tavLst>
                                        <p:tav tm="0">
                                          <p:val>
                                            <p:strVal val="0-#ppt_w/2"/>
                                          </p:val>
                                        </p:tav>
                                        <p:tav tm="100000">
                                          <p:val>
                                            <p:strVal val="#ppt_x"/>
                                          </p:val>
                                        </p:tav>
                                      </p:tavLst>
                                    </p:anim>
                                    <p:anim calcmode="lin" valueType="num">
                                      <p:cBhvr additive="base">
                                        <p:cTn id="58" dur="2000" fill="hold"/>
                                        <p:tgtEl>
                                          <p:spTgt spid="13"/>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childTnLst>
                          </p:cTn>
                        </p:par>
                        <p:par>
                          <p:cTn id="63" fill="hold">
                            <p:stCondLst>
                              <p:cond delay="2000"/>
                            </p:stCondLst>
                            <p:childTnLst>
                              <p:par>
                                <p:cTn id="64" presetID="2" presetClass="exit" presetSubtype="8" fill="hold" grpId="1" nodeType="afterEffect">
                                  <p:stCondLst>
                                    <p:cond delay="0"/>
                                  </p:stCondLst>
                                  <p:childTnLst>
                                    <p:anim calcmode="lin" valueType="num">
                                      <p:cBhvr additive="base">
                                        <p:cTn id="65" dur="2000"/>
                                        <p:tgtEl>
                                          <p:spTgt spid="4"/>
                                        </p:tgtEl>
                                        <p:attrNameLst>
                                          <p:attrName>ppt_x</p:attrName>
                                        </p:attrNameLst>
                                      </p:cBhvr>
                                      <p:tavLst>
                                        <p:tav tm="0">
                                          <p:val>
                                            <p:strVal val="ppt_x"/>
                                          </p:val>
                                        </p:tav>
                                        <p:tav tm="100000">
                                          <p:val>
                                            <p:strVal val="0-ppt_w/2"/>
                                          </p:val>
                                        </p:tav>
                                      </p:tavLst>
                                    </p:anim>
                                    <p:anim calcmode="lin" valueType="num">
                                      <p:cBhvr additive="base">
                                        <p:cTn id="66" dur="2000"/>
                                        <p:tgtEl>
                                          <p:spTgt spid="4"/>
                                        </p:tgtEl>
                                        <p:attrNameLst>
                                          <p:attrName>ppt_y</p:attrName>
                                        </p:attrNameLst>
                                      </p:cBhvr>
                                      <p:tavLst>
                                        <p:tav tm="0">
                                          <p:val>
                                            <p:strVal val="ppt_y"/>
                                          </p:val>
                                        </p:tav>
                                        <p:tav tm="100000">
                                          <p:val>
                                            <p:strVal val="ppt_y"/>
                                          </p:val>
                                        </p:tav>
                                      </p:tavLst>
                                    </p:anim>
                                    <p:set>
                                      <p:cBhvr>
                                        <p:cTn id="67" dur="1" fill="hold">
                                          <p:stCondLst>
                                            <p:cond delay="1999"/>
                                          </p:stCondLst>
                                        </p:cTn>
                                        <p:tgtEl>
                                          <p:spTgt spid="4"/>
                                        </p:tgtEl>
                                        <p:attrNameLst>
                                          <p:attrName>style.visibility</p:attrName>
                                        </p:attrNameLst>
                                      </p:cBhvr>
                                      <p:to>
                                        <p:strVal val="hidden"/>
                                      </p:to>
                                    </p:set>
                                  </p:childTnLst>
                                </p:cTn>
                              </p:par>
                              <p:par>
                                <p:cTn id="68" presetID="2" presetClass="exit" presetSubtype="8" fill="hold" nodeType="withEffect">
                                  <p:stCondLst>
                                    <p:cond delay="0"/>
                                  </p:stCondLst>
                                  <p:childTnLst>
                                    <p:anim calcmode="lin" valueType="num">
                                      <p:cBhvr additive="base">
                                        <p:cTn id="69" dur="2000"/>
                                        <p:tgtEl>
                                          <p:spTgt spid="5"/>
                                        </p:tgtEl>
                                        <p:attrNameLst>
                                          <p:attrName>ppt_x</p:attrName>
                                        </p:attrNameLst>
                                      </p:cBhvr>
                                      <p:tavLst>
                                        <p:tav tm="0">
                                          <p:val>
                                            <p:strVal val="ppt_x"/>
                                          </p:val>
                                        </p:tav>
                                        <p:tav tm="100000">
                                          <p:val>
                                            <p:strVal val="0-ppt_w/2"/>
                                          </p:val>
                                        </p:tav>
                                      </p:tavLst>
                                    </p:anim>
                                    <p:anim calcmode="lin" valueType="num">
                                      <p:cBhvr additive="base">
                                        <p:cTn id="70" dur="2000"/>
                                        <p:tgtEl>
                                          <p:spTgt spid="5"/>
                                        </p:tgtEl>
                                        <p:attrNameLst>
                                          <p:attrName>ppt_y</p:attrName>
                                        </p:attrNameLst>
                                      </p:cBhvr>
                                      <p:tavLst>
                                        <p:tav tm="0">
                                          <p:val>
                                            <p:strVal val="ppt_y"/>
                                          </p:val>
                                        </p:tav>
                                        <p:tav tm="100000">
                                          <p:val>
                                            <p:strVal val="ppt_y"/>
                                          </p:val>
                                        </p:tav>
                                      </p:tavLst>
                                    </p:anim>
                                    <p:set>
                                      <p:cBhvr>
                                        <p:cTn id="71" dur="1" fill="hold">
                                          <p:stCondLst>
                                            <p:cond delay="1999"/>
                                          </p:stCondLst>
                                        </p:cTn>
                                        <p:tgtEl>
                                          <p:spTgt spid="5"/>
                                        </p:tgtEl>
                                        <p:attrNameLst>
                                          <p:attrName>style.visibility</p:attrName>
                                        </p:attrNameLst>
                                      </p:cBhvr>
                                      <p:to>
                                        <p:strVal val="hidden"/>
                                      </p:to>
                                    </p:set>
                                  </p:childTnLst>
                                </p:cTn>
                              </p:par>
                              <p:par>
                                <p:cTn id="72" presetID="2" presetClass="exit" presetSubtype="8" fill="hold" nodeType="withEffect">
                                  <p:stCondLst>
                                    <p:cond delay="0"/>
                                  </p:stCondLst>
                                  <p:childTnLst>
                                    <p:anim calcmode="lin" valueType="num">
                                      <p:cBhvr additive="base">
                                        <p:cTn id="73" dur="2000"/>
                                        <p:tgtEl>
                                          <p:spTgt spid="7"/>
                                        </p:tgtEl>
                                        <p:attrNameLst>
                                          <p:attrName>ppt_x</p:attrName>
                                        </p:attrNameLst>
                                      </p:cBhvr>
                                      <p:tavLst>
                                        <p:tav tm="0">
                                          <p:val>
                                            <p:strVal val="ppt_x"/>
                                          </p:val>
                                        </p:tav>
                                        <p:tav tm="100000">
                                          <p:val>
                                            <p:strVal val="0-ppt_w/2"/>
                                          </p:val>
                                        </p:tav>
                                      </p:tavLst>
                                    </p:anim>
                                    <p:anim calcmode="lin" valueType="num">
                                      <p:cBhvr additive="base">
                                        <p:cTn id="74" dur="2000"/>
                                        <p:tgtEl>
                                          <p:spTgt spid="7"/>
                                        </p:tgtEl>
                                        <p:attrNameLst>
                                          <p:attrName>ppt_y</p:attrName>
                                        </p:attrNameLst>
                                      </p:cBhvr>
                                      <p:tavLst>
                                        <p:tav tm="0">
                                          <p:val>
                                            <p:strVal val="ppt_y"/>
                                          </p:val>
                                        </p:tav>
                                        <p:tav tm="100000">
                                          <p:val>
                                            <p:strVal val="ppt_y"/>
                                          </p:val>
                                        </p:tav>
                                      </p:tavLst>
                                    </p:anim>
                                    <p:set>
                                      <p:cBhvr>
                                        <p:cTn id="75" dur="1" fill="hold">
                                          <p:stCondLst>
                                            <p:cond delay="1999"/>
                                          </p:stCondLst>
                                        </p:cTn>
                                        <p:tgtEl>
                                          <p:spTgt spid="7"/>
                                        </p:tgtEl>
                                        <p:attrNameLst>
                                          <p:attrName>style.visibility</p:attrName>
                                        </p:attrNameLst>
                                      </p:cBhvr>
                                      <p:to>
                                        <p:strVal val="hidden"/>
                                      </p:to>
                                    </p:set>
                                  </p:childTnLst>
                                </p:cTn>
                              </p:par>
                              <p:par>
                                <p:cTn id="76" presetID="2" presetClass="exit" presetSubtype="8" fill="hold" nodeType="withEffect">
                                  <p:stCondLst>
                                    <p:cond delay="0"/>
                                  </p:stCondLst>
                                  <p:childTnLst>
                                    <p:anim calcmode="lin" valueType="num">
                                      <p:cBhvr additive="base">
                                        <p:cTn id="77" dur="2000"/>
                                        <p:tgtEl>
                                          <p:spTgt spid="8"/>
                                        </p:tgtEl>
                                        <p:attrNameLst>
                                          <p:attrName>ppt_x</p:attrName>
                                        </p:attrNameLst>
                                      </p:cBhvr>
                                      <p:tavLst>
                                        <p:tav tm="0">
                                          <p:val>
                                            <p:strVal val="ppt_x"/>
                                          </p:val>
                                        </p:tav>
                                        <p:tav tm="100000">
                                          <p:val>
                                            <p:strVal val="0-ppt_w/2"/>
                                          </p:val>
                                        </p:tav>
                                      </p:tavLst>
                                    </p:anim>
                                    <p:anim calcmode="lin" valueType="num">
                                      <p:cBhvr additive="base">
                                        <p:cTn id="78" dur="2000"/>
                                        <p:tgtEl>
                                          <p:spTgt spid="8"/>
                                        </p:tgtEl>
                                        <p:attrNameLst>
                                          <p:attrName>ppt_y</p:attrName>
                                        </p:attrNameLst>
                                      </p:cBhvr>
                                      <p:tavLst>
                                        <p:tav tm="0">
                                          <p:val>
                                            <p:strVal val="ppt_y"/>
                                          </p:val>
                                        </p:tav>
                                        <p:tav tm="100000">
                                          <p:val>
                                            <p:strVal val="ppt_y"/>
                                          </p:val>
                                        </p:tav>
                                      </p:tavLst>
                                    </p:anim>
                                    <p:set>
                                      <p:cBhvr>
                                        <p:cTn id="79" dur="1" fill="hold">
                                          <p:stCondLst>
                                            <p:cond delay="1999"/>
                                          </p:stCondLst>
                                        </p:cTn>
                                        <p:tgtEl>
                                          <p:spTgt spid="8"/>
                                        </p:tgtEl>
                                        <p:attrNameLst>
                                          <p:attrName>style.visibility</p:attrName>
                                        </p:attrNameLst>
                                      </p:cBhvr>
                                      <p:to>
                                        <p:strVal val="hidden"/>
                                      </p:to>
                                    </p:set>
                                  </p:childTnLst>
                                </p:cTn>
                              </p:par>
                              <p:par>
                                <p:cTn id="80" presetID="2" presetClass="exit" presetSubtype="8" fill="hold" nodeType="withEffect">
                                  <p:stCondLst>
                                    <p:cond delay="0"/>
                                  </p:stCondLst>
                                  <p:childTnLst>
                                    <p:anim calcmode="lin" valueType="num">
                                      <p:cBhvr additive="base">
                                        <p:cTn id="81" dur="2000"/>
                                        <p:tgtEl>
                                          <p:spTgt spid="11"/>
                                        </p:tgtEl>
                                        <p:attrNameLst>
                                          <p:attrName>ppt_x</p:attrName>
                                        </p:attrNameLst>
                                      </p:cBhvr>
                                      <p:tavLst>
                                        <p:tav tm="0">
                                          <p:val>
                                            <p:strVal val="ppt_x"/>
                                          </p:val>
                                        </p:tav>
                                        <p:tav tm="100000">
                                          <p:val>
                                            <p:strVal val="0-ppt_w/2"/>
                                          </p:val>
                                        </p:tav>
                                      </p:tavLst>
                                    </p:anim>
                                    <p:anim calcmode="lin" valueType="num">
                                      <p:cBhvr additive="base">
                                        <p:cTn id="82" dur="2000"/>
                                        <p:tgtEl>
                                          <p:spTgt spid="11"/>
                                        </p:tgtEl>
                                        <p:attrNameLst>
                                          <p:attrName>ppt_y</p:attrName>
                                        </p:attrNameLst>
                                      </p:cBhvr>
                                      <p:tavLst>
                                        <p:tav tm="0">
                                          <p:val>
                                            <p:strVal val="ppt_y"/>
                                          </p:val>
                                        </p:tav>
                                        <p:tav tm="100000">
                                          <p:val>
                                            <p:strVal val="ppt_y"/>
                                          </p:val>
                                        </p:tav>
                                      </p:tavLst>
                                    </p:anim>
                                    <p:set>
                                      <p:cBhvr>
                                        <p:cTn id="83" dur="1" fill="hold">
                                          <p:stCondLst>
                                            <p:cond delay="1999"/>
                                          </p:stCondLst>
                                        </p:cTn>
                                        <p:tgtEl>
                                          <p:spTgt spid="11"/>
                                        </p:tgtEl>
                                        <p:attrNameLst>
                                          <p:attrName>style.visibility</p:attrName>
                                        </p:attrNameLst>
                                      </p:cBhvr>
                                      <p:to>
                                        <p:strVal val="hidden"/>
                                      </p:to>
                                    </p:set>
                                  </p:childTnLst>
                                </p:cTn>
                              </p:par>
                              <p:par>
                                <p:cTn id="84" presetID="2" presetClass="exit" presetSubtype="8" fill="hold" nodeType="withEffect">
                                  <p:stCondLst>
                                    <p:cond delay="0"/>
                                  </p:stCondLst>
                                  <p:childTnLst>
                                    <p:anim calcmode="lin" valueType="num">
                                      <p:cBhvr additive="base">
                                        <p:cTn id="85" dur="2000"/>
                                        <p:tgtEl>
                                          <p:spTgt spid="13"/>
                                        </p:tgtEl>
                                        <p:attrNameLst>
                                          <p:attrName>ppt_x</p:attrName>
                                        </p:attrNameLst>
                                      </p:cBhvr>
                                      <p:tavLst>
                                        <p:tav tm="0">
                                          <p:val>
                                            <p:strVal val="ppt_x"/>
                                          </p:val>
                                        </p:tav>
                                        <p:tav tm="100000">
                                          <p:val>
                                            <p:strVal val="0-ppt_w/2"/>
                                          </p:val>
                                        </p:tav>
                                      </p:tavLst>
                                    </p:anim>
                                    <p:anim calcmode="lin" valueType="num">
                                      <p:cBhvr additive="base">
                                        <p:cTn id="86" dur="2000"/>
                                        <p:tgtEl>
                                          <p:spTgt spid="13"/>
                                        </p:tgtEl>
                                        <p:attrNameLst>
                                          <p:attrName>ppt_y</p:attrName>
                                        </p:attrNameLst>
                                      </p:cBhvr>
                                      <p:tavLst>
                                        <p:tav tm="0">
                                          <p:val>
                                            <p:strVal val="ppt_y"/>
                                          </p:val>
                                        </p:tav>
                                        <p:tav tm="100000">
                                          <p:val>
                                            <p:strVal val="ppt_y"/>
                                          </p:val>
                                        </p:tav>
                                      </p:tavLst>
                                    </p:anim>
                                    <p:set>
                                      <p:cBhvr>
                                        <p:cTn id="87" dur="1" fill="hold">
                                          <p:stCondLst>
                                            <p:cond delay="1999"/>
                                          </p:stCondLst>
                                        </p:cTn>
                                        <p:tgtEl>
                                          <p:spTgt spid="13"/>
                                        </p:tgtEl>
                                        <p:attrNameLst>
                                          <p:attrName>style.visibility</p:attrName>
                                        </p:attrNameLst>
                                      </p:cBhvr>
                                      <p:to>
                                        <p:strVal val="hidden"/>
                                      </p:to>
                                    </p:set>
                                  </p:childTnLst>
                                </p:cTn>
                              </p:par>
                              <p:par>
                                <p:cTn id="88" presetID="2" presetClass="exit" presetSubtype="8" fill="hold" nodeType="withEffect">
                                  <p:stCondLst>
                                    <p:cond delay="0"/>
                                  </p:stCondLst>
                                  <p:childTnLst>
                                    <p:anim calcmode="lin" valueType="num">
                                      <p:cBhvr additive="base">
                                        <p:cTn id="89" dur="2000"/>
                                        <p:tgtEl>
                                          <p:spTgt spid="16"/>
                                        </p:tgtEl>
                                        <p:attrNameLst>
                                          <p:attrName>ppt_x</p:attrName>
                                        </p:attrNameLst>
                                      </p:cBhvr>
                                      <p:tavLst>
                                        <p:tav tm="0">
                                          <p:val>
                                            <p:strVal val="ppt_x"/>
                                          </p:val>
                                        </p:tav>
                                        <p:tav tm="100000">
                                          <p:val>
                                            <p:strVal val="0-ppt_w/2"/>
                                          </p:val>
                                        </p:tav>
                                      </p:tavLst>
                                    </p:anim>
                                    <p:anim calcmode="lin" valueType="num">
                                      <p:cBhvr additive="base">
                                        <p:cTn id="90" dur="2000"/>
                                        <p:tgtEl>
                                          <p:spTgt spid="16"/>
                                        </p:tgtEl>
                                        <p:attrNameLst>
                                          <p:attrName>ppt_y</p:attrName>
                                        </p:attrNameLst>
                                      </p:cBhvr>
                                      <p:tavLst>
                                        <p:tav tm="0">
                                          <p:val>
                                            <p:strVal val="ppt_y"/>
                                          </p:val>
                                        </p:tav>
                                        <p:tav tm="100000">
                                          <p:val>
                                            <p:strVal val="ppt_y"/>
                                          </p:val>
                                        </p:tav>
                                      </p:tavLst>
                                    </p:anim>
                                    <p:set>
                                      <p:cBhvr>
                                        <p:cTn id="91" dur="1" fill="hold">
                                          <p:stCondLst>
                                            <p:cond delay="1999"/>
                                          </p:stCondLst>
                                        </p:cTn>
                                        <p:tgtEl>
                                          <p:spTgt spid="16"/>
                                        </p:tgtEl>
                                        <p:attrNameLst>
                                          <p:attrName>style.visibility</p:attrName>
                                        </p:attrNameLst>
                                      </p:cBhvr>
                                      <p:to>
                                        <p:strVal val="hidden"/>
                                      </p:to>
                                    </p:set>
                                  </p:childTnLst>
                                </p:cTn>
                              </p:par>
                              <p:par>
                                <p:cTn id="92" presetID="2" presetClass="exit" presetSubtype="2" fill="hold" grpId="1" nodeType="withEffect">
                                  <p:stCondLst>
                                    <p:cond delay="0"/>
                                  </p:stCondLst>
                                  <p:childTnLst>
                                    <p:anim calcmode="lin" valueType="num">
                                      <p:cBhvr additive="base">
                                        <p:cTn id="93" dur="2000"/>
                                        <p:tgtEl>
                                          <p:spTgt spid="3"/>
                                        </p:tgtEl>
                                        <p:attrNameLst>
                                          <p:attrName>ppt_x</p:attrName>
                                        </p:attrNameLst>
                                      </p:cBhvr>
                                      <p:tavLst>
                                        <p:tav tm="0">
                                          <p:val>
                                            <p:strVal val="ppt_x"/>
                                          </p:val>
                                        </p:tav>
                                        <p:tav tm="100000">
                                          <p:val>
                                            <p:strVal val="1+ppt_w/2"/>
                                          </p:val>
                                        </p:tav>
                                      </p:tavLst>
                                    </p:anim>
                                    <p:anim calcmode="lin" valueType="num">
                                      <p:cBhvr additive="base">
                                        <p:cTn id="94" dur="2000"/>
                                        <p:tgtEl>
                                          <p:spTgt spid="3"/>
                                        </p:tgtEl>
                                        <p:attrNameLst>
                                          <p:attrName>ppt_y</p:attrName>
                                        </p:attrNameLst>
                                      </p:cBhvr>
                                      <p:tavLst>
                                        <p:tav tm="0">
                                          <p:val>
                                            <p:strVal val="ppt_y"/>
                                          </p:val>
                                        </p:tav>
                                        <p:tav tm="100000">
                                          <p:val>
                                            <p:strVal val="ppt_y"/>
                                          </p:val>
                                        </p:tav>
                                      </p:tavLst>
                                    </p:anim>
                                    <p:set>
                                      <p:cBhvr>
                                        <p:cTn id="95" dur="1" fill="hold">
                                          <p:stCondLst>
                                            <p:cond delay="1999"/>
                                          </p:stCondLst>
                                        </p:cTn>
                                        <p:tgtEl>
                                          <p:spTgt spid="3"/>
                                        </p:tgtEl>
                                        <p:attrNameLst>
                                          <p:attrName>style.visibility</p:attrName>
                                        </p:attrNameLst>
                                      </p:cBhvr>
                                      <p:to>
                                        <p:strVal val="hidden"/>
                                      </p:to>
                                    </p:set>
                                  </p:childTnLst>
                                </p:cTn>
                              </p:par>
                              <p:par>
                                <p:cTn id="96" presetID="2" presetClass="exit" presetSubtype="2" fill="hold" nodeType="withEffect">
                                  <p:stCondLst>
                                    <p:cond delay="0"/>
                                  </p:stCondLst>
                                  <p:childTnLst>
                                    <p:anim calcmode="lin" valueType="num">
                                      <p:cBhvr additive="base">
                                        <p:cTn id="97" dur="2000"/>
                                        <p:tgtEl>
                                          <p:spTgt spid="6"/>
                                        </p:tgtEl>
                                        <p:attrNameLst>
                                          <p:attrName>ppt_x</p:attrName>
                                        </p:attrNameLst>
                                      </p:cBhvr>
                                      <p:tavLst>
                                        <p:tav tm="0">
                                          <p:val>
                                            <p:strVal val="ppt_x"/>
                                          </p:val>
                                        </p:tav>
                                        <p:tav tm="100000">
                                          <p:val>
                                            <p:strVal val="1+ppt_w/2"/>
                                          </p:val>
                                        </p:tav>
                                      </p:tavLst>
                                    </p:anim>
                                    <p:anim calcmode="lin" valueType="num">
                                      <p:cBhvr additive="base">
                                        <p:cTn id="98" dur="2000"/>
                                        <p:tgtEl>
                                          <p:spTgt spid="6"/>
                                        </p:tgtEl>
                                        <p:attrNameLst>
                                          <p:attrName>ppt_y</p:attrName>
                                        </p:attrNameLst>
                                      </p:cBhvr>
                                      <p:tavLst>
                                        <p:tav tm="0">
                                          <p:val>
                                            <p:strVal val="ppt_y"/>
                                          </p:val>
                                        </p:tav>
                                        <p:tav tm="100000">
                                          <p:val>
                                            <p:strVal val="ppt_y"/>
                                          </p:val>
                                        </p:tav>
                                      </p:tavLst>
                                    </p:anim>
                                    <p:set>
                                      <p:cBhvr>
                                        <p:cTn id="99" dur="1" fill="hold">
                                          <p:stCondLst>
                                            <p:cond delay="1999"/>
                                          </p:stCondLst>
                                        </p:cTn>
                                        <p:tgtEl>
                                          <p:spTgt spid="6"/>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2000"/>
                                        <p:tgtEl>
                                          <p:spTgt spid="9"/>
                                        </p:tgtEl>
                                        <p:attrNameLst>
                                          <p:attrName>ppt_x</p:attrName>
                                        </p:attrNameLst>
                                      </p:cBhvr>
                                      <p:tavLst>
                                        <p:tav tm="0">
                                          <p:val>
                                            <p:strVal val="ppt_x"/>
                                          </p:val>
                                        </p:tav>
                                        <p:tav tm="100000">
                                          <p:val>
                                            <p:strVal val="1+ppt_w/2"/>
                                          </p:val>
                                        </p:tav>
                                      </p:tavLst>
                                    </p:anim>
                                    <p:anim calcmode="lin" valueType="num">
                                      <p:cBhvr additive="base">
                                        <p:cTn id="102" dur="2000"/>
                                        <p:tgtEl>
                                          <p:spTgt spid="9"/>
                                        </p:tgtEl>
                                        <p:attrNameLst>
                                          <p:attrName>ppt_y</p:attrName>
                                        </p:attrNameLst>
                                      </p:cBhvr>
                                      <p:tavLst>
                                        <p:tav tm="0">
                                          <p:val>
                                            <p:strVal val="ppt_y"/>
                                          </p:val>
                                        </p:tav>
                                        <p:tav tm="100000">
                                          <p:val>
                                            <p:strVal val="ppt_y"/>
                                          </p:val>
                                        </p:tav>
                                      </p:tavLst>
                                    </p:anim>
                                    <p:set>
                                      <p:cBhvr>
                                        <p:cTn id="103" dur="1" fill="hold">
                                          <p:stCondLst>
                                            <p:cond delay="1999"/>
                                          </p:stCondLst>
                                        </p:cTn>
                                        <p:tgtEl>
                                          <p:spTgt spid="9"/>
                                        </p:tgtEl>
                                        <p:attrNameLst>
                                          <p:attrName>style.visibility</p:attrName>
                                        </p:attrNameLst>
                                      </p:cBhvr>
                                      <p:to>
                                        <p:strVal val="hidden"/>
                                      </p:to>
                                    </p:set>
                                  </p:childTnLst>
                                </p:cTn>
                              </p:par>
                              <p:par>
                                <p:cTn id="104" presetID="2" presetClass="exit" presetSubtype="2" fill="hold" nodeType="withEffect">
                                  <p:stCondLst>
                                    <p:cond delay="0"/>
                                  </p:stCondLst>
                                  <p:childTnLst>
                                    <p:anim calcmode="lin" valueType="num">
                                      <p:cBhvr additive="base">
                                        <p:cTn id="105" dur="2000"/>
                                        <p:tgtEl>
                                          <p:spTgt spid="10"/>
                                        </p:tgtEl>
                                        <p:attrNameLst>
                                          <p:attrName>ppt_x</p:attrName>
                                        </p:attrNameLst>
                                      </p:cBhvr>
                                      <p:tavLst>
                                        <p:tav tm="0">
                                          <p:val>
                                            <p:strVal val="ppt_x"/>
                                          </p:val>
                                        </p:tav>
                                        <p:tav tm="100000">
                                          <p:val>
                                            <p:strVal val="1+ppt_w/2"/>
                                          </p:val>
                                        </p:tav>
                                      </p:tavLst>
                                    </p:anim>
                                    <p:anim calcmode="lin" valueType="num">
                                      <p:cBhvr additive="base">
                                        <p:cTn id="106" dur="2000"/>
                                        <p:tgtEl>
                                          <p:spTgt spid="10"/>
                                        </p:tgtEl>
                                        <p:attrNameLst>
                                          <p:attrName>ppt_y</p:attrName>
                                        </p:attrNameLst>
                                      </p:cBhvr>
                                      <p:tavLst>
                                        <p:tav tm="0">
                                          <p:val>
                                            <p:strVal val="ppt_y"/>
                                          </p:val>
                                        </p:tav>
                                        <p:tav tm="100000">
                                          <p:val>
                                            <p:strVal val="ppt_y"/>
                                          </p:val>
                                        </p:tav>
                                      </p:tavLst>
                                    </p:anim>
                                    <p:set>
                                      <p:cBhvr>
                                        <p:cTn id="107" dur="1" fill="hold">
                                          <p:stCondLst>
                                            <p:cond delay="1999"/>
                                          </p:stCondLst>
                                        </p:cTn>
                                        <p:tgtEl>
                                          <p:spTgt spid="10"/>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1+ppt_w/2"/>
                                          </p:val>
                                        </p:tav>
                                      </p:tavLst>
                                    </p:anim>
                                    <p:anim calcmode="lin" valueType="num">
                                      <p:cBhvr additive="base">
                                        <p:cTn id="110" dur="2000"/>
                                        <p:tgtEl>
                                          <p:spTgt spid="12"/>
                                        </p:tgtEl>
                                        <p:attrNameLst>
                                          <p:attrName>ppt_y</p:attrName>
                                        </p:attrNameLst>
                                      </p:cBhvr>
                                      <p:tavLst>
                                        <p:tav tm="0">
                                          <p:val>
                                            <p:strVal val="ppt_y"/>
                                          </p:val>
                                        </p:tav>
                                        <p:tav tm="100000">
                                          <p:val>
                                            <p:strVal val="ppt_y"/>
                                          </p:val>
                                        </p:tav>
                                      </p:tavLst>
                                    </p:anim>
                                    <p:set>
                                      <p:cBhvr>
                                        <p:cTn id="111" dur="1" fill="hold">
                                          <p:stCondLst>
                                            <p:cond delay="1999"/>
                                          </p:stCondLst>
                                        </p:cTn>
                                        <p:tgtEl>
                                          <p:spTgt spid="12"/>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2000"/>
                                        <p:tgtEl>
                                          <p:spTgt spid="14"/>
                                        </p:tgtEl>
                                        <p:attrNameLst>
                                          <p:attrName>ppt_x</p:attrName>
                                        </p:attrNameLst>
                                      </p:cBhvr>
                                      <p:tavLst>
                                        <p:tav tm="0">
                                          <p:val>
                                            <p:strVal val="ppt_x"/>
                                          </p:val>
                                        </p:tav>
                                        <p:tav tm="100000">
                                          <p:val>
                                            <p:strVal val="1+ppt_w/2"/>
                                          </p:val>
                                        </p:tav>
                                      </p:tavLst>
                                    </p:anim>
                                    <p:anim calcmode="lin" valueType="num">
                                      <p:cBhvr additive="base">
                                        <p:cTn id="114" dur="2000"/>
                                        <p:tgtEl>
                                          <p:spTgt spid="14"/>
                                        </p:tgtEl>
                                        <p:attrNameLst>
                                          <p:attrName>ppt_y</p:attrName>
                                        </p:attrNameLst>
                                      </p:cBhvr>
                                      <p:tavLst>
                                        <p:tav tm="0">
                                          <p:val>
                                            <p:strVal val="ppt_y"/>
                                          </p:val>
                                        </p:tav>
                                        <p:tav tm="100000">
                                          <p:val>
                                            <p:strVal val="ppt_y"/>
                                          </p:val>
                                        </p:tav>
                                      </p:tavLst>
                                    </p:anim>
                                    <p:set>
                                      <p:cBhvr>
                                        <p:cTn id="115" dur="1" fill="hold">
                                          <p:stCondLst>
                                            <p:cond delay="1999"/>
                                          </p:stCondLst>
                                        </p:cTn>
                                        <p:tgtEl>
                                          <p:spTgt spid="14"/>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2000"/>
                                        <p:tgtEl>
                                          <p:spTgt spid="15"/>
                                        </p:tgtEl>
                                        <p:attrNameLst>
                                          <p:attrName>ppt_x</p:attrName>
                                        </p:attrNameLst>
                                      </p:cBhvr>
                                      <p:tavLst>
                                        <p:tav tm="0">
                                          <p:val>
                                            <p:strVal val="ppt_x"/>
                                          </p:val>
                                        </p:tav>
                                        <p:tav tm="100000">
                                          <p:val>
                                            <p:strVal val="1+ppt_w/2"/>
                                          </p:val>
                                        </p:tav>
                                      </p:tavLst>
                                    </p:anim>
                                    <p:anim calcmode="lin" valueType="num">
                                      <p:cBhvr additive="base">
                                        <p:cTn id="118" dur="2000"/>
                                        <p:tgtEl>
                                          <p:spTgt spid="15"/>
                                        </p:tgtEl>
                                        <p:attrNameLst>
                                          <p:attrName>ppt_y</p:attrName>
                                        </p:attrNameLst>
                                      </p:cBhvr>
                                      <p:tavLst>
                                        <p:tav tm="0">
                                          <p:val>
                                            <p:strVal val="ppt_y"/>
                                          </p:val>
                                        </p:tav>
                                        <p:tav tm="100000">
                                          <p:val>
                                            <p:strVal val="ppt_y"/>
                                          </p:val>
                                        </p:tav>
                                      </p:tavLst>
                                    </p:anim>
                                    <p:set>
                                      <p:cBhvr>
                                        <p:cTn id="119" dur="1" fill="hold">
                                          <p:stCondLst>
                                            <p:cond delay="1999"/>
                                          </p:stCondLst>
                                        </p:cTn>
                                        <p:tgtEl>
                                          <p:spTgt spid="15"/>
                                        </p:tgtEl>
                                        <p:attrNameLst>
                                          <p:attrName>style.visibility</p:attrName>
                                        </p:attrNameLst>
                                      </p:cBhvr>
                                      <p:to>
                                        <p:strVal val="hidden"/>
                                      </p:to>
                                    </p:set>
                                  </p:childTnLst>
                                </p:cTn>
                              </p:par>
                              <p:par>
                                <p:cTn id="120" presetID="16" presetClass="exit" presetSubtype="42" fill="hold" grpId="2" nodeType="withEffect">
                                  <p:stCondLst>
                                    <p:cond delay="0"/>
                                  </p:stCondLst>
                                  <p:childTnLst>
                                    <p:animEffect transition="out" filter="barn(outHorizontal)">
                                      <p:cBhvr>
                                        <p:cTn id="121" dur="2000"/>
                                        <p:tgtEl>
                                          <p:spTgt spid="3"/>
                                        </p:tgtEl>
                                      </p:cBhvr>
                                    </p:animEffect>
                                    <p:set>
                                      <p:cBhvr>
                                        <p:cTn id="122" dur="1" fill="hold">
                                          <p:stCondLst>
                                            <p:cond delay="1999"/>
                                          </p:stCondLst>
                                        </p:cTn>
                                        <p:tgtEl>
                                          <p:spTgt spid="3"/>
                                        </p:tgtEl>
                                        <p:attrNameLst>
                                          <p:attrName>style.visibility</p:attrName>
                                        </p:attrNameLst>
                                      </p:cBhvr>
                                      <p:to>
                                        <p:strVal val="hidden"/>
                                      </p:to>
                                    </p:set>
                                  </p:childTnLst>
                                </p:cTn>
                              </p:par>
                              <p:par>
                                <p:cTn id="123" presetID="16" presetClass="exit" presetSubtype="42" fill="hold" grpId="2" nodeType="withEffect">
                                  <p:stCondLst>
                                    <p:cond delay="0"/>
                                  </p:stCondLst>
                                  <p:childTnLst>
                                    <p:animEffect transition="out" filter="barn(outHorizontal)">
                                      <p:cBhvr>
                                        <p:cTn id="124" dur="2000"/>
                                        <p:tgtEl>
                                          <p:spTgt spid="4"/>
                                        </p:tgtEl>
                                      </p:cBhvr>
                                    </p:animEffect>
                                    <p:set>
                                      <p:cBhvr>
                                        <p:cTn id="125" dur="1" fill="hold">
                                          <p:stCondLst>
                                            <p:cond delay="1999"/>
                                          </p:stCondLst>
                                        </p:cTn>
                                        <p:tgtEl>
                                          <p:spTgt spid="4"/>
                                        </p:tgtEl>
                                        <p:attrNameLst>
                                          <p:attrName>style.visibility</p:attrName>
                                        </p:attrNameLst>
                                      </p:cBhvr>
                                      <p:to>
                                        <p:strVal val="hidden"/>
                                      </p:to>
                                    </p:set>
                                  </p:childTnLst>
                                </p:cTn>
                              </p:par>
                              <p:par>
                                <p:cTn id="126" presetID="16" presetClass="exit" presetSubtype="42" fill="hold" grpId="1" nodeType="withEffect">
                                  <p:stCondLst>
                                    <p:cond delay="0"/>
                                  </p:stCondLst>
                                  <p:childTnLst>
                                    <p:animEffect transition="out" filter="barn(outHorizontal)">
                                      <p:cBhvr>
                                        <p:cTn id="127" dur="2000"/>
                                        <p:tgtEl>
                                          <p:spTgt spid="5"/>
                                        </p:tgtEl>
                                      </p:cBhvr>
                                    </p:animEffect>
                                    <p:set>
                                      <p:cBhvr>
                                        <p:cTn id="128" dur="1" fill="hold">
                                          <p:stCondLst>
                                            <p:cond delay="1999"/>
                                          </p:stCondLst>
                                        </p:cTn>
                                        <p:tgtEl>
                                          <p:spTgt spid="5"/>
                                        </p:tgtEl>
                                        <p:attrNameLst>
                                          <p:attrName>style.visibility</p:attrName>
                                        </p:attrNameLst>
                                      </p:cBhvr>
                                      <p:to>
                                        <p:strVal val="hidden"/>
                                      </p:to>
                                    </p:set>
                                  </p:childTnLst>
                                </p:cTn>
                              </p:par>
                              <p:par>
                                <p:cTn id="129" presetID="16" presetClass="exit" presetSubtype="42" fill="hold" grpId="1" nodeType="withEffect">
                                  <p:stCondLst>
                                    <p:cond delay="0"/>
                                  </p:stCondLst>
                                  <p:childTnLst>
                                    <p:animEffect transition="out" filter="barn(outHorizontal)">
                                      <p:cBhvr>
                                        <p:cTn id="130" dur="2000"/>
                                        <p:tgtEl>
                                          <p:spTgt spid="6"/>
                                        </p:tgtEl>
                                      </p:cBhvr>
                                    </p:animEffect>
                                    <p:set>
                                      <p:cBhvr>
                                        <p:cTn id="131" dur="1" fill="hold">
                                          <p:stCondLst>
                                            <p:cond delay="1999"/>
                                          </p:stCondLst>
                                        </p:cTn>
                                        <p:tgtEl>
                                          <p:spTgt spid="6"/>
                                        </p:tgtEl>
                                        <p:attrNameLst>
                                          <p:attrName>style.visibility</p:attrName>
                                        </p:attrNameLst>
                                      </p:cBhvr>
                                      <p:to>
                                        <p:strVal val="hidden"/>
                                      </p:to>
                                    </p:set>
                                  </p:childTnLst>
                                </p:cTn>
                              </p:par>
                              <p:par>
                                <p:cTn id="132" presetID="16" presetClass="exit" presetSubtype="42" fill="hold" grpId="1" nodeType="withEffect">
                                  <p:stCondLst>
                                    <p:cond delay="0"/>
                                  </p:stCondLst>
                                  <p:childTnLst>
                                    <p:animEffect transition="out" filter="barn(outHorizontal)">
                                      <p:cBhvr>
                                        <p:cTn id="133" dur="2000"/>
                                        <p:tgtEl>
                                          <p:spTgt spid="7"/>
                                        </p:tgtEl>
                                      </p:cBhvr>
                                    </p:animEffect>
                                    <p:set>
                                      <p:cBhvr>
                                        <p:cTn id="134" dur="1" fill="hold">
                                          <p:stCondLst>
                                            <p:cond delay="1999"/>
                                          </p:stCondLst>
                                        </p:cTn>
                                        <p:tgtEl>
                                          <p:spTgt spid="7"/>
                                        </p:tgtEl>
                                        <p:attrNameLst>
                                          <p:attrName>style.visibility</p:attrName>
                                        </p:attrNameLst>
                                      </p:cBhvr>
                                      <p:to>
                                        <p:strVal val="hidden"/>
                                      </p:to>
                                    </p:set>
                                  </p:childTnLst>
                                </p:cTn>
                              </p:par>
                              <p:par>
                                <p:cTn id="135" presetID="16" presetClass="exit" presetSubtype="42" fill="hold" grpId="1" nodeType="withEffect">
                                  <p:stCondLst>
                                    <p:cond delay="0"/>
                                  </p:stCondLst>
                                  <p:childTnLst>
                                    <p:animEffect transition="out" filter="barn(outHorizontal)">
                                      <p:cBhvr>
                                        <p:cTn id="136" dur="2000"/>
                                        <p:tgtEl>
                                          <p:spTgt spid="8"/>
                                        </p:tgtEl>
                                      </p:cBhvr>
                                    </p:animEffect>
                                    <p:set>
                                      <p:cBhvr>
                                        <p:cTn id="137" dur="1" fill="hold">
                                          <p:stCondLst>
                                            <p:cond delay="1999"/>
                                          </p:stCondLst>
                                        </p:cTn>
                                        <p:tgtEl>
                                          <p:spTgt spid="8"/>
                                        </p:tgtEl>
                                        <p:attrNameLst>
                                          <p:attrName>style.visibility</p:attrName>
                                        </p:attrNameLst>
                                      </p:cBhvr>
                                      <p:to>
                                        <p:strVal val="hidden"/>
                                      </p:to>
                                    </p:set>
                                  </p:childTnLst>
                                </p:cTn>
                              </p:par>
                              <p:par>
                                <p:cTn id="138" presetID="16" presetClass="exit" presetSubtype="42" fill="hold" grpId="1" nodeType="withEffect">
                                  <p:stCondLst>
                                    <p:cond delay="0"/>
                                  </p:stCondLst>
                                  <p:childTnLst>
                                    <p:animEffect transition="out" filter="barn(outHorizontal)">
                                      <p:cBhvr>
                                        <p:cTn id="139" dur="2000"/>
                                        <p:tgtEl>
                                          <p:spTgt spid="9"/>
                                        </p:tgtEl>
                                      </p:cBhvr>
                                    </p:animEffect>
                                    <p:set>
                                      <p:cBhvr>
                                        <p:cTn id="140" dur="1" fill="hold">
                                          <p:stCondLst>
                                            <p:cond delay="1999"/>
                                          </p:stCondLst>
                                        </p:cTn>
                                        <p:tgtEl>
                                          <p:spTgt spid="9"/>
                                        </p:tgtEl>
                                        <p:attrNameLst>
                                          <p:attrName>style.visibility</p:attrName>
                                        </p:attrNameLst>
                                      </p:cBhvr>
                                      <p:to>
                                        <p:strVal val="hidden"/>
                                      </p:to>
                                    </p:set>
                                  </p:childTnLst>
                                </p:cTn>
                              </p:par>
                              <p:par>
                                <p:cTn id="141" presetID="16" presetClass="exit" presetSubtype="42" fill="hold" grpId="1" nodeType="withEffect">
                                  <p:stCondLst>
                                    <p:cond delay="0"/>
                                  </p:stCondLst>
                                  <p:childTnLst>
                                    <p:animEffect transition="out" filter="barn(outHorizontal)">
                                      <p:cBhvr>
                                        <p:cTn id="142" dur="2000"/>
                                        <p:tgtEl>
                                          <p:spTgt spid="10"/>
                                        </p:tgtEl>
                                      </p:cBhvr>
                                    </p:animEffect>
                                    <p:set>
                                      <p:cBhvr>
                                        <p:cTn id="143" dur="1" fill="hold">
                                          <p:stCondLst>
                                            <p:cond delay="1999"/>
                                          </p:stCondLst>
                                        </p:cTn>
                                        <p:tgtEl>
                                          <p:spTgt spid="10"/>
                                        </p:tgtEl>
                                        <p:attrNameLst>
                                          <p:attrName>style.visibility</p:attrName>
                                        </p:attrNameLst>
                                      </p:cBhvr>
                                      <p:to>
                                        <p:strVal val="hidden"/>
                                      </p:to>
                                    </p:set>
                                  </p:childTnLst>
                                </p:cTn>
                              </p:par>
                              <p:par>
                                <p:cTn id="144" presetID="16" presetClass="exit" presetSubtype="42" fill="hold" grpId="1" nodeType="withEffect">
                                  <p:stCondLst>
                                    <p:cond delay="0"/>
                                  </p:stCondLst>
                                  <p:childTnLst>
                                    <p:animEffect transition="out" filter="barn(outHorizontal)">
                                      <p:cBhvr>
                                        <p:cTn id="145" dur="2000"/>
                                        <p:tgtEl>
                                          <p:spTgt spid="11"/>
                                        </p:tgtEl>
                                      </p:cBhvr>
                                    </p:animEffect>
                                    <p:set>
                                      <p:cBhvr>
                                        <p:cTn id="146" dur="1" fill="hold">
                                          <p:stCondLst>
                                            <p:cond delay="1999"/>
                                          </p:stCondLst>
                                        </p:cTn>
                                        <p:tgtEl>
                                          <p:spTgt spid="11"/>
                                        </p:tgtEl>
                                        <p:attrNameLst>
                                          <p:attrName>style.visibility</p:attrName>
                                        </p:attrNameLst>
                                      </p:cBhvr>
                                      <p:to>
                                        <p:strVal val="hidden"/>
                                      </p:to>
                                    </p:set>
                                  </p:childTnLst>
                                </p:cTn>
                              </p:par>
                              <p:par>
                                <p:cTn id="147" presetID="16" presetClass="exit" presetSubtype="42" fill="hold" grpId="1" nodeType="withEffect">
                                  <p:stCondLst>
                                    <p:cond delay="0"/>
                                  </p:stCondLst>
                                  <p:childTnLst>
                                    <p:animEffect transition="out" filter="barn(outHorizontal)">
                                      <p:cBhvr>
                                        <p:cTn id="148" dur="2000"/>
                                        <p:tgtEl>
                                          <p:spTgt spid="12"/>
                                        </p:tgtEl>
                                      </p:cBhvr>
                                    </p:animEffect>
                                    <p:set>
                                      <p:cBhvr>
                                        <p:cTn id="149" dur="1" fill="hold">
                                          <p:stCondLst>
                                            <p:cond delay="1999"/>
                                          </p:stCondLst>
                                        </p:cTn>
                                        <p:tgtEl>
                                          <p:spTgt spid="12"/>
                                        </p:tgtEl>
                                        <p:attrNameLst>
                                          <p:attrName>style.visibility</p:attrName>
                                        </p:attrNameLst>
                                      </p:cBhvr>
                                      <p:to>
                                        <p:strVal val="hidden"/>
                                      </p:to>
                                    </p:set>
                                  </p:childTnLst>
                                </p:cTn>
                              </p:par>
                              <p:par>
                                <p:cTn id="150" presetID="16" presetClass="exit" presetSubtype="42" fill="hold" grpId="1" nodeType="withEffect">
                                  <p:stCondLst>
                                    <p:cond delay="0"/>
                                  </p:stCondLst>
                                  <p:childTnLst>
                                    <p:animEffect transition="out" filter="barn(outHorizontal)">
                                      <p:cBhvr>
                                        <p:cTn id="151" dur="2000"/>
                                        <p:tgtEl>
                                          <p:spTgt spid="13"/>
                                        </p:tgtEl>
                                      </p:cBhvr>
                                    </p:animEffect>
                                    <p:set>
                                      <p:cBhvr>
                                        <p:cTn id="152" dur="1" fill="hold">
                                          <p:stCondLst>
                                            <p:cond delay="1999"/>
                                          </p:stCondLst>
                                        </p:cTn>
                                        <p:tgtEl>
                                          <p:spTgt spid="13"/>
                                        </p:tgtEl>
                                        <p:attrNameLst>
                                          <p:attrName>style.visibility</p:attrName>
                                        </p:attrNameLst>
                                      </p:cBhvr>
                                      <p:to>
                                        <p:strVal val="hidden"/>
                                      </p:to>
                                    </p:set>
                                  </p:childTnLst>
                                </p:cTn>
                              </p:par>
                              <p:par>
                                <p:cTn id="153" presetID="16" presetClass="exit" presetSubtype="42" fill="hold" grpId="1" nodeType="withEffect">
                                  <p:stCondLst>
                                    <p:cond delay="0"/>
                                  </p:stCondLst>
                                  <p:childTnLst>
                                    <p:animEffect transition="out" filter="barn(outHorizontal)">
                                      <p:cBhvr>
                                        <p:cTn id="154" dur="2000"/>
                                        <p:tgtEl>
                                          <p:spTgt spid="14"/>
                                        </p:tgtEl>
                                      </p:cBhvr>
                                    </p:animEffect>
                                    <p:set>
                                      <p:cBhvr>
                                        <p:cTn id="155" dur="1" fill="hold">
                                          <p:stCondLst>
                                            <p:cond delay="1999"/>
                                          </p:stCondLst>
                                        </p:cTn>
                                        <p:tgtEl>
                                          <p:spTgt spid="14"/>
                                        </p:tgtEl>
                                        <p:attrNameLst>
                                          <p:attrName>style.visibility</p:attrName>
                                        </p:attrNameLst>
                                      </p:cBhvr>
                                      <p:to>
                                        <p:strVal val="hidden"/>
                                      </p:to>
                                    </p:set>
                                  </p:childTnLst>
                                </p:cTn>
                              </p:par>
                              <p:par>
                                <p:cTn id="156" presetID="16" presetClass="exit" presetSubtype="42" fill="hold" grpId="1" nodeType="withEffect">
                                  <p:stCondLst>
                                    <p:cond delay="0"/>
                                  </p:stCondLst>
                                  <p:childTnLst>
                                    <p:animEffect transition="out" filter="barn(outHorizontal)">
                                      <p:cBhvr>
                                        <p:cTn id="157" dur="2000"/>
                                        <p:tgtEl>
                                          <p:spTgt spid="15"/>
                                        </p:tgtEl>
                                      </p:cBhvr>
                                    </p:animEffect>
                                    <p:set>
                                      <p:cBhvr>
                                        <p:cTn id="158" dur="1" fill="hold">
                                          <p:stCondLst>
                                            <p:cond delay="1999"/>
                                          </p:stCondLst>
                                        </p:cTn>
                                        <p:tgtEl>
                                          <p:spTgt spid="15"/>
                                        </p:tgtEl>
                                        <p:attrNameLst>
                                          <p:attrName>style.visibility</p:attrName>
                                        </p:attrNameLst>
                                      </p:cBhvr>
                                      <p:to>
                                        <p:strVal val="hidden"/>
                                      </p:to>
                                    </p:set>
                                  </p:childTnLst>
                                </p:cTn>
                              </p:par>
                              <p:par>
                                <p:cTn id="159" presetID="16" presetClass="exit" presetSubtype="42" fill="hold" grpId="1" nodeType="withEffect">
                                  <p:stCondLst>
                                    <p:cond delay="0"/>
                                  </p:stCondLst>
                                  <p:childTnLst>
                                    <p:animEffect transition="out" filter="barn(outHorizontal)">
                                      <p:cBhvr>
                                        <p:cTn id="160" dur="2000"/>
                                        <p:tgtEl>
                                          <p:spTgt spid="16"/>
                                        </p:tgtEl>
                                      </p:cBhvr>
                                    </p:animEffect>
                                    <p:set>
                                      <p:cBhvr>
                                        <p:cTn id="161" dur="1" fill="hold">
                                          <p:stCondLst>
                                            <p:cond delay="1999"/>
                                          </p:stCondLst>
                                        </p:cTn>
                                        <p:tgtEl>
                                          <p:spTgt spid="16"/>
                                        </p:tgtEl>
                                        <p:attrNameLst>
                                          <p:attrName>style.visibility</p:attrName>
                                        </p:attrNameLst>
                                      </p:cBhvr>
                                      <p:to>
                                        <p:strVal val="hidden"/>
                                      </p:to>
                                    </p:set>
                                  </p:childTnLst>
                                </p:cTn>
                              </p:par>
                              <p:par>
                                <p:cTn id="162" presetID="17" presetClass="entr" presetSubtype="10" fill="hold" nodeType="withEffect">
                                  <p:stCondLst>
                                    <p:cond delay="0"/>
                                  </p:stCondLst>
                                  <p:childTnLst>
                                    <p:set>
                                      <p:cBhvr>
                                        <p:cTn id="163" dur="1" fill="hold">
                                          <p:stCondLst>
                                            <p:cond delay="0"/>
                                          </p:stCondLst>
                                        </p:cTn>
                                        <p:tgtEl>
                                          <p:spTgt spid="2"/>
                                        </p:tgtEl>
                                        <p:attrNameLst>
                                          <p:attrName>style.visibility</p:attrName>
                                        </p:attrNameLst>
                                      </p:cBhvr>
                                      <p:to>
                                        <p:strVal val="visible"/>
                                      </p:to>
                                    </p:set>
                                    <p:anim calcmode="lin" valueType="num">
                                      <p:cBhvr>
                                        <p:cTn id="164" dur="2000" fill="hold"/>
                                        <p:tgtEl>
                                          <p:spTgt spid="2"/>
                                        </p:tgtEl>
                                        <p:attrNameLst>
                                          <p:attrName>ppt_w</p:attrName>
                                        </p:attrNameLst>
                                      </p:cBhvr>
                                      <p:tavLst>
                                        <p:tav tm="0">
                                          <p:val>
                                            <p:fltVal val="0"/>
                                          </p:val>
                                        </p:tav>
                                        <p:tav tm="100000">
                                          <p:val>
                                            <p:strVal val="#ppt_w"/>
                                          </p:val>
                                        </p:tav>
                                      </p:tavLst>
                                    </p:anim>
                                    <p:anim calcmode="lin" valueType="num">
                                      <p:cBhvr>
                                        <p:cTn id="16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_pour_video_4_by_kidpaddleetcie-d97hdtb.png"/>
          <p:cNvPicPr>
            <a:picLocks noChangeAspect="1"/>
          </p:cNvPicPr>
          <p:nvPr/>
        </p:nvPicPr>
        <p:blipFill>
          <a:blip r:embed="rId2"/>
          <a:stretch>
            <a:fillRect/>
          </a:stretch>
        </p:blipFill>
        <p:spPr>
          <a:xfrm>
            <a:off x="2233" y="0"/>
            <a:ext cx="9141767" cy="5143500"/>
          </a:xfrm>
          <a:prstGeom prst="rect">
            <a:avLst/>
          </a:prstGeom>
        </p:spPr>
      </p:pic>
      <p:sp>
        <p:nvSpPr>
          <p:cNvPr id="3" name="2 CuadroTexto"/>
          <p:cNvSpPr txBox="1"/>
          <p:nvPr/>
        </p:nvSpPr>
        <p:spPr>
          <a:xfrm>
            <a:off x="928662" y="1285866"/>
            <a:ext cx="7286676" cy="2554545"/>
          </a:xfrm>
          <a:prstGeom prst="rect">
            <a:avLst/>
          </a:prstGeom>
          <a:noFill/>
        </p:spPr>
        <p:txBody>
          <a:bodyPr wrap="square" rtlCol="0">
            <a:spAutoFit/>
          </a:bodyPr>
          <a:lstStyle/>
          <a:p>
            <a:pPr algn="ctr"/>
            <a:r>
              <a:rPr lang="es-PE" sz="2000" dirty="0" smtClean="0">
                <a:solidFill>
                  <a:srgbClr val="FFFF00"/>
                </a:solidFill>
                <a:effectLst>
                  <a:outerShdw blurRad="38100" dist="38100" dir="2700000" algn="tl">
                    <a:srgbClr val="000000">
                      <a:alpha val="43137"/>
                    </a:srgbClr>
                  </a:outerShdw>
                </a:effectLst>
                <a:latin typeface="Agency FB" pitchFamily="34" charset="0"/>
              </a:rPr>
              <a:t>Combina cristal puro, cristal de plomo y vidrio dicroico a través de un proceso de producción de vidrio frío. Estas piezas bellamente reflexivas y esculpidas a mano comienzan con un núcleo de piezas de vidrio dicroicas; Cada corte, pulido y laminado hasta que brillan como espejos. Este núcleo se envuelve en cristal esculpido, óptico refractando la luz que pasa a través de las piezas y la creación de un espectáculo de luz hipnótica de fuego y colores de hielo. Los resultados son increíblemente hermosos y codiciados por todos los que ponen los ojos en ellos. </a:t>
            </a:r>
          </a:p>
          <a:p>
            <a:pPr algn="ctr"/>
            <a:endParaRPr lang="es-PE" sz="2000" dirty="0">
              <a:solidFill>
                <a:srgbClr val="FFFF00"/>
              </a:solidFill>
              <a:effectLst>
                <a:outerShdw blurRad="38100" dist="38100" dir="2700000" algn="tl">
                  <a:srgbClr val="000000">
                    <a:alpha val="43137"/>
                  </a:srgbClr>
                </a:outerShdw>
              </a:effectLst>
              <a:latin typeface="Agency FB" pitchFamily="34" charset="0"/>
            </a:endParaRPr>
          </a:p>
        </p:txBody>
      </p:sp>
      <p:sp>
        <p:nvSpPr>
          <p:cNvPr id="4" name="3 Rectángulo"/>
          <p:cNvSpPr/>
          <p:nvPr/>
        </p:nvSpPr>
        <p:spPr>
          <a:xfrm>
            <a:off x="0" y="-642960"/>
            <a:ext cx="10287072" cy="642942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1285866"/>
            <a:ext cx="357158" cy="714380"/>
          </a:xfrm>
          <a:prstGeom prst="rect">
            <a:avLst/>
          </a:prstGeom>
          <a:blipFill>
            <a:blip r:embed="rId3">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357158" y="1285866"/>
            <a:ext cx="357158" cy="714380"/>
          </a:xfrm>
          <a:prstGeom prst="rect">
            <a:avLst/>
          </a:prstGeom>
          <a:blipFill>
            <a:blip r:embed="rId3">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714380" y="1285866"/>
            <a:ext cx="357158" cy="714380"/>
          </a:xfrm>
          <a:prstGeom prst="rect">
            <a:avLst/>
          </a:prstGeom>
          <a:blipFill>
            <a:blip r:embed="rId3">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071538" y="1285866"/>
            <a:ext cx="357158" cy="714380"/>
          </a:xfrm>
          <a:prstGeom prst="rect">
            <a:avLst/>
          </a:prstGeom>
          <a:blipFill>
            <a:blip r:embed="rId3">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428760" y="1285866"/>
            <a:ext cx="357158" cy="714380"/>
          </a:xfrm>
          <a:prstGeom prst="rect">
            <a:avLst/>
          </a:prstGeom>
          <a:blipFill>
            <a:blip r:embed="rId3">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85918" y="1285866"/>
            <a:ext cx="357158" cy="714380"/>
          </a:xfrm>
          <a:prstGeom prst="rect">
            <a:avLst/>
          </a:prstGeom>
          <a:blipFill>
            <a:blip r:embed="rId3">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143140" y="1285866"/>
            <a:ext cx="357158" cy="714380"/>
          </a:xfrm>
          <a:prstGeom prst="rect">
            <a:avLst/>
          </a:prstGeom>
          <a:blipFill>
            <a:blip r:embed="rId3">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500298" y="1285866"/>
            <a:ext cx="357158" cy="714380"/>
          </a:xfrm>
          <a:prstGeom prst="rect">
            <a:avLst/>
          </a:prstGeom>
          <a:blipFill>
            <a:blip r:embed="rId3">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857520" y="1285866"/>
            <a:ext cx="357158" cy="714380"/>
          </a:xfrm>
          <a:prstGeom prst="rect">
            <a:avLst/>
          </a:prstGeom>
          <a:blipFill>
            <a:blip r:embed="rId3">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214678" y="1285866"/>
            <a:ext cx="357158" cy="714380"/>
          </a:xfrm>
          <a:prstGeom prst="rect">
            <a:avLst/>
          </a:prstGeom>
          <a:blipFill>
            <a:blip r:embed="rId3">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71900" y="1285866"/>
            <a:ext cx="357158" cy="714380"/>
          </a:xfrm>
          <a:prstGeom prst="rect">
            <a:avLst/>
          </a:prstGeom>
          <a:blipFill>
            <a:blip r:embed="rId3">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929058" y="1285866"/>
            <a:ext cx="357158" cy="714380"/>
          </a:xfrm>
          <a:prstGeom prst="rect">
            <a:avLst/>
          </a:prstGeom>
          <a:blipFill>
            <a:blip r:embed="rId3">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286280" y="1285866"/>
            <a:ext cx="357158" cy="714380"/>
          </a:xfrm>
          <a:prstGeom prst="rect">
            <a:avLst/>
          </a:prstGeom>
          <a:blipFill>
            <a:blip r:embed="rId3">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643438" y="1285866"/>
            <a:ext cx="357158" cy="714380"/>
          </a:xfrm>
          <a:prstGeom prst="rect">
            <a:avLst/>
          </a:prstGeom>
          <a:blipFill>
            <a:blip r:embed="rId3">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5000660" y="1285866"/>
            <a:ext cx="357158" cy="714380"/>
          </a:xfrm>
          <a:prstGeom prst="rect">
            <a:avLst/>
          </a:prstGeom>
          <a:blipFill>
            <a:blip r:embed="rId3">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357818" y="1285866"/>
            <a:ext cx="357158" cy="714380"/>
          </a:xfrm>
          <a:prstGeom prst="rect">
            <a:avLst/>
          </a:prstGeom>
          <a:blipFill>
            <a:blip r:embed="rId3">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715040" y="1285866"/>
            <a:ext cx="357158" cy="714380"/>
          </a:xfrm>
          <a:prstGeom prst="rect">
            <a:avLst/>
          </a:prstGeom>
          <a:blipFill>
            <a:blip r:embed="rId3">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6072198" y="1285866"/>
            <a:ext cx="357158" cy="714380"/>
          </a:xfrm>
          <a:prstGeom prst="rect">
            <a:avLst/>
          </a:prstGeom>
          <a:blipFill>
            <a:blip r:embed="rId3">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6429420" y="1285866"/>
            <a:ext cx="357158" cy="714380"/>
          </a:xfrm>
          <a:prstGeom prst="rect">
            <a:avLst/>
          </a:prstGeom>
          <a:blipFill>
            <a:blip r:embed="rId3">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786578" y="1285866"/>
            <a:ext cx="357158" cy="714380"/>
          </a:xfrm>
          <a:prstGeom prst="rect">
            <a:avLst/>
          </a:prstGeom>
          <a:blipFill>
            <a:blip r:embed="rId3">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143800" y="1285866"/>
            <a:ext cx="357158" cy="714380"/>
          </a:xfrm>
          <a:prstGeom prst="rect">
            <a:avLst/>
          </a:prstGeom>
          <a:blipFill>
            <a:blip r:embed="rId3">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500958" y="1285866"/>
            <a:ext cx="357158" cy="714380"/>
          </a:xfrm>
          <a:prstGeom prst="rect">
            <a:avLst/>
          </a:prstGeom>
          <a:blipFill>
            <a:blip r:embed="rId3">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7858180" y="1285866"/>
            <a:ext cx="357158" cy="714380"/>
          </a:xfrm>
          <a:prstGeom prst="rect">
            <a:avLst/>
          </a:prstGeom>
          <a:blipFill>
            <a:blip r:embed="rId3">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8215338" y="1285866"/>
            <a:ext cx="357158" cy="714380"/>
          </a:xfrm>
          <a:prstGeom prst="rect">
            <a:avLst/>
          </a:prstGeom>
          <a:blipFill>
            <a:blip r:embed="rId3">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8572528" y="1285866"/>
            <a:ext cx="357158" cy="714380"/>
          </a:xfrm>
          <a:prstGeom prst="rect">
            <a:avLst/>
          </a:prstGeom>
          <a:blipFill>
            <a:blip r:embed="rId3">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8929718" y="1285866"/>
            <a:ext cx="214282" cy="714380"/>
          </a:xfrm>
          <a:prstGeom prst="rect">
            <a:avLst/>
          </a:prstGeom>
          <a:blipFill>
            <a:blip r:embed="rId4" cstate="print">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0" y="3143254"/>
            <a:ext cx="357158" cy="714380"/>
          </a:xfrm>
          <a:prstGeom prst="rect">
            <a:avLst/>
          </a:prstGeom>
          <a:blipFill>
            <a:blip r:embed="rId3">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357158" y="3143254"/>
            <a:ext cx="357158" cy="714380"/>
          </a:xfrm>
          <a:prstGeom prst="rect">
            <a:avLst/>
          </a:prstGeom>
          <a:blipFill>
            <a:blip r:embed="rId3">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14380" y="3143254"/>
            <a:ext cx="357158" cy="714380"/>
          </a:xfrm>
          <a:prstGeom prst="rect">
            <a:avLst/>
          </a:prstGeom>
          <a:blipFill>
            <a:blip r:embed="rId3">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1071538" y="3143254"/>
            <a:ext cx="357158" cy="714380"/>
          </a:xfrm>
          <a:prstGeom prst="rect">
            <a:avLst/>
          </a:prstGeom>
          <a:blipFill>
            <a:blip r:embed="rId3">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1428760" y="3143254"/>
            <a:ext cx="357158" cy="714380"/>
          </a:xfrm>
          <a:prstGeom prst="rect">
            <a:avLst/>
          </a:prstGeom>
          <a:blipFill>
            <a:blip r:embed="rId3">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785918" y="3143254"/>
            <a:ext cx="357158" cy="714380"/>
          </a:xfrm>
          <a:prstGeom prst="rect">
            <a:avLst/>
          </a:prstGeom>
          <a:blipFill>
            <a:blip r:embed="rId3">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143140" y="3143254"/>
            <a:ext cx="357158" cy="714380"/>
          </a:xfrm>
          <a:prstGeom prst="rect">
            <a:avLst/>
          </a:prstGeom>
          <a:blipFill>
            <a:blip r:embed="rId3">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500298" y="3143254"/>
            <a:ext cx="357158" cy="714380"/>
          </a:xfrm>
          <a:prstGeom prst="rect">
            <a:avLst/>
          </a:prstGeom>
          <a:blipFill>
            <a:blip r:embed="rId3">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2857520" y="3143254"/>
            <a:ext cx="357158" cy="714380"/>
          </a:xfrm>
          <a:prstGeom prst="rect">
            <a:avLst/>
          </a:prstGeom>
          <a:blipFill>
            <a:blip r:embed="rId3">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3214678" y="3143254"/>
            <a:ext cx="357158" cy="714380"/>
          </a:xfrm>
          <a:prstGeom prst="rect">
            <a:avLst/>
          </a:prstGeom>
          <a:blipFill>
            <a:blip r:embed="rId3">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3571900" y="3143254"/>
            <a:ext cx="357158" cy="714380"/>
          </a:xfrm>
          <a:prstGeom prst="rect">
            <a:avLst/>
          </a:prstGeom>
          <a:blipFill>
            <a:blip r:embed="rId3">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3929058" y="3143254"/>
            <a:ext cx="357158" cy="714380"/>
          </a:xfrm>
          <a:prstGeom prst="rect">
            <a:avLst/>
          </a:prstGeom>
          <a:blipFill>
            <a:blip r:embed="rId3">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4286280" y="3143254"/>
            <a:ext cx="357158" cy="714380"/>
          </a:xfrm>
          <a:prstGeom prst="rect">
            <a:avLst/>
          </a:prstGeom>
          <a:blipFill>
            <a:blip r:embed="rId3">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4643438" y="3143254"/>
            <a:ext cx="357158" cy="714380"/>
          </a:xfrm>
          <a:prstGeom prst="rect">
            <a:avLst/>
          </a:prstGeom>
          <a:blipFill>
            <a:blip r:embed="rId3">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5000660" y="3143254"/>
            <a:ext cx="357158" cy="714380"/>
          </a:xfrm>
          <a:prstGeom prst="rect">
            <a:avLst/>
          </a:prstGeom>
          <a:blipFill>
            <a:blip r:embed="rId3">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5357818" y="3143254"/>
            <a:ext cx="357158" cy="714380"/>
          </a:xfrm>
          <a:prstGeom prst="rect">
            <a:avLst/>
          </a:prstGeom>
          <a:blipFill>
            <a:blip r:embed="rId3">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5715008" y="3143254"/>
            <a:ext cx="357158" cy="714380"/>
          </a:xfrm>
          <a:prstGeom prst="rect">
            <a:avLst/>
          </a:prstGeom>
          <a:blipFill>
            <a:blip r:embed="rId3">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6072198" y="3143254"/>
            <a:ext cx="357158" cy="714380"/>
          </a:xfrm>
          <a:prstGeom prst="rect">
            <a:avLst/>
          </a:prstGeom>
          <a:blipFill>
            <a:blip r:embed="rId3">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6429420" y="3143254"/>
            <a:ext cx="357158" cy="714380"/>
          </a:xfrm>
          <a:prstGeom prst="rect">
            <a:avLst/>
          </a:prstGeom>
          <a:blipFill>
            <a:blip r:embed="rId3">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6786578" y="3143254"/>
            <a:ext cx="357158" cy="714380"/>
          </a:xfrm>
          <a:prstGeom prst="rect">
            <a:avLst/>
          </a:prstGeom>
          <a:blipFill>
            <a:blip r:embed="rId3">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143800" y="3143254"/>
            <a:ext cx="357158" cy="714380"/>
          </a:xfrm>
          <a:prstGeom prst="rect">
            <a:avLst/>
          </a:prstGeom>
          <a:blipFill>
            <a:blip r:embed="rId3">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500958" y="3143254"/>
            <a:ext cx="357158" cy="714380"/>
          </a:xfrm>
          <a:prstGeom prst="rect">
            <a:avLst/>
          </a:prstGeom>
          <a:blipFill>
            <a:blip r:embed="rId3">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858180" y="3143254"/>
            <a:ext cx="357158" cy="714380"/>
          </a:xfrm>
          <a:prstGeom prst="rect">
            <a:avLst/>
          </a:prstGeom>
          <a:blipFill>
            <a:blip r:embed="rId3">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8215338" y="3143254"/>
            <a:ext cx="357158" cy="714380"/>
          </a:xfrm>
          <a:prstGeom prst="rect">
            <a:avLst/>
          </a:prstGeom>
          <a:blipFill>
            <a:blip r:embed="rId3">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8572528" y="3143254"/>
            <a:ext cx="357158" cy="714380"/>
          </a:xfrm>
          <a:prstGeom prst="rect">
            <a:avLst/>
          </a:prstGeom>
          <a:blipFill>
            <a:blip r:embed="rId3">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8929718" y="3143254"/>
            <a:ext cx="214282" cy="714380"/>
          </a:xfrm>
          <a:prstGeom prst="rect">
            <a:avLst/>
          </a:prstGeom>
          <a:blipFill>
            <a:blip r:embed="rId4" cstate="print">
              <a:duotone>
                <a:prstClr val="black"/>
                <a:srgbClr val="00B05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928726" y="-642960"/>
            <a:ext cx="10287072" cy="6429420"/>
          </a:xfrm>
          <a:prstGeom prst="rect">
            <a:avLst/>
          </a:prstGeom>
          <a:blipFill dpi="0" rotWithShape="1">
            <a:blip r:embed="rId5"/>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5"/>
                                        </p:tgtEl>
                                        <p:attrNameLst>
                                          <p:attrName>style.visibility</p:attrName>
                                        </p:attrNameLst>
                                      </p:cBhvr>
                                      <p:to>
                                        <p:strVal val="hidden"/>
                                      </p:to>
                                    </p:set>
                                  </p:childTnLst>
                                </p:cTn>
                              </p:par>
                              <p:par>
                                <p:cTn id="7" presetID="5" presetClass="entr" presetSubtype="10" fill="hold" grpId="4"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checkerboard(across)">
                                      <p:cBhvr>
                                        <p:cTn id="9" dur="2000"/>
                                        <p:tgtEl>
                                          <p:spTgt spid="3"/>
                                        </p:tgtEl>
                                      </p:cBhvr>
                                    </p:animEffect>
                                  </p:childTnLst>
                                </p:cTn>
                              </p:par>
                              <p:par>
                                <p:cTn id="10" presetID="5" presetClass="entr" presetSubtype="10" fill="hold" grpId="4"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heckerboard(across)">
                                      <p:cBhvr>
                                        <p:cTn id="12" dur="2000"/>
                                        <p:tgtEl>
                                          <p:spTgt spid="4"/>
                                        </p:tgtEl>
                                      </p:cBhvr>
                                    </p:animEffect>
                                  </p:childTnLst>
                                </p:cTn>
                              </p:par>
                              <p:par>
                                <p:cTn id="13" presetID="5" presetClass="entr" presetSubtype="10" fill="hold" grpId="4"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heckerboard(across)">
                                      <p:cBhvr>
                                        <p:cTn id="15" dur="2000"/>
                                        <p:tgtEl>
                                          <p:spTgt spid="5"/>
                                        </p:tgtEl>
                                      </p:cBhvr>
                                    </p:animEffect>
                                  </p:childTnLst>
                                </p:cTn>
                              </p:par>
                              <p:par>
                                <p:cTn id="16" presetID="5" presetClass="entr" presetSubtype="10" fill="hold" grpId="4"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checkerboard(across)">
                                      <p:cBhvr>
                                        <p:cTn id="18" dur="2000"/>
                                        <p:tgtEl>
                                          <p:spTgt spid="6"/>
                                        </p:tgtEl>
                                      </p:cBhvr>
                                    </p:animEffect>
                                  </p:childTnLst>
                                </p:cTn>
                              </p:par>
                              <p:par>
                                <p:cTn id="19" presetID="5" presetClass="entr" presetSubtype="10" fill="hold" grpId="4"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checkerboard(across)">
                                      <p:cBhvr>
                                        <p:cTn id="21" dur="2000"/>
                                        <p:tgtEl>
                                          <p:spTgt spid="7"/>
                                        </p:tgtEl>
                                      </p:cBhvr>
                                    </p:animEffect>
                                  </p:childTnLst>
                                </p:cTn>
                              </p:par>
                              <p:par>
                                <p:cTn id="22" presetID="5" presetClass="entr" presetSubtype="10" fill="hold" grpId="4"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checkerboard(across)">
                                      <p:cBhvr>
                                        <p:cTn id="24" dur="2000"/>
                                        <p:tgtEl>
                                          <p:spTgt spid="8"/>
                                        </p:tgtEl>
                                      </p:cBhvr>
                                    </p:animEffect>
                                  </p:childTnLst>
                                </p:cTn>
                              </p:par>
                              <p:par>
                                <p:cTn id="25" presetID="5" presetClass="entr" presetSubtype="10" fill="hold" grpId="4"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checkerboard(across)">
                                      <p:cBhvr>
                                        <p:cTn id="27" dur="2000"/>
                                        <p:tgtEl>
                                          <p:spTgt spid="9"/>
                                        </p:tgtEl>
                                      </p:cBhvr>
                                    </p:animEffect>
                                  </p:childTnLst>
                                </p:cTn>
                              </p:par>
                              <p:par>
                                <p:cTn id="28" presetID="5" presetClass="entr" presetSubtype="10" fill="hold" grpId="4"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checkerboard(across)">
                                      <p:cBhvr>
                                        <p:cTn id="30" dur="2000"/>
                                        <p:tgtEl>
                                          <p:spTgt spid="10"/>
                                        </p:tgtEl>
                                      </p:cBhvr>
                                    </p:animEffect>
                                  </p:childTnLst>
                                </p:cTn>
                              </p:par>
                              <p:par>
                                <p:cTn id="31" presetID="5" presetClass="entr" presetSubtype="10" fill="hold" grpId="4"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checkerboard(across)">
                                      <p:cBhvr>
                                        <p:cTn id="33" dur="2000"/>
                                        <p:tgtEl>
                                          <p:spTgt spid="11"/>
                                        </p:tgtEl>
                                      </p:cBhvr>
                                    </p:animEffect>
                                  </p:childTnLst>
                                </p:cTn>
                              </p:par>
                              <p:par>
                                <p:cTn id="34" presetID="5" presetClass="entr" presetSubtype="10" fill="hold" grpId="4"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checkerboard(across)">
                                      <p:cBhvr>
                                        <p:cTn id="36" dur="2000"/>
                                        <p:tgtEl>
                                          <p:spTgt spid="12"/>
                                        </p:tgtEl>
                                      </p:cBhvr>
                                    </p:animEffect>
                                  </p:childTnLst>
                                </p:cTn>
                              </p:par>
                              <p:par>
                                <p:cTn id="37" presetID="5" presetClass="entr" presetSubtype="10" fill="hold" grpId="4"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checkerboard(across)">
                                      <p:cBhvr>
                                        <p:cTn id="39" dur="2000"/>
                                        <p:tgtEl>
                                          <p:spTgt spid="13"/>
                                        </p:tgtEl>
                                      </p:cBhvr>
                                    </p:animEffect>
                                  </p:childTnLst>
                                </p:cTn>
                              </p:par>
                              <p:par>
                                <p:cTn id="40" presetID="5" presetClass="entr" presetSubtype="10" fill="hold" grpId="4"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checkerboard(across)">
                                      <p:cBhvr>
                                        <p:cTn id="42" dur="2000"/>
                                        <p:tgtEl>
                                          <p:spTgt spid="14"/>
                                        </p:tgtEl>
                                      </p:cBhvr>
                                    </p:animEffect>
                                  </p:childTnLst>
                                </p:cTn>
                              </p:par>
                              <p:par>
                                <p:cTn id="43" presetID="5" presetClass="entr" presetSubtype="10" fill="hold" grpId="4"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checkerboard(across)">
                                      <p:cBhvr>
                                        <p:cTn id="45" dur="2000"/>
                                        <p:tgtEl>
                                          <p:spTgt spid="15"/>
                                        </p:tgtEl>
                                      </p:cBhvr>
                                    </p:animEffect>
                                  </p:childTnLst>
                                </p:cTn>
                              </p:par>
                              <p:par>
                                <p:cTn id="46" presetID="5" presetClass="entr" presetSubtype="10" fill="hold" grpId="4"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checkerboard(across)">
                                      <p:cBhvr>
                                        <p:cTn id="48" dur="2000"/>
                                        <p:tgtEl>
                                          <p:spTgt spid="16"/>
                                        </p:tgtEl>
                                      </p:cBhvr>
                                    </p:animEffect>
                                  </p:childTnLst>
                                </p:cTn>
                              </p:par>
                              <p:par>
                                <p:cTn id="49" presetID="5" presetClass="entr" presetSubtype="10" fill="hold" grpId="4"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checkerboard(across)">
                                      <p:cBhvr>
                                        <p:cTn id="51" dur="2000"/>
                                        <p:tgtEl>
                                          <p:spTgt spid="17"/>
                                        </p:tgtEl>
                                      </p:cBhvr>
                                    </p:animEffect>
                                  </p:childTnLst>
                                </p:cTn>
                              </p:par>
                              <p:par>
                                <p:cTn id="52" presetID="5" presetClass="entr" presetSubtype="10" fill="hold" grpId="4"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checkerboard(across)">
                                      <p:cBhvr>
                                        <p:cTn id="54" dur="2000"/>
                                        <p:tgtEl>
                                          <p:spTgt spid="18"/>
                                        </p:tgtEl>
                                      </p:cBhvr>
                                    </p:animEffect>
                                  </p:childTnLst>
                                </p:cTn>
                              </p:par>
                              <p:par>
                                <p:cTn id="55" presetID="5" presetClass="entr" presetSubtype="10" fill="hold" grpId="4"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checkerboard(across)">
                                      <p:cBhvr>
                                        <p:cTn id="57" dur="2000"/>
                                        <p:tgtEl>
                                          <p:spTgt spid="19"/>
                                        </p:tgtEl>
                                      </p:cBhvr>
                                    </p:animEffect>
                                  </p:childTnLst>
                                </p:cTn>
                              </p:par>
                              <p:par>
                                <p:cTn id="58" presetID="5" presetClass="entr" presetSubtype="10" fill="hold" grpId="4" nodeType="with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checkerboard(across)">
                                      <p:cBhvr>
                                        <p:cTn id="60" dur="2000"/>
                                        <p:tgtEl>
                                          <p:spTgt spid="20"/>
                                        </p:tgtEl>
                                      </p:cBhvr>
                                    </p:animEffect>
                                  </p:childTnLst>
                                </p:cTn>
                              </p:par>
                              <p:par>
                                <p:cTn id="61" presetID="5" presetClass="entr" presetSubtype="10" fill="hold" grpId="4"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checkerboard(across)">
                                      <p:cBhvr>
                                        <p:cTn id="63" dur="2000"/>
                                        <p:tgtEl>
                                          <p:spTgt spid="21"/>
                                        </p:tgtEl>
                                      </p:cBhvr>
                                    </p:animEffect>
                                  </p:childTnLst>
                                </p:cTn>
                              </p:par>
                              <p:par>
                                <p:cTn id="64" presetID="5" presetClass="entr" presetSubtype="10" fill="hold" grpId="4"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checkerboard(across)">
                                      <p:cBhvr>
                                        <p:cTn id="66" dur="2000"/>
                                        <p:tgtEl>
                                          <p:spTgt spid="22"/>
                                        </p:tgtEl>
                                      </p:cBhvr>
                                    </p:animEffect>
                                  </p:childTnLst>
                                </p:cTn>
                              </p:par>
                              <p:par>
                                <p:cTn id="67" presetID="5" presetClass="entr" presetSubtype="10" fill="hold" grpId="4" nodeType="with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checkerboard(across)">
                                      <p:cBhvr>
                                        <p:cTn id="69" dur="2000"/>
                                        <p:tgtEl>
                                          <p:spTgt spid="23"/>
                                        </p:tgtEl>
                                      </p:cBhvr>
                                    </p:animEffect>
                                  </p:childTnLst>
                                </p:cTn>
                              </p:par>
                              <p:par>
                                <p:cTn id="70" presetID="5" presetClass="entr" presetSubtype="10" fill="hold" grpId="4"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checkerboard(across)">
                                      <p:cBhvr>
                                        <p:cTn id="72" dur="2000"/>
                                        <p:tgtEl>
                                          <p:spTgt spid="24"/>
                                        </p:tgtEl>
                                      </p:cBhvr>
                                    </p:animEffect>
                                  </p:childTnLst>
                                </p:cTn>
                              </p:par>
                              <p:par>
                                <p:cTn id="73" presetID="5" presetClass="entr" presetSubtype="10" fill="hold" grpId="4" nodeType="with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checkerboard(across)">
                                      <p:cBhvr>
                                        <p:cTn id="75" dur="2000"/>
                                        <p:tgtEl>
                                          <p:spTgt spid="25"/>
                                        </p:tgtEl>
                                      </p:cBhvr>
                                    </p:animEffect>
                                  </p:childTnLst>
                                </p:cTn>
                              </p:par>
                              <p:par>
                                <p:cTn id="76" presetID="5" presetClass="entr" presetSubtype="10" fill="hold" grpId="4" nodeType="withEffect">
                                  <p:stCondLst>
                                    <p:cond delay="0"/>
                                  </p:stCondLst>
                                  <p:childTnLst>
                                    <p:set>
                                      <p:cBhvr>
                                        <p:cTn id="77" dur="1" fill="hold">
                                          <p:stCondLst>
                                            <p:cond delay="0"/>
                                          </p:stCondLst>
                                        </p:cTn>
                                        <p:tgtEl>
                                          <p:spTgt spid="26"/>
                                        </p:tgtEl>
                                        <p:attrNameLst>
                                          <p:attrName>style.visibility</p:attrName>
                                        </p:attrNameLst>
                                      </p:cBhvr>
                                      <p:to>
                                        <p:strVal val="visible"/>
                                      </p:to>
                                    </p:set>
                                    <p:animEffect transition="in" filter="checkerboard(across)">
                                      <p:cBhvr>
                                        <p:cTn id="78" dur="2000"/>
                                        <p:tgtEl>
                                          <p:spTgt spid="26"/>
                                        </p:tgtEl>
                                      </p:cBhvr>
                                    </p:animEffect>
                                  </p:childTnLst>
                                </p:cTn>
                              </p:par>
                              <p:par>
                                <p:cTn id="79" presetID="5" presetClass="entr" presetSubtype="10" fill="hold" grpId="4" nodeType="withEffect">
                                  <p:stCondLst>
                                    <p:cond delay="0"/>
                                  </p:stCondLst>
                                  <p:childTnLst>
                                    <p:set>
                                      <p:cBhvr>
                                        <p:cTn id="80" dur="1" fill="hold">
                                          <p:stCondLst>
                                            <p:cond delay="0"/>
                                          </p:stCondLst>
                                        </p:cTn>
                                        <p:tgtEl>
                                          <p:spTgt spid="27"/>
                                        </p:tgtEl>
                                        <p:attrNameLst>
                                          <p:attrName>style.visibility</p:attrName>
                                        </p:attrNameLst>
                                      </p:cBhvr>
                                      <p:to>
                                        <p:strVal val="visible"/>
                                      </p:to>
                                    </p:set>
                                    <p:animEffect transition="in" filter="checkerboard(across)">
                                      <p:cBhvr>
                                        <p:cTn id="81" dur="2000"/>
                                        <p:tgtEl>
                                          <p:spTgt spid="27"/>
                                        </p:tgtEl>
                                      </p:cBhvr>
                                    </p:animEffect>
                                  </p:childTnLst>
                                </p:cTn>
                              </p:par>
                              <p:par>
                                <p:cTn id="82" presetID="5" presetClass="entr" presetSubtype="10" fill="hold" grpId="4" nodeType="withEffect">
                                  <p:stCondLst>
                                    <p:cond delay="0"/>
                                  </p:stCondLst>
                                  <p:childTnLst>
                                    <p:set>
                                      <p:cBhvr>
                                        <p:cTn id="83" dur="1" fill="hold">
                                          <p:stCondLst>
                                            <p:cond delay="0"/>
                                          </p:stCondLst>
                                        </p:cTn>
                                        <p:tgtEl>
                                          <p:spTgt spid="28"/>
                                        </p:tgtEl>
                                        <p:attrNameLst>
                                          <p:attrName>style.visibility</p:attrName>
                                        </p:attrNameLst>
                                      </p:cBhvr>
                                      <p:to>
                                        <p:strVal val="visible"/>
                                      </p:to>
                                    </p:set>
                                    <p:animEffect transition="in" filter="checkerboard(across)">
                                      <p:cBhvr>
                                        <p:cTn id="84" dur="2000"/>
                                        <p:tgtEl>
                                          <p:spTgt spid="28"/>
                                        </p:tgtEl>
                                      </p:cBhvr>
                                    </p:animEffect>
                                  </p:childTnLst>
                                </p:cTn>
                              </p:par>
                              <p:par>
                                <p:cTn id="85" presetID="5" presetClass="entr" presetSubtype="10" fill="hold" grpId="4" nodeType="with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checkerboard(across)">
                                      <p:cBhvr>
                                        <p:cTn id="87" dur="2000"/>
                                        <p:tgtEl>
                                          <p:spTgt spid="29"/>
                                        </p:tgtEl>
                                      </p:cBhvr>
                                    </p:animEffect>
                                  </p:childTnLst>
                                </p:cTn>
                              </p:par>
                              <p:par>
                                <p:cTn id="88" presetID="5" presetClass="entr" presetSubtype="10" fill="hold" grpId="4" nodeType="withEffect">
                                  <p:stCondLst>
                                    <p:cond delay="0"/>
                                  </p:stCondLst>
                                  <p:childTnLst>
                                    <p:set>
                                      <p:cBhvr>
                                        <p:cTn id="89" dur="1" fill="hold">
                                          <p:stCondLst>
                                            <p:cond delay="0"/>
                                          </p:stCondLst>
                                        </p:cTn>
                                        <p:tgtEl>
                                          <p:spTgt spid="30"/>
                                        </p:tgtEl>
                                        <p:attrNameLst>
                                          <p:attrName>style.visibility</p:attrName>
                                        </p:attrNameLst>
                                      </p:cBhvr>
                                      <p:to>
                                        <p:strVal val="visible"/>
                                      </p:to>
                                    </p:set>
                                    <p:animEffect transition="in" filter="checkerboard(across)">
                                      <p:cBhvr>
                                        <p:cTn id="90" dur="2000"/>
                                        <p:tgtEl>
                                          <p:spTgt spid="30"/>
                                        </p:tgtEl>
                                      </p:cBhvr>
                                    </p:animEffect>
                                  </p:childTnLst>
                                </p:cTn>
                              </p:par>
                              <p:par>
                                <p:cTn id="91" presetID="5" presetClass="entr" presetSubtype="10" fill="hold" grpId="4" nodeType="withEffect">
                                  <p:stCondLst>
                                    <p:cond delay="0"/>
                                  </p:stCondLst>
                                  <p:childTnLst>
                                    <p:set>
                                      <p:cBhvr>
                                        <p:cTn id="92" dur="1" fill="hold">
                                          <p:stCondLst>
                                            <p:cond delay="0"/>
                                          </p:stCondLst>
                                        </p:cTn>
                                        <p:tgtEl>
                                          <p:spTgt spid="31"/>
                                        </p:tgtEl>
                                        <p:attrNameLst>
                                          <p:attrName>style.visibility</p:attrName>
                                        </p:attrNameLst>
                                      </p:cBhvr>
                                      <p:to>
                                        <p:strVal val="visible"/>
                                      </p:to>
                                    </p:set>
                                    <p:animEffect transition="in" filter="checkerboard(across)">
                                      <p:cBhvr>
                                        <p:cTn id="93" dur="2000"/>
                                        <p:tgtEl>
                                          <p:spTgt spid="31"/>
                                        </p:tgtEl>
                                      </p:cBhvr>
                                    </p:animEffect>
                                  </p:childTnLst>
                                </p:cTn>
                              </p:par>
                              <p:par>
                                <p:cTn id="94" presetID="5" presetClass="entr" presetSubtype="10" fill="hold" grpId="4" nodeType="withEffect">
                                  <p:stCondLst>
                                    <p:cond delay="0"/>
                                  </p:stCondLst>
                                  <p:childTnLst>
                                    <p:set>
                                      <p:cBhvr>
                                        <p:cTn id="95" dur="1" fill="hold">
                                          <p:stCondLst>
                                            <p:cond delay="0"/>
                                          </p:stCondLst>
                                        </p:cTn>
                                        <p:tgtEl>
                                          <p:spTgt spid="32"/>
                                        </p:tgtEl>
                                        <p:attrNameLst>
                                          <p:attrName>style.visibility</p:attrName>
                                        </p:attrNameLst>
                                      </p:cBhvr>
                                      <p:to>
                                        <p:strVal val="visible"/>
                                      </p:to>
                                    </p:set>
                                    <p:animEffect transition="in" filter="checkerboard(across)">
                                      <p:cBhvr>
                                        <p:cTn id="96" dur="2000"/>
                                        <p:tgtEl>
                                          <p:spTgt spid="32"/>
                                        </p:tgtEl>
                                      </p:cBhvr>
                                    </p:animEffect>
                                  </p:childTnLst>
                                </p:cTn>
                              </p:par>
                              <p:par>
                                <p:cTn id="97" presetID="5" presetClass="entr" presetSubtype="10" fill="hold" grpId="4" nodeType="withEffect">
                                  <p:stCondLst>
                                    <p:cond delay="0"/>
                                  </p:stCondLst>
                                  <p:childTnLst>
                                    <p:set>
                                      <p:cBhvr>
                                        <p:cTn id="98" dur="1" fill="hold">
                                          <p:stCondLst>
                                            <p:cond delay="0"/>
                                          </p:stCondLst>
                                        </p:cTn>
                                        <p:tgtEl>
                                          <p:spTgt spid="33"/>
                                        </p:tgtEl>
                                        <p:attrNameLst>
                                          <p:attrName>style.visibility</p:attrName>
                                        </p:attrNameLst>
                                      </p:cBhvr>
                                      <p:to>
                                        <p:strVal val="visible"/>
                                      </p:to>
                                    </p:set>
                                    <p:animEffect transition="in" filter="checkerboard(across)">
                                      <p:cBhvr>
                                        <p:cTn id="99" dur="2000"/>
                                        <p:tgtEl>
                                          <p:spTgt spid="33"/>
                                        </p:tgtEl>
                                      </p:cBhvr>
                                    </p:animEffect>
                                  </p:childTnLst>
                                </p:cTn>
                              </p:par>
                              <p:par>
                                <p:cTn id="100" presetID="5" presetClass="entr" presetSubtype="10" fill="hold" grpId="4" nodeType="withEffect">
                                  <p:stCondLst>
                                    <p:cond delay="0"/>
                                  </p:stCondLst>
                                  <p:childTnLst>
                                    <p:set>
                                      <p:cBhvr>
                                        <p:cTn id="101" dur="1" fill="hold">
                                          <p:stCondLst>
                                            <p:cond delay="0"/>
                                          </p:stCondLst>
                                        </p:cTn>
                                        <p:tgtEl>
                                          <p:spTgt spid="34"/>
                                        </p:tgtEl>
                                        <p:attrNameLst>
                                          <p:attrName>style.visibility</p:attrName>
                                        </p:attrNameLst>
                                      </p:cBhvr>
                                      <p:to>
                                        <p:strVal val="visible"/>
                                      </p:to>
                                    </p:set>
                                    <p:animEffect transition="in" filter="checkerboard(across)">
                                      <p:cBhvr>
                                        <p:cTn id="102" dur="2000"/>
                                        <p:tgtEl>
                                          <p:spTgt spid="34"/>
                                        </p:tgtEl>
                                      </p:cBhvr>
                                    </p:animEffect>
                                  </p:childTnLst>
                                </p:cTn>
                              </p:par>
                              <p:par>
                                <p:cTn id="103" presetID="5" presetClass="entr" presetSubtype="10" fill="hold" grpId="4" nodeType="withEffect">
                                  <p:stCondLst>
                                    <p:cond delay="0"/>
                                  </p:stCondLst>
                                  <p:childTnLst>
                                    <p:set>
                                      <p:cBhvr>
                                        <p:cTn id="104" dur="1" fill="hold">
                                          <p:stCondLst>
                                            <p:cond delay="0"/>
                                          </p:stCondLst>
                                        </p:cTn>
                                        <p:tgtEl>
                                          <p:spTgt spid="35"/>
                                        </p:tgtEl>
                                        <p:attrNameLst>
                                          <p:attrName>style.visibility</p:attrName>
                                        </p:attrNameLst>
                                      </p:cBhvr>
                                      <p:to>
                                        <p:strVal val="visible"/>
                                      </p:to>
                                    </p:set>
                                    <p:animEffect transition="in" filter="checkerboard(across)">
                                      <p:cBhvr>
                                        <p:cTn id="105" dur="2000"/>
                                        <p:tgtEl>
                                          <p:spTgt spid="35"/>
                                        </p:tgtEl>
                                      </p:cBhvr>
                                    </p:animEffect>
                                  </p:childTnLst>
                                </p:cTn>
                              </p:par>
                              <p:par>
                                <p:cTn id="106" presetID="5" presetClass="entr" presetSubtype="10" fill="hold" grpId="4" nodeType="withEffect">
                                  <p:stCondLst>
                                    <p:cond delay="0"/>
                                  </p:stCondLst>
                                  <p:childTnLst>
                                    <p:set>
                                      <p:cBhvr>
                                        <p:cTn id="107" dur="1" fill="hold">
                                          <p:stCondLst>
                                            <p:cond delay="0"/>
                                          </p:stCondLst>
                                        </p:cTn>
                                        <p:tgtEl>
                                          <p:spTgt spid="36"/>
                                        </p:tgtEl>
                                        <p:attrNameLst>
                                          <p:attrName>style.visibility</p:attrName>
                                        </p:attrNameLst>
                                      </p:cBhvr>
                                      <p:to>
                                        <p:strVal val="visible"/>
                                      </p:to>
                                    </p:set>
                                    <p:animEffect transition="in" filter="checkerboard(across)">
                                      <p:cBhvr>
                                        <p:cTn id="108" dur="2000"/>
                                        <p:tgtEl>
                                          <p:spTgt spid="36"/>
                                        </p:tgtEl>
                                      </p:cBhvr>
                                    </p:animEffect>
                                  </p:childTnLst>
                                </p:cTn>
                              </p:par>
                              <p:par>
                                <p:cTn id="109" presetID="5" presetClass="entr" presetSubtype="10" fill="hold" grpId="4" nodeType="withEffect">
                                  <p:stCondLst>
                                    <p:cond delay="0"/>
                                  </p:stCondLst>
                                  <p:childTnLst>
                                    <p:set>
                                      <p:cBhvr>
                                        <p:cTn id="110" dur="1" fill="hold">
                                          <p:stCondLst>
                                            <p:cond delay="0"/>
                                          </p:stCondLst>
                                        </p:cTn>
                                        <p:tgtEl>
                                          <p:spTgt spid="37"/>
                                        </p:tgtEl>
                                        <p:attrNameLst>
                                          <p:attrName>style.visibility</p:attrName>
                                        </p:attrNameLst>
                                      </p:cBhvr>
                                      <p:to>
                                        <p:strVal val="visible"/>
                                      </p:to>
                                    </p:set>
                                    <p:animEffect transition="in" filter="checkerboard(across)">
                                      <p:cBhvr>
                                        <p:cTn id="111" dur="2000"/>
                                        <p:tgtEl>
                                          <p:spTgt spid="37"/>
                                        </p:tgtEl>
                                      </p:cBhvr>
                                    </p:animEffect>
                                  </p:childTnLst>
                                </p:cTn>
                              </p:par>
                              <p:par>
                                <p:cTn id="112" presetID="5" presetClass="entr" presetSubtype="10" fill="hold" grpId="4" nodeType="withEffect">
                                  <p:stCondLst>
                                    <p:cond delay="0"/>
                                  </p:stCondLst>
                                  <p:childTnLst>
                                    <p:set>
                                      <p:cBhvr>
                                        <p:cTn id="113" dur="1" fill="hold">
                                          <p:stCondLst>
                                            <p:cond delay="0"/>
                                          </p:stCondLst>
                                        </p:cTn>
                                        <p:tgtEl>
                                          <p:spTgt spid="38"/>
                                        </p:tgtEl>
                                        <p:attrNameLst>
                                          <p:attrName>style.visibility</p:attrName>
                                        </p:attrNameLst>
                                      </p:cBhvr>
                                      <p:to>
                                        <p:strVal val="visible"/>
                                      </p:to>
                                    </p:set>
                                    <p:animEffect transition="in" filter="checkerboard(across)">
                                      <p:cBhvr>
                                        <p:cTn id="114" dur="2000"/>
                                        <p:tgtEl>
                                          <p:spTgt spid="38"/>
                                        </p:tgtEl>
                                      </p:cBhvr>
                                    </p:animEffect>
                                  </p:childTnLst>
                                </p:cTn>
                              </p:par>
                              <p:par>
                                <p:cTn id="115" presetID="5" presetClass="entr" presetSubtype="10" fill="hold" grpId="4" nodeType="withEffect">
                                  <p:stCondLst>
                                    <p:cond delay="0"/>
                                  </p:stCondLst>
                                  <p:childTnLst>
                                    <p:set>
                                      <p:cBhvr>
                                        <p:cTn id="116" dur="1" fill="hold">
                                          <p:stCondLst>
                                            <p:cond delay="0"/>
                                          </p:stCondLst>
                                        </p:cTn>
                                        <p:tgtEl>
                                          <p:spTgt spid="39"/>
                                        </p:tgtEl>
                                        <p:attrNameLst>
                                          <p:attrName>style.visibility</p:attrName>
                                        </p:attrNameLst>
                                      </p:cBhvr>
                                      <p:to>
                                        <p:strVal val="visible"/>
                                      </p:to>
                                    </p:set>
                                    <p:animEffect transition="in" filter="checkerboard(across)">
                                      <p:cBhvr>
                                        <p:cTn id="117" dur="2000"/>
                                        <p:tgtEl>
                                          <p:spTgt spid="39"/>
                                        </p:tgtEl>
                                      </p:cBhvr>
                                    </p:animEffect>
                                  </p:childTnLst>
                                </p:cTn>
                              </p:par>
                              <p:par>
                                <p:cTn id="118" presetID="5" presetClass="entr" presetSubtype="10" fill="hold" grpId="4" nodeType="withEffect">
                                  <p:stCondLst>
                                    <p:cond delay="0"/>
                                  </p:stCondLst>
                                  <p:childTnLst>
                                    <p:set>
                                      <p:cBhvr>
                                        <p:cTn id="119" dur="1" fill="hold">
                                          <p:stCondLst>
                                            <p:cond delay="0"/>
                                          </p:stCondLst>
                                        </p:cTn>
                                        <p:tgtEl>
                                          <p:spTgt spid="40"/>
                                        </p:tgtEl>
                                        <p:attrNameLst>
                                          <p:attrName>style.visibility</p:attrName>
                                        </p:attrNameLst>
                                      </p:cBhvr>
                                      <p:to>
                                        <p:strVal val="visible"/>
                                      </p:to>
                                    </p:set>
                                    <p:animEffect transition="in" filter="checkerboard(across)">
                                      <p:cBhvr>
                                        <p:cTn id="120" dur="2000"/>
                                        <p:tgtEl>
                                          <p:spTgt spid="40"/>
                                        </p:tgtEl>
                                      </p:cBhvr>
                                    </p:animEffect>
                                  </p:childTnLst>
                                </p:cTn>
                              </p:par>
                              <p:par>
                                <p:cTn id="121" presetID="5" presetClass="entr" presetSubtype="10" fill="hold" grpId="4" nodeType="withEffect">
                                  <p:stCondLst>
                                    <p:cond delay="0"/>
                                  </p:stCondLst>
                                  <p:childTnLst>
                                    <p:set>
                                      <p:cBhvr>
                                        <p:cTn id="122" dur="1" fill="hold">
                                          <p:stCondLst>
                                            <p:cond delay="0"/>
                                          </p:stCondLst>
                                        </p:cTn>
                                        <p:tgtEl>
                                          <p:spTgt spid="41"/>
                                        </p:tgtEl>
                                        <p:attrNameLst>
                                          <p:attrName>style.visibility</p:attrName>
                                        </p:attrNameLst>
                                      </p:cBhvr>
                                      <p:to>
                                        <p:strVal val="visible"/>
                                      </p:to>
                                    </p:set>
                                    <p:animEffect transition="in" filter="checkerboard(across)">
                                      <p:cBhvr>
                                        <p:cTn id="123" dur="2000"/>
                                        <p:tgtEl>
                                          <p:spTgt spid="41"/>
                                        </p:tgtEl>
                                      </p:cBhvr>
                                    </p:animEffect>
                                  </p:childTnLst>
                                </p:cTn>
                              </p:par>
                              <p:par>
                                <p:cTn id="124" presetID="5" presetClass="entr" presetSubtype="10" fill="hold" grpId="4" nodeType="withEffect">
                                  <p:stCondLst>
                                    <p:cond delay="0"/>
                                  </p:stCondLst>
                                  <p:childTnLst>
                                    <p:set>
                                      <p:cBhvr>
                                        <p:cTn id="125" dur="1" fill="hold">
                                          <p:stCondLst>
                                            <p:cond delay="0"/>
                                          </p:stCondLst>
                                        </p:cTn>
                                        <p:tgtEl>
                                          <p:spTgt spid="42"/>
                                        </p:tgtEl>
                                        <p:attrNameLst>
                                          <p:attrName>style.visibility</p:attrName>
                                        </p:attrNameLst>
                                      </p:cBhvr>
                                      <p:to>
                                        <p:strVal val="visible"/>
                                      </p:to>
                                    </p:set>
                                    <p:animEffect transition="in" filter="checkerboard(across)">
                                      <p:cBhvr>
                                        <p:cTn id="126" dur="2000"/>
                                        <p:tgtEl>
                                          <p:spTgt spid="42"/>
                                        </p:tgtEl>
                                      </p:cBhvr>
                                    </p:animEffect>
                                  </p:childTnLst>
                                </p:cTn>
                              </p:par>
                              <p:par>
                                <p:cTn id="127" presetID="5" presetClass="entr" presetSubtype="10" fill="hold" grpId="4" nodeType="withEffect">
                                  <p:stCondLst>
                                    <p:cond delay="0"/>
                                  </p:stCondLst>
                                  <p:childTnLst>
                                    <p:set>
                                      <p:cBhvr>
                                        <p:cTn id="128" dur="1" fill="hold">
                                          <p:stCondLst>
                                            <p:cond delay="0"/>
                                          </p:stCondLst>
                                        </p:cTn>
                                        <p:tgtEl>
                                          <p:spTgt spid="43"/>
                                        </p:tgtEl>
                                        <p:attrNameLst>
                                          <p:attrName>style.visibility</p:attrName>
                                        </p:attrNameLst>
                                      </p:cBhvr>
                                      <p:to>
                                        <p:strVal val="visible"/>
                                      </p:to>
                                    </p:set>
                                    <p:animEffect transition="in" filter="checkerboard(across)">
                                      <p:cBhvr>
                                        <p:cTn id="129" dur="2000"/>
                                        <p:tgtEl>
                                          <p:spTgt spid="43"/>
                                        </p:tgtEl>
                                      </p:cBhvr>
                                    </p:animEffect>
                                  </p:childTnLst>
                                </p:cTn>
                              </p:par>
                              <p:par>
                                <p:cTn id="130" presetID="5" presetClass="entr" presetSubtype="10" fill="hold" grpId="4" nodeType="withEffect">
                                  <p:stCondLst>
                                    <p:cond delay="0"/>
                                  </p:stCondLst>
                                  <p:childTnLst>
                                    <p:set>
                                      <p:cBhvr>
                                        <p:cTn id="131" dur="1" fill="hold">
                                          <p:stCondLst>
                                            <p:cond delay="0"/>
                                          </p:stCondLst>
                                        </p:cTn>
                                        <p:tgtEl>
                                          <p:spTgt spid="44"/>
                                        </p:tgtEl>
                                        <p:attrNameLst>
                                          <p:attrName>style.visibility</p:attrName>
                                        </p:attrNameLst>
                                      </p:cBhvr>
                                      <p:to>
                                        <p:strVal val="visible"/>
                                      </p:to>
                                    </p:set>
                                    <p:animEffect transition="in" filter="checkerboard(across)">
                                      <p:cBhvr>
                                        <p:cTn id="132" dur="2000"/>
                                        <p:tgtEl>
                                          <p:spTgt spid="44"/>
                                        </p:tgtEl>
                                      </p:cBhvr>
                                    </p:animEffect>
                                  </p:childTnLst>
                                </p:cTn>
                              </p:par>
                              <p:par>
                                <p:cTn id="133" presetID="5" presetClass="entr" presetSubtype="10" fill="hold" grpId="4" nodeType="withEffect">
                                  <p:stCondLst>
                                    <p:cond delay="0"/>
                                  </p:stCondLst>
                                  <p:childTnLst>
                                    <p:set>
                                      <p:cBhvr>
                                        <p:cTn id="134" dur="1" fill="hold">
                                          <p:stCondLst>
                                            <p:cond delay="0"/>
                                          </p:stCondLst>
                                        </p:cTn>
                                        <p:tgtEl>
                                          <p:spTgt spid="45"/>
                                        </p:tgtEl>
                                        <p:attrNameLst>
                                          <p:attrName>style.visibility</p:attrName>
                                        </p:attrNameLst>
                                      </p:cBhvr>
                                      <p:to>
                                        <p:strVal val="visible"/>
                                      </p:to>
                                    </p:set>
                                    <p:animEffect transition="in" filter="checkerboard(across)">
                                      <p:cBhvr>
                                        <p:cTn id="135" dur="2000"/>
                                        <p:tgtEl>
                                          <p:spTgt spid="45"/>
                                        </p:tgtEl>
                                      </p:cBhvr>
                                    </p:animEffect>
                                  </p:childTnLst>
                                </p:cTn>
                              </p:par>
                              <p:par>
                                <p:cTn id="136" presetID="5" presetClass="entr" presetSubtype="10" fill="hold" grpId="4" nodeType="withEffect">
                                  <p:stCondLst>
                                    <p:cond delay="0"/>
                                  </p:stCondLst>
                                  <p:childTnLst>
                                    <p:set>
                                      <p:cBhvr>
                                        <p:cTn id="137" dur="1" fill="hold">
                                          <p:stCondLst>
                                            <p:cond delay="0"/>
                                          </p:stCondLst>
                                        </p:cTn>
                                        <p:tgtEl>
                                          <p:spTgt spid="46"/>
                                        </p:tgtEl>
                                        <p:attrNameLst>
                                          <p:attrName>style.visibility</p:attrName>
                                        </p:attrNameLst>
                                      </p:cBhvr>
                                      <p:to>
                                        <p:strVal val="visible"/>
                                      </p:to>
                                    </p:set>
                                    <p:animEffect transition="in" filter="checkerboard(across)">
                                      <p:cBhvr>
                                        <p:cTn id="138" dur="2000"/>
                                        <p:tgtEl>
                                          <p:spTgt spid="46"/>
                                        </p:tgtEl>
                                      </p:cBhvr>
                                    </p:animEffect>
                                  </p:childTnLst>
                                </p:cTn>
                              </p:par>
                              <p:par>
                                <p:cTn id="139" presetID="5" presetClass="entr" presetSubtype="10" fill="hold" grpId="4" nodeType="withEffect">
                                  <p:stCondLst>
                                    <p:cond delay="0"/>
                                  </p:stCondLst>
                                  <p:childTnLst>
                                    <p:set>
                                      <p:cBhvr>
                                        <p:cTn id="140" dur="1" fill="hold">
                                          <p:stCondLst>
                                            <p:cond delay="0"/>
                                          </p:stCondLst>
                                        </p:cTn>
                                        <p:tgtEl>
                                          <p:spTgt spid="47"/>
                                        </p:tgtEl>
                                        <p:attrNameLst>
                                          <p:attrName>style.visibility</p:attrName>
                                        </p:attrNameLst>
                                      </p:cBhvr>
                                      <p:to>
                                        <p:strVal val="visible"/>
                                      </p:to>
                                    </p:set>
                                    <p:animEffect transition="in" filter="checkerboard(across)">
                                      <p:cBhvr>
                                        <p:cTn id="141" dur="2000"/>
                                        <p:tgtEl>
                                          <p:spTgt spid="47"/>
                                        </p:tgtEl>
                                      </p:cBhvr>
                                    </p:animEffect>
                                  </p:childTnLst>
                                </p:cTn>
                              </p:par>
                              <p:par>
                                <p:cTn id="142" presetID="5" presetClass="entr" presetSubtype="10" fill="hold" grpId="4" nodeType="withEffect">
                                  <p:stCondLst>
                                    <p:cond delay="0"/>
                                  </p:stCondLst>
                                  <p:childTnLst>
                                    <p:set>
                                      <p:cBhvr>
                                        <p:cTn id="143" dur="1" fill="hold">
                                          <p:stCondLst>
                                            <p:cond delay="0"/>
                                          </p:stCondLst>
                                        </p:cTn>
                                        <p:tgtEl>
                                          <p:spTgt spid="48"/>
                                        </p:tgtEl>
                                        <p:attrNameLst>
                                          <p:attrName>style.visibility</p:attrName>
                                        </p:attrNameLst>
                                      </p:cBhvr>
                                      <p:to>
                                        <p:strVal val="visible"/>
                                      </p:to>
                                    </p:set>
                                    <p:animEffect transition="in" filter="checkerboard(across)">
                                      <p:cBhvr>
                                        <p:cTn id="144" dur="2000"/>
                                        <p:tgtEl>
                                          <p:spTgt spid="48"/>
                                        </p:tgtEl>
                                      </p:cBhvr>
                                    </p:animEffect>
                                  </p:childTnLst>
                                </p:cTn>
                              </p:par>
                              <p:par>
                                <p:cTn id="145" presetID="5" presetClass="entr" presetSubtype="10" fill="hold" grpId="4" nodeType="withEffect">
                                  <p:stCondLst>
                                    <p:cond delay="0"/>
                                  </p:stCondLst>
                                  <p:childTnLst>
                                    <p:set>
                                      <p:cBhvr>
                                        <p:cTn id="146" dur="1" fill="hold">
                                          <p:stCondLst>
                                            <p:cond delay="0"/>
                                          </p:stCondLst>
                                        </p:cTn>
                                        <p:tgtEl>
                                          <p:spTgt spid="49"/>
                                        </p:tgtEl>
                                        <p:attrNameLst>
                                          <p:attrName>style.visibility</p:attrName>
                                        </p:attrNameLst>
                                      </p:cBhvr>
                                      <p:to>
                                        <p:strVal val="visible"/>
                                      </p:to>
                                    </p:set>
                                    <p:animEffect transition="in" filter="checkerboard(across)">
                                      <p:cBhvr>
                                        <p:cTn id="147" dur="2000"/>
                                        <p:tgtEl>
                                          <p:spTgt spid="49"/>
                                        </p:tgtEl>
                                      </p:cBhvr>
                                    </p:animEffect>
                                  </p:childTnLst>
                                </p:cTn>
                              </p:par>
                              <p:par>
                                <p:cTn id="148" presetID="5" presetClass="entr" presetSubtype="10" fill="hold" grpId="4" nodeType="withEffect">
                                  <p:stCondLst>
                                    <p:cond delay="0"/>
                                  </p:stCondLst>
                                  <p:childTnLst>
                                    <p:set>
                                      <p:cBhvr>
                                        <p:cTn id="149" dur="1" fill="hold">
                                          <p:stCondLst>
                                            <p:cond delay="0"/>
                                          </p:stCondLst>
                                        </p:cTn>
                                        <p:tgtEl>
                                          <p:spTgt spid="50"/>
                                        </p:tgtEl>
                                        <p:attrNameLst>
                                          <p:attrName>style.visibility</p:attrName>
                                        </p:attrNameLst>
                                      </p:cBhvr>
                                      <p:to>
                                        <p:strVal val="visible"/>
                                      </p:to>
                                    </p:set>
                                    <p:animEffect transition="in" filter="checkerboard(across)">
                                      <p:cBhvr>
                                        <p:cTn id="150" dur="2000"/>
                                        <p:tgtEl>
                                          <p:spTgt spid="50"/>
                                        </p:tgtEl>
                                      </p:cBhvr>
                                    </p:animEffect>
                                  </p:childTnLst>
                                </p:cTn>
                              </p:par>
                              <p:par>
                                <p:cTn id="151" presetID="5" presetClass="entr" presetSubtype="10" fill="hold" grpId="4" nodeType="withEffect">
                                  <p:stCondLst>
                                    <p:cond delay="0"/>
                                  </p:stCondLst>
                                  <p:childTnLst>
                                    <p:set>
                                      <p:cBhvr>
                                        <p:cTn id="152" dur="1" fill="hold">
                                          <p:stCondLst>
                                            <p:cond delay="0"/>
                                          </p:stCondLst>
                                        </p:cTn>
                                        <p:tgtEl>
                                          <p:spTgt spid="51"/>
                                        </p:tgtEl>
                                        <p:attrNameLst>
                                          <p:attrName>style.visibility</p:attrName>
                                        </p:attrNameLst>
                                      </p:cBhvr>
                                      <p:to>
                                        <p:strVal val="visible"/>
                                      </p:to>
                                    </p:set>
                                    <p:animEffect transition="in" filter="checkerboard(across)">
                                      <p:cBhvr>
                                        <p:cTn id="153" dur="2000"/>
                                        <p:tgtEl>
                                          <p:spTgt spid="51"/>
                                        </p:tgtEl>
                                      </p:cBhvr>
                                    </p:animEffect>
                                  </p:childTnLst>
                                </p:cTn>
                              </p:par>
                              <p:par>
                                <p:cTn id="154" presetID="5" presetClass="entr" presetSubtype="10" fill="hold" grpId="4" nodeType="withEffect">
                                  <p:stCondLst>
                                    <p:cond delay="0"/>
                                  </p:stCondLst>
                                  <p:childTnLst>
                                    <p:set>
                                      <p:cBhvr>
                                        <p:cTn id="155" dur="1" fill="hold">
                                          <p:stCondLst>
                                            <p:cond delay="0"/>
                                          </p:stCondLst>
                                        </p:cTn>
                                        <p:tgtEl>
                                          <p:spTgt spid="52"/>
                                        </p:tgtEl>
                                        <p:attrNameLst>
                                          <p:attrName>style.visibility</p:attrName>
                                        </p:attrNameLst>
                                      </p:cBhvr>
                                      <p:to>
                                        <p:strVal val="visible"/>
                                      </p:to>
                                    </p:set>
                                    <p:animEffect transition="in" filter="checkerboard(across)">
                                      <p:cBhvr>
                                        <p:cTn id="156" dur="2000"/>
                                        <p:tgtEl>
                                          <p:spTgt spid="52"/>
                                        </p:tgtEl>
                                      </p:cBhvr>
                                    </p:animEffect>
                                  </p:childTnLst>
                                </p:cTn>
                              </p:par>
                              <p:par>
                                <p:cTn id="157" presetID="5" presetClass="entr" presetSubtype="10" fill="hold" grpId="4" nodeType="withEffect">
                                  <p:stCondLst>
                                    <p:cond delay="0"/>
                                  </p:stCondLst>
                                  <p:childTnLst>
                                    <p:set>
                                      <p:cBhvr>
                                        <p:cTn id="158" dur="1" fill="hold">
                                          <p:stCondLst>
                                            <p:cond delay="0"/>
                                          </p:stCondLst>
                                        </p:cTn>
                                        <p:tgtEl>
                                          <p:spTgt spid="53"/>
                                        </p:tgtEl>
                                        <p:attrNameLst>
                                          <p:attrName>style.visibility</p:attrName>
                                        </p:attrNameLst>
                                      </p:cBhvr>
                                      <p:to>
                                        <p:strVal val="visible"/>
                                      </p:to>
                                    </p:set>
                                    <p:animEffect transition="in" filter="checkerboard(across)">
                                      <p:cBhvr>
                                        <p:cTn id="159" dur="2000"/>
                                        <p:tgtEl>
                                          <p:spTgt spid="53"/>
                                        </p:tgtEl>
                                      </p:cBhvr>
                                    </p:animEffect>
                                  </p:childTnLst>
                                </p:cTn>
                              </p:par>
                              <p:par>
                                <p:cTn id="160" presetID="5" presetClass="entr" presetSubtype="10" fill="hold" grpId="4" nodeType="withEffect">
                                  <p:stCondLst>
                                    <p:cond delay="0"/>
                                  </p:stCondLst>
                                  <p:childTnLst>
                                    <p:set>
                                      <p:cBhvr>
                                        <p:cTn id="161" dur="1" fill="hold">
                                          <p:stCondLst>
                                            <p:cond delay="0"/>
                                          </p:stCondLst>
                                        </p:cTn>
                                        <p:tgtEl>
                                          <p:spTgt spid="54"/>
                                        </p:tgtEl>
                                        <p:attrNameLst>
                                          <p:attrName>style.visibility</p:attrName>
                                        </p:attrNameLst>
                                      </p:cBhvr>
                                      <p:to>
                                        <p:strVal val="visible"/>
                                      </p:to>
                                    </p:set>
                                    <p:animEffect transition="in" filter="checkerboard(across)">
                                      <p:cBhvr>
                                        <p:cTn id="162" dur="2000"/>
                                        <p:tgtEl>
                                          <p:spTgt spid="54"/>
                                        </p:tgtEl>
                                      </p:cBhvr>
                                    </p:animEffect>
                                  </p:childTnLst>
                                </p:cTn>
                              </p:par>
                              <p:par>
                                <p:cTn id="163" presetID="13" presetClass="entr" presetSubtype="16" fill="hold" grpId="0" nodeType="withEffect">
                                  <p:stCondLst>
                                    <p:cond delay="0"/>
                                  </p:stCondLst>
                                  <p:childTnLst>
                                    <p:set>
                                      <p:cBhvr>
                                        <p:cTn id="164" dur="1" fill="hold">
                                          <p:stCondLst>
                                            <p:cond delay="0"/>
                                          </p:stCondLst>
                                        </p:cTn>
                                        <p:tgtEl>
                                          <p:spTgt spid="3"/>
                                        </p:tgtEl>
                                        <p:attrNameLst>
                                          <p:attrName>style.visibility</p:attrName>
                                        </p:attrNameLst>
                                      </p:cBhvr>
                                      <p:to>
                                        <p:strVal val="visible"/>
                                      </p:to>
                                    </p:set>
                                    <p:animEffect transition="in" filter="plus(in)">
                                      <p:cBhvr>
                                        <p:cTn id="165" dur="2000"/>
                                        <p:tgtEl>
                                          <p:spTgt spid="3"/>
                                        </p:tgtEl>
                                      </p:cBhvr>
                                    </p:animEffect>
                                  </p:childTnLst>
                                </p:cTn>
                              </p:par>
                              <p:par>
                                <p:cTn id="166" presetID="8" presetClass="emph" presetSubtype="0" fill="hold" grpId="1" nodeType="withEffect">
                                  <p:stCondLst>
                                    <p:cond delay="0"/>
                                  </p:stCondLst>
                                  <p:childTnLst>
                                    <p:animRot by="21600000">
                                      <p:cBhvr>
                                        <p:cTn id="167" dur="2000" fill="hold"/>
                                        <p:tgtEl>
                                          <p:spTgt spid="3"/>
                                        </p:tgtEl>
                                        <p:attrNameLst>
                                          <p:attrName>r</p:attrName>
                                        </p:attrNameLst>
                                      </p:cBhvr>
                                    </p:animRot>
                                  </p:childTnLst>
                                </p:cTn>
                              </p:par>
                              <p:par>
                                <p:cTn id="168" presetID="13" presetClass="entr" presetSubtype="16" fill="hold" grpId="0" nodeType="withEffect">
                                  <p:stCondLst>
                                    <p:cond delay="0"/>
                                  </p:stCondLst>
                                  <p:childTnLst>
                                    <p:set>
                                      <p:cBhvr>
                                        <p:cTn id="169" dur="1" fill="hold">
                                          <p:stCondLst>
                                            <p:cond delay="0"/>
                                          </p:stCondLst>
                                        </p:cTn>
                                        <p:tgtEl>
                                          <p:spTgt spid="4"/>
                                        </p:tgtEl>
                                        <p:attrNameLst>
                                          <p:attrName>style.visibility</p:attrName>
                                        </p:attrNameLst>
                                      </p:cBhvr>
                                      <p:to>
                                        <p:strVal val="visible"/>
                                      </p:to>
                                    </p:set>
                                    <p:animEffect transition="in" filter="plus(in)">
                                      <p:cBhvr>
                                        <p:cTn id="170" dur="2000"/>
                                        <p:tgtEl>
                                          <p:spTgt spid="4"/>
                                        </p:tgtEl>
                                      </p:cBhvr>
                                    </p:animEffect>
                                  </p:childTnLst>
                                </p:cTn>
                              </p:par>
                              <p:par>
                                <p:cTn id="171" presetID="8" presetClass="emph" presetSubtype="0" fill="hold" grpId="1" nodeType="withEffect">
                                  <p:stCondLst>
                                    <p:cond delay="0"/>
                                  </p:stCondLst>
                                  <p:childTnLst>
                                    <p:animRot by="21600000">
                                      <p:cBhvr>
                                        <p:cTn id="172" dur="2000" fill="hold"/>
                                        <p:tgtEl>
                                          <p:spTgt spid="4"/>
                                        </p:tgtEl>
                                        <p:attrNameLst>
                                          <p:attrName>r</p:attrName>
                                        </p:attrNameLst>
                                      </p:cBhvr>
                                    </p:animRot>
                                  </p:childTnLst>
                                </p:cTn>
                              </p:par>
                              <p:par>
                                <p:cTn id="173" presetID="13" presetClass="entr" presetSubtype="16" fill="hold" grpId="0" nodeType="withEffect">
                                  <p:stCondLst>
                                    <p:cond delay="0"/>
                                  </p:stCondLst>
                                  <p:childTnLst>
                                    <p:set>
                                      <p:cBhvr>
                                        <p:cTn id="174" dur="1" fill="hold">
                                          <p:stCondLst>
                                            <p:cond delay="0"/>
                                          </p:stCondLst>
                                        </p:cTn>
                                        <p:tgtEl>
                                          <p:spTgt spid="5"/>
                                        </p:tgtEl>
                                        <p:attrNameLst>
                                          <p:attrName>style.visibility</p:attrName>
                                        </p:attrNameLst>
                                      </p:cBhvr>
                                      <p:to>
                                        <p:strVal val="visible"/>
                                      </p:to>
                                    </p:set>
                                    <p:animEffect transition="in" filter="plus(in)">
                                      <p:cBhvr>
                                        <p:cTn id="175" dur="2000"/>
                                        <p:tgtEl>
                                          <p:spTgt spid="5"/>
                                        </p:tgtEl>
                                      </p:cBhvr>
                                    </p:animEffect>
                                  </p:childTnLst>
                                </p:cTn>
                              </p:par>
                              <p:par>
                                <p:cTn id="176" presetID="8" presetClass="emph" presetSubtype="0" fill="hold" grpId="1" nodeType="withEffect">
                                  <p:stCondLst>
                                    <p:cond delay="0"/>
                                  </p:stCondLst>
                                  <p:childTnLst>
                                    <p:animRot by="-21600000">
                                      <p:cBhvr>
                                        <p:cTn id="177" dur="2000" fill="hold"/>
                                        <p:tgtEl>
                                          <p:spTgt spid="5"/>
                                        </p:tgtEl>
                                        <p:attrNameLst>
                                          <p:attrName>r</p:attrName>
                                        </p:attrNameLst>
                                      </p:cBhvr>
                                    </p:animRot>
                                  </p:childTnLst>
                                </p:cTn>
                              </p:par>
                              <p:par>
                                <p:cTn id="178" presetID="13" presetClass="entr" presetSubtype="16" fill="hold" grpId="0" nodeType="withEffect">
                                  <p:stCondLst>
                                    <p:cond delay="0"/>
                                  </p:stCondLst>
                                  <p:childTnLst>
                                    <p:set>
                                      <p:cBhvr>
                                        <p:cTn id="179" dur="1" fill="hold">
                                          <p:stCondLst>
                                            <p:cond delay="0"/>
                                          </p:stCondLst>
                                        </p:cTn>
                                        <p:tgtEl>
                                          <p:spTgt spid="6"/>
                                        </p:tgtEl>
                                        <p:attrNameLst>
                                          <p:attrName>style.visibility</p:attrName>
                                        </p:attrNameLst>
                                      </p:cBhvr>
                                      <p:to>
                                        <p:strVal val="visible"/>
                                      </p:to>
                                    </p:set>
                                    <p:animEffect transition="in" filter="plus(in)">
                                      <p:cBhvr>
                                        <p:cTn id="180" dur="2000"/>
                                        <p:tgtEl>
                                          <p:spTgt spid="6"/>
                                        </p:tgtEl>
                                      </p:cBhvr>
                                    </p:animEffect>
                                  </p:childTnLst>
                                </p:cTn>
                              </p:par>
                              <p:par>
                                <p:cTn id="181" presetID="8" presetClass="emph" presetSubtype="0" fill="hold" grpId="1" nodeType="withEffect">
                                  <p:stCondLst>
                                    <p:cond delay="0"/>
                                  </p:stCondLst>
                                  <p:childTnLst>
                                    <p:animRot by="21600000">
                                      <p:cBhvr>
                                        <p:cTn id="182" dur="2000" fill="hold"/>
                                        <p:tgtEl>
                                          <p:spTgt spid="6"/>
                                        </p:tgtEl>
                                        <p:attrNameLst>
                                          <p:attrName>r</p:attrName>
                                        </p:attrNameLst>
                                      </p:cBhvr>
                                    </p:animRot>
                                  </p:childTnLst>
                                </p:cTn>
                              </p:par>
                              <p:par>
                                <p:cTn id="183" presetID="13" presetClass="entr" presetSubtype="16" fill="hold" grpId="0" nodeType="withEffect">
                                  <p:stCondLst>
                                    <p:cond delay="0"/>
                                  </p:stCondLst>
                                  <p:childTnLst>
                                    <p:set>
                                      <p:cBhvr>
                                        <p:cTn id="184" dur="1" fill="hold">
                                          <p:stCondLst>
                                            <p:cond delay="0"/>
                                          </p:stCondLst>
                                        </p:cTn>
                                        <p:tgtEl>
                                          <p:spTgt spid="7"/>
                                        </p:tgtEl>
                                        <p:attrNameLst>
                                          <p:attrName>style.visibility</p:attrName>
                                        </p:attrNameLst>
                                      </p:cBhvr>
                                      <p:to>
                                        <p:strVal val="visible"/>
                                      </p:to>
                                    </p:set>
                                    <p:animEffect transition="in" filter="plus(in)">
                                      <p:cBhvr>
                                        <p:cTn id="185" dur="2000"/>
                                        <p:tgtEl>
                                          <p:spTgt spid="7"/>
                                        </p:tgtEl>
                                      </p:cBhvr>
                                    </p:animEffect>
                                  </p:childTnLst>
                                </p:cTn>
                              </p:par>
                              <p:par>
                                <p:cTn id="186" presetID="8" presetClass="emph" presetSubtype="0" fill="hold" grpId="1" nodeType="withEffect">
                                  <p:stCondLst>
                                    <p:cond delay="0"/>
                                  </p:stCondLst>
                                  <p:childTnLst>
                                    <p:animRot by="-21600000">
                                      <p:cBhvr>
                                        <p:cTn id="187" dur="2000" fill="hold"/>
                                        <p:tgtEl>
                                          <p:spTgt spid="7"/>
                                        </p:tgtEl>
                                        <p:attrNameLst>
                                          <p:attrName>r</p:attrName>
                                        </p:attrNameLst>
                                      </p:cBhvr>
                                    </p:animRot>
                                  </p:childTnLst>
                                </p:cTn>
                              </p:par>
                              <p:par>
                                <p:cTn id="188" presetID="13" presetClass="entr" presetSubtype="16" fill="hold" grpId="0" nodeType="withEffect">
                                  <p:stCondLst>
                                    <p:cond delay="0"/>
                                  </p:stCondLst>
                                  <p:childTnLst>
                                    <p:set>
                                      <p:cBhvr>
                                        <p:cTn id="189" dur="1" fill="hold">
                                          <p:stCondLst>
                                            <p:cond delay="0"/>
                                          </p:stCondLst>
                                        </p:cTn>
                                        <p:tgtEl>
                                          <p:spTgt spid="8"/>
                                        </p:tgtEl>
                                        <p:attrNameLst>
                                          <p:attrName>style.visibility</p:attrName>
                                        </p:attrNameLst>
                                      </p:cBhvr>
                                      <p:to>
                                        <p:strVal val="visible"/>
                                      </p:to>
                                    </p:set>
                                    <p:animEffect transition="in" filter="plus(in)">
                                      <p:cBhvr>
                                        <p:cTn id="190" dur="2000"/>
                                        <p:tgtEl>
                                          <p:spTgt spid="8"/>
                                        </p:tgtEl>
                                      </p:cBhvr>
                                    </p:animEffect>
                                  </p:childTnLst>
                                </p:cTn>
                              </p:par>
                              <p:par>
                                <p:cTn id="191" presetID="8" presetClass="emph" presetSubtype="0" fill="hold" grpId="1" nodeType="withEffect">
                                  <p:stCondLst>
                                    <p:cond delay="0"/>
                                  </p:stCondLst>
                                  <p:childTnLst>
                                    <p:animRot by="21600000">
                                      <p:cBhvr>
                                        <p:cTn id="192" dur="2000" fill="hold"/>
                                        <p:tgtEl>
                                          <p:spTgt spid="8"/>
                                        </p:tgtEl>
                                        <p:attrNameLst>
                                          <p:attrName>r</p:attrName>
                                        </p:attrNameLst>
                                      </p:cBhvr>
                                    </p:animRot>
                                  </p:childTnLst>
                                </p:cTn>
                              </p:par>
                              <p:par>
                                <p:cTn id="193" presetID="13" presetClass="entr" presetSubtype="16" fill="hold" grpId="0" nodeType="withEffect">
                                  <p:stCondLst>
                                    <p:cond delay="0"/>
                                  </p:stCondLst>
                                  <p:childTnLst>
                                    <p:set>
                                      <p:cBhvr>
                                        <p:cTn id="194" dur="1" fill="hold">
                                          <p:stCondLst>
                                            <p:cond delay="0"/>
                                          </p:stCondLst>
                                        </p:cTn>
                                        <p:tgtEl>
                                          <p:spTgt spid="9"/>
                                        </p:tgtEl>
                                        <p:attrNameLst>
                                          <p:attrName>style.visibility</p:attrName>
                                        </p:attrNameLst>
                                      </p:cBhvr>
                                      <p:to>
                                        <p:strVal val="visible"/>
                                      </p:to>
                                    </p:set>
                                    <p:animEffect transition="in" filter="plus(in)">
                                      <p:cBhvr>
                                        <p:cTn id="195" dur="2000"/>
                                        <p:tgtEl>
                                          <p:spTgt spid="9"/>
                                        </p:tgtEl>
                                      </p:cBhvr>
                                    </p:animEffect>
                                  </p:childTnLst>
                                </p:cTn>
                              </p:par>
                              <p:par>
                                <p:cTn id="196" presetID="8" presetClass="emph" presetSubtype="0" fill="hold" grpId="1" nodeType="withEffect">
                                  <p:stCondLst>
                                    <p:cond delay="0"/>
                                  </p:stCondLst>
                                  <p:childTnLst>
                                    <p:animRot by="-21600000">
                                      <p:cBhvr>
                                        <p:cTn id="197" dur="2000" fill="hold"/>
                                        <p:tgtEl>
                                          <p:spTgt spid="9"/>
                                        </p:tgtEl>
                                        <p:attrNameLst>
                                          <p:attrName>r</p:attrName>
                                        </p:attrNameLst>
                                      </p:cBhvr>
                                    </p:animRot>
                                  </p:childTnLst>
                                </p:cTn>
                              </p:par>
                              <p:par>
                                <p:cTn id="198" presetID="13" presetClass="entr" presetSubtype="16" fill="hold" grpId="0" nodeType="withEffect">
                                  <p:stCondLst>
                                    <p:cond delay="0"/>
                                  </p:stCondLst>
                                  <p:childTnLst>
                                    <p:set>
                                      <p:cBhvr>
                                        <p:cTn id="199" dur="1" fill="hold">
                                          <p:stCondLst>
                                            <p:cond delay="0"/>
                                          </p:stCondLst>
                                        </p:cTn>
                                        <p:tgtEl>
                                          <p:spTgt spid="10"/>
                                        </p:tgtEl>
                                        <p:attrNameLst>
                                          <p:attrName>style.visibility</p:attrName>
                                        </p:attrNameLst>
                                      </p:cBhvr>
                                      <p:to>
                                        <p:strVal val="visible"/>
                                      </p:to>
                                    </p:set>
                                    <p:animEffect transition="in" filter="plus(in)">
                                      <p:cBhvr>
                                        <p:cTn id="200" dur="2000"/>
                                        <p:tgtEl>
                                          <p:spTgt spid="10"/>
                                        </p:tgtEl>
                                      </p:cBhvr>
                                    </p:animEffect>
                                  </p:childTnLst>
                                </p:cTn>
                              </p:par>
                              <p:par>
                                <p:cTn id="201" presetID="8" presetClass="emph" presetSubtype="0" fill="hold" grpId="1" nodeType="withEffect">
                                  <p:stCondLst>
                                    <p:cond delay="0"/>
                                  </p:stCondLst>
                                  <p:childTnLst>
                                    <p:animRot by="21600000">
                                      <p:cBhvr>
                                        <p:cTn id="202" dur="2000" fill="hold"/>
                                        <p:tgtEl>
                                          <p:spTgt spid="10"/>
                                        </p:tgtEl>
                                        <p:attrNameLst>
                                          <p:attrName>r</p:attrName>
                                        </p:attrNameLst>
                                      </p:cBhvr>
                                    </p:animRot>
                                  </p:childTnLst>
                                </p:cTn>
                              </p:par>
                              <p:par>
                                <p:cTn id="203" presetID="13" presetClass="entr" presetSubtype="16" fill="hold" grpId="0" nodeType="withEffect">
                                  <p:stCondLst>
                                    <p:cond delay="0"/>
                                  </p:stCondLst>
                                  <p:childTnLst>
                                    <p:set>
                                      <p:cBhvr>
                                        <p:cTn id="204" dur="1" fill="hold">
                                          <p:stCondLst>
                                            <p:cond delay="0"/>
                                          </p:stCondLst>
                                        </p:cTn>
                                        <p:tgtEl>
                                          <p:spTgt spid="11"/>
                                        </p:tgtEl>
                                        <p:attrNameLst>
                                          <p:attrName>style.visibility</p:attrName>
                                        </p:attrNameLst>
                                      </p:cBhvr>
                                      <p:to>
                                        <p:strVal val="visible"/>
                                      </p:to>
                                    </p:set>
                                    <p:animEffect transition="in" filter="plus(in)">
                                      <p:cBhvr>
                                        <p:cTn id="205" dur="2000"/>
                                        <p:tgtEl>
                                          <p:spTgt spid="11"/>
                                        </p:tgtEl>
                                      </p:cBhvr>
                                    </p:animEffect>
                                  </p:childTnLst>
                                </p:cTn>
                              </p:par>
                              <p:par>
                                <p:cTn id="206" presetID="8" presetClass="emph" presetSubtype="0" fill="hold" grpId="1" nodeType="withEffect">
                                  <p:stCondLst>
                                    <p:cond delay="0"/>
                                  </p:stCondLst>
                                  <p:childTnLst>
                                    <p:animRot by="-21600000">
                                      <p:cBhvr>
                                        <p:cTn id="207" dur="2000" fill="hold"/>
                                        <p:tgtEl>
                                          <p:spTgt spid="11"/>
                                        </p:tgtEl>
                                        <p:attrNameLst>
                                          <p:attrName>r</p:attrName>
                                        </p:attrNameLst>
                                      </p:cBhvr>
                                    </p:animRot>
                                  </p:childTnLst>
                                </p:cTn>
                              </p:par>
                              <p:par>
                                <p:cTn id="208" presetID="13" presetClass="entr" presetSubtype="16" fill="hold" grpId="0" nodeType="withEffect">
                                  <p:stCondLst>
                                    <p:cond delay="0"/>
                                  </p:stCondLst>
                                  <p:childTnLst>
                                    <p:set>
                                      <p:cBhvr>
                                        <p:cTn id="209" dur="1" fill="hold">
                                          <p:stCondLst>
                                            <p:cond delay="0"/>
                                          </p:stCondLst>
                                        </p:cTn>
                                        <p:tgtEl>
                                          <p:spTgt spid="12"/>
                                        </p:tgtEl>
                                        <p:attrNameLst>
                                          <p:attrName>style.visibility</p:attrName>
                                        </p:attrNameLst>
                                      </p:cBhvr>
                                      <p:to>
                                        <p:strVal val="visible"/>
                                      </p:to>
                                    </p:set>
                                    <p:animEffect transition="in" filter="plus(in)">
                                      <p:cBhvr>
                                        <p:cTn id="210" dur="2000"/>
                                        <p:tgtEl>
                                          <p:spTgt spid="12"/>
                                        </p:tgtEl>
                                      </p:cBhvr>
                                    </p:animEffect>
                                  </p:childTnLst>
                                </p:cTn>
                              </p:par>
                              <p:par>
                                <p:cTn id="211" presetID="8" presetClass="emph" presetSubtype="0" fill="hold" grpId="1" nodeType="withEffect">
                                  <p:stCondLst>
                                    <p:cond delay="0"/>
                                  </p:stCondLst>
                                  <p:childTnLst>
                                    <p:animRot by="21600000">
                                      <p:cBhvr>
                                        <p:cTn id="212" dur="2000" fill="hold"/>
                                        <p:tgtEl>
                                          <p:spTgt spid="12"/>
                                        </p:tgtEl>
                                        <p:attrNameLst>
                                          <p:attrName>r</p:attrName>
                                        </p:attrNameLst>
                                      </p:cBhvr>
                                    </p:animRot>
                                  </p:childTnLst>
                                </p:cTn>
                              </p:par>
                              <p:par>
                                <p:cTn id="213" presetID="13" presetClass="entr" presetSubtype="16" fill="hold" grpId="0" nodeType="withEffect">
                                  <p:stCondLst>
                                    <p:cond delay="0"/>
                                  </p:stCondLst>
                                  <p:childTnLst>
                                    <p:set>
                                      <p:cBhvr>
                                        <p:cTn id="214" dur="1" fill="hold">
                                          <p:stCondLst>
                                            <p:cond delay="0"/>
                                          </p:stCondLst>
                                        </p:cTn>
                                        <p:tgtEl>
                                          <p:spTgt spid="13"/>
                                        </p:tgtEl>
                                        <p:attrNameLst>
                                          <p:attrName>style.visibility</p:attrName>
                                        </p:attrNameLst>
                                      </p:cBhvr>
                                      <p:to>
                                        <p:strVal val="visible"/>
                                      </p:to>
                                    </p:set>
                                    <p:animEffect transition="in" filter="plus(in)">
                                      <p:cBhvr>
                                        <p:cTn id="215" dur="2000"/>
                                        <p:tgtEl>
                                          <p:spTgt spid="13"/>
                                        </p:tgtEl>
                                      </p:cBhvr>
                                    </p:animEffect>
                                  </p:childTnLst>
                                </p:cTn>
                              </p:par>
                              <p:par>
                                <p:cTn id="216" presetID="8" presetClass="emph" presetSubtype="0" fill="hold" grpId="1" nodeType="withEffect">
                                  <p:stCondLst>
                                    <p:cond delay="0"/>
                                  </p:stCondLst>
                                  <p:childTnLst>
                                    <p:animRot by="-21600000">
                                      <p:cBhvr>
                                        <p:cTn id="217" dur="2000" fill="hold"/>
                                        <p:tgtEl>
                                          <p:spTgt spid="13"/>
                                        </p:tgtEl>
                                        <p:attrNameLst>
                                          <p:attrName>r</p:attrName>
                                        </p:attrNameLst>
                                      </p:cBhvr>
                                    </p:animRot>
                                  </p:childTnLst>
                                </p:cTn>
                              </p:par>
                              <p:par>
                                <p:cTn id="218" presetID="13" presetClass="entr" presetSubtype="16" fill="hold" grpId="0" nodeType="withEffect">
                                  <p:stCondLst>
                                    <p:cond delay="0"/>
                                  </p:stCondLst>
                                  <p:childTnLst>
                                    <p:set>
                                      <p:cBhvr>
                                        <p:cTn id="219" dur="1" fill="hold">
                                          <p:stCondLst>
                                            <p:cond delay="0"/>
                                          </p:stCondLst>
                                        </p:cTn>
                                        <p:tgtEl>
                                          <p:spTgt spid="14"/>
                                        </p:tgtEl>
                                        <p:attrNameLst>
                                          <p:attrName>style.visibility</p:attrName>
                                        </p:attrNameLst>
                                      </p:cBhvr>
                                      <p:to>
                                        <p:strVal val="visible"/>
                                      </p:to>
                                    </p:set>
                                    <p:animEffect transition="in" filter="plus(in)">
                                      <p:cBhvr>
                                        <p:cTn id="220" dur="2000"/>
                                        <p:tgtEl>
                                          <p:spTgt spid="14"/>
                                        </p:tgtEl>
                                      </p:cBhvr>
                                    </p:animEffect>
                                  </p:childTnLst>
                                </p:cTn>
                              </p:par>
                              <p:par>
                                <p:cTn id="221" presetID="8" presetClass="emph" presetSubtype="0" fill="hold" grpId="1" nodeType="withEffect">
                                  <p:stCondLst>
                                    <p:cond delay="0"/>
                                  </p:stCondLst>
                                  <p:childTnLst>
                                    <p:animRot by="21600000">
                                      <p:cBhvr>
                                        <p:cTn id="222" dur="2000" fill="hold"/>
                                        <p:tgtEl>
                                          <p:spTgt spid="14"/>
                                        </p:tgtEl>
                                        <p:attrNameLst>
                                          <p:attrName>r</p:attrName>
                                        </p:attrNameLst>
                                      </p:cBhvr>
                                    </p:animRot>
                                  </p:childTnLst>
                                </p:cTn>
                              </p:par>
                              <p:par>
                                <p:cTn id="223" presetID="13" presetClass="entr" presetSubtype="16" fill="hold" grpId="0" nodeType="withEffect">
                                  <p:stCondLst>
                                    <p:cond delay="0"/>
                                  </p:stCondLst>
                                  <p:childTnLst>
                                    <p:set>
                                      <p:cBhvr>
                                        <p:cTn id="224" dur="1" fill="hold">
                                          <p:stCondLst>
                                            <p:cond delay="0"/>
                                          </p:stCondLst>
                                        </p:cTn>
                                        <p:tgtEl>
                                          <p:spTgt spid="15"/>
                                        </p:tgtEl>
                                        <p:attrNameLst>
                                          <p:attrName>style.visibility</p:attrName>
                                        </p:attrNameLst>
                                      </p:cBhvr>
                                      <p:to>
                                        <p:strVal val="visible"/>
                                      </p:to>
                                    </p:set>
                                    <p:animEffect transition="in" filter="plus(in)">
                                      <p:cBhvr>
                                        <p:cTn id="225" dur="2000"/>
                                        <p:tgtEl>
                                          <p:spTgt spid="15"/>
                                        </p:tgtEl>
                                      </p:cBhvr>
                                    </p:animEffect>
                                  </p:childTnLst>
                                </p:cTn>
                              </p:par>
                              <p:par>
                                <p:cTn id="226" presetID="8" presetClass="emph" presetSubtype="0" fill="hold" grpId="1" nodeType="withEffect">
                                  <p:stCondLst>
                                    <p:cond delay="0"/>
                                  </p:stCondLst>
                                  <p:childTnLst>
                                    <p:animRot by="-21600000">
                                      <p:cBhvr>
                                        <p:cTn id="227" dur="2000" fill="hold"/>
                                        <p:tgtEl>
                                          <p:spTgt spid="15"/>
                                        </p:tgtEl>
                                        <p:attrNameLst>
                                          <p:attrName>r</p:attrName>
                                        </p:attrNameLst>
                                      </p:cBhvr>
                                    </p:animRot>
                                  </p:childTnLst>
                                </p:cTn>
                              </p:par>
                              <p:par>
                                <p:cTn id="228" presetID="13" presetClass="entr" presetSubtype="16" fill="hold" grpId="0" nodeType="withEffect">
                                  <p:stCondLst>
                                    <p:cond delay="0"/>
                                  </p:stCondLst>
                                  <p:childTnLst>
                                    <p:set>
                                      <p:cBhvr>
                                        <p:cTn id="229" dur="1" fill="hold">
                                          <p:stCondLst>
                                            <p:cond delay="0"/>
                                          </p:stCondLst>
                                        </p:cTn>
                                        <p:tgtEl>
                                          <p:spTgt spid="16"/>
                                        </p:tgtEl>
                                        <p:attrNameLst>
                                          <p:attrName>style.visibility</p:attrName>
                                        </p:attrNameLst>
                                      </p:cBhvr>
                                      <p:to>
                                        <p:strVal val="visible"/>
                                      </p:to>
                                    </p:set>
                                    <p:animEffect transition="in" filter="plus(in)">
                                      <p:cBhvr>
                                        <p:cTn id="230" dur="2000"/>
                                        <p:tgtEl>
                                          <p:spTgt spid="16"/>
                                        </p:tgtEl>
                                      </p:cBhvr>
                                    </p:animEffect>
                                  </p:childTnLst>
                                </p:cTn>
                              </p:par>
                              <p:par>
                                <p:cTn id="231" presetID="8" presetClass="emph" presetSubtype="0" fill="hold" grpId="1" nodeType="withEffect">
                                  <p:stCondLst>
                                    <p:cond delay="0"/>
                                  </p:stCondLst>
                                  <p:childTnLst>
                                    <p:animRot by="21600000">
                                      <p:cBhvr>
                                        <p:cTn id="232" dur="2000" fill="hold"/>
                                        <p:tgtEl>
                                          <p:spTgt spid="16"/>
                                        </p:tgtEl>
                                        <p:attrNameLst>
                                          <p:attrName>r</p:attrName>
                                        </p:attrNameLst>
                                      </p:cBhvr>
                                    </p:animRot>
                                  </p:childTnLst>
                                </p:cTn>
                              </p:par>
                              <p:par>
                                <p:cTn id="233" presetID="13" presetClass="entr" presetSubtype="16" fill="hold" grpId="0" nodeType="withEffect">
                                  <p:stCondLst>
                                    <p:cond delay="0"/>
                                  </p:stCondLst>
                                  <p:childTnLst>
                                    <p:set>
                                      <p:cBhvr>
                                        <p:cTn id="234" dur="1" fill="hold">
                                          <p:stCondLst>
                                            <p:cond delay="0"/>
                                          </p:stCondLst>
                                        </p:cTn>
                                        <p:tgtEl>
                                          <p:spTgt spid="17"/>
                                        </p:tgtEl>
                                        <p:attrNameLst>
                                          <p:attrName>style.visibility</p:attrName>
                                        </p:attrNameLst>
                                      </p:cBhvr>
                                      <p:to>
                                        <p:strVal val="visible"/>
                                      </p:to>
                                    </p:set>
                                    <p:animEffect transition="in" filter="plus(in)">
                                      <p:cBhvr>
                                        <p:cTn id="235" dur="2000"/>
                                        <p:tgtEl>
                                          <p:spTgt spid="17"/>
                                        </p:tgtEl>
                                      </p:cBhvr>
                                    </p:animEffect>
                                  </p:childTnLst>
                                </p:cTn>
                              </p:par>
                              <p:par>
                                <p:cTn id="236" presetID="8" presetClass="emph" presetSubtype="0" fill="hold" grpId="1" nodeType="withEffect">
                                  <p:stCondLst>
                                    <p:cond delay="0"/>
                                  </p:stCondLst>
                                  <p:childTnLst>
                                    <p:animRot by="-21600000">
                                      <p:cBhvr>
                                        <p:cTn id="237" dur="2000" fill="hold"/>
                                        <p:tgtEl>
                                          <p:spTgt spid="17"/>
                                        </p:tgtEl>
                                        <p:attrNameLst>
                                          <p:attrName>r</p:attrName>
                                        </p:attrNameLst>
                                      </p:cBhvr>
                                    </p:animRot>
                                  </p:childTnLst>
                                </p:cTn>
                              </p:par>
                              <p:par>
                                <p:cTn id="238" presetID="13" presetClass="entr" presetSubtype="16" fill="hold" grpId="0" nodeType="withEffect">
                                  <p:stCondLst>
                                    <p:cond delay="0"/>
                                  </p:stCondLst>
                                  <p:childTnLst>
                                    <p:set>
                                      <p:cBhvr>
                                        <p:cTn id="239" dur="1" fill="hold">
                                          <p:stCondLst>
                                            <p:cond delay="0"/>
                                          </p:stCondLst>
                                        </p:cTn>
                                        <p:tgtEl>
                                          <p:spTgt spid="18"/>
                                        </p:tgtEl>
                                        <p:attrNameLst>
                                          <p:attrName>style.visibility</p:attrName>
                                        </p:attrNameLst>
                                      </p:cBhvr>
                                      <p:to>
                                        <p:strVal val="visible"/>
                                      </p:to>
                                    </p:set>
                                    <p:animEffect transition="in" filter="plus(in)">
                                      <p:cBhvr>
                                        <p:cTn id="240" dur="2000"/>
                                        <p:tgtEl>
                                          <p:spTgt spid="18"/>
                                        </p:tgtEl>
                                      </p:cBhvr>
                                    </p:animEffect>
                                  </p:childTnLst>
                                </p:cTn>
                              </p:par>
                              <p:par>
                                <p:cTn id="241" presetID="8" presetClass="emph" presetSubtype="0" fill="hold" grpId="1" nodeType="withEffect">
                                  <p:stCondLst>
                                    <p:cond delay="0"/>
                                  </p:stCondLst>
                                  <p:childTnLst>
                                    <p:animRot by="21600000">
                                      <p:cBhvr>
                                        <p:cTn id="242" dur="2000" fill="hold"/>
                                        <p:tgtEl>
                                          <p:spTgt spid="18"/>
                                        </p:tgtEl>
                                        <p:attrNameLst>
                                          <p:attrName>r</p:attrName>
                                        </p:attrNameLst>
                                      </p:cBhvr>
                                    </p:animRot>
                                  </p:childTnLst>
                                </p:cTn>
                              </p:par>
                              <p:par>
                                <p:cTn id="243" presetID="13" presetClass="entr" presetSubtype="16" fill="hold" grpId="0" nodeType="withEffect">
                                  <p:stCondLst>
                                    <p:cond delay="0"/>
                                  </p:stCondLst>
                                  <p:childTnLst>
                                    <p:set>
                                      <p:cBhvr>
                                        <p:cTn id="244" dur="1" fill="hold">
                                          <p:stCondLst>
                                            <p:cond delay="0"/>
                                          </p:stCondLst>
                                        </p:cTn>
                                        <p:tgtEl>
                                          <p:spTgt spid="19"/>
                                        </p:tgtEl>
                                        <p:attrNameLst>
                                          <p:attrName>style.visibility</p:attrName>
                                        </p:attrNameLst>
                                      </p:cBhvr>
                                      <p:to>
                                        <p:strVal val="visible"/>
                                      </p:to>
                                    </p:set>
                                    <p:animEffect transition="in" filter="plus(in)">
                                      <p:cBhvr>
                                        <p:cTn id="245" dur="2000"/>
                                        <p:tgtEl>
                                          <p:spTgt spid="19"/>
                                        </p:tgtEl>
                                      </p:cBhvr>
                                    </p:animEffect>
                                  </p:childTnLst>
                                </p:cTn>
                              </p:par>
                              <p:par>
                                <p:cTn id="246" presetID="8" presetClass="emph" presetSubtype="0" fill="hold" grpId="1" nodeType="withEffect">
                                  <p:stCondLst>
                                    <p:cond delay="0"/>
                                  </p:stCondLst>
                                  <p:childTnLst>
                                    <p:animRot by="-21600000">
                                      <p:cBhvr>
                                        <p:cTn id="247" dur="2000" fill="hold"/>
                                        <p:tgtEl>
                                          <p:spTgt spid="19"/>
                                        </p:tgtEl>
                                        <p:attrNameLst>
                                          <p:attrName>r</p:attrName>
                                        </p:attrNameLst>
                                      </p:cBhvr>
                                    </p:animRot>
                                  </p:childTnLst>
                                </p:cTn>
                              </p:par>
                              <p:par>
                                <p:cTn id="248" presetID="13" presetClass="entr" presetSubtype="16" fill="hold" grpId="0" nodeType="withEffect">
                                  <p:stCondLst>
                                    <p:cond delay="0"/>
                                  </p:stCondLst>
                                  <p:childTnLst>
                                    <p:set>
                                      <p:cBhvr>
                                        <p:cTn id="249" dur="1" fill="hold">
                                          <p:stCondLst>
                                            <p:cond delay="0"/>
                                          </p:stCondLst>
                                        </p:cTn>
                                        <p:tgtEl>
                                          <p:spTgt spid="20"/>
                                        </p:tgtEl>
                                        <p:attrNameLst>
                                          <p:attrName>style.visibility</p:attrName>
                                        </p:attrNameLst>
                                      </p:cBhvr>
                                      <p:to>
                                        <p:strVal val="visible"/>
                                      </p:to>
                                    </p:set>
                                    <p:animEffect transition="in" filter="plus(in)">
                                      <p:cBhvr>
                                        <p:cTn id="250" dur="2000"/>
                                        <p:tgtEl>
                                          <p:spTgt spid="20"/>
                                        </p:tgtEl>
                                      </p:cBhvr>
                                    </p:animEffect>
                                  </p:childTnLst>
                                </p:cTn>
                              </p:par>
                              <p:par>
                                <p:cTn id="251" presetID="8" presetClass="emph" presetSubtype="0" fill="hold" grpId="1" nodeType="withEffect">
                                  <p:stCondLst>
                                    <p:cond delay="0"/>
                                  </p:stCondLst>
                                  <p:childTnLst>
                                    <p:animRot by="21600000">
                                      <p:cBhvr>
                                        <p:cTn id="252" dur="2000" fill="hold"/>
                                        <p:tgtEl>
                                          <p:spTgt spid="20"/>
                                        </p:tgtEl>
                                        <p:attrNameLst>
                                          <p:attrName>r</p:attrName>
                                        </p:attrNameLst>
                                      </p:cBhvr>
                                    </p:animRot>
                                  </p:childTnLst>
                                </p:cTn>
                              </p:par>
                              <p:par>
                                <p:cTn id="253" presetID="13" presetClass="entr" presetSubtype="16" fill="hold" grpId="0" nodeType="withEffect">
                                  <p:stCondLst>
                                    <p:cond delay="0"/>
                                  </p:stCondLst>
                                  <p:childTnLst>
                                    <p:set>
                                      <p:cBhvr>
                                        <p:cTn id="254" dur="1" fill="hold">
                                          <p:stCondLst>
                                            <p:cond delay="0"/>
                                          </p:stCondLst>
                                        </p:cTn>
                                        <p:tgtEl>
                                          <p:spTgt spid="21"/>
                                        </p:tgtEl>
                                        <p:attrNameLst>
                                          <p:attrName>style.visibility</p:attrName>
                                        </p:attrNameLst>
                                      </p:cBhvr>
                                      <p:to>
                                        <p:strVal val="visible"/>
                                      </p:to>
                                    </p:set>
                                    <p:animEffect transition="in" filter="plus(in)">
                                      <p:cBhvr>
                                        <p:cTn id="255" dur="2000"/>
                                        <p:tgtEl>
                                          <p:spTgt spid="21"/>
                                        </p:tgtEl>
                                      </p:cBhvr>
                                    </p:animEffect>
                                  </p:childTnLst>
                                </p:cTn>
                              </p:par>
                              <p:par>
                                <p:cTn id="256" presetID="8" presetClass="emph" presetSubtype="0" fill="hold" grpId="1" nodeType="withEffect">
                                  <p:stCondLst>
                                    <p:cond delay="0"/>
                                  </p:stCondLst>
                                  <p:childTnLst>
                                    <p:animRot by="-21600000">
                                      <p:cBhvr>
                                        <p:cTn id="257" dur="2000" fill="hold"/>
                                        <p:tgtEl>
                                          <p:spTgt spid="21"/>
                                        </p:tgtEl>
                                        <p:attrNameLst>
                                          <p:attrName>r</p:attrName>
                                        </p:attrNameLst>
                                      </p:cBhvr>
                                    </p:animRot>
                                  </p:childTnLst>
                                </p:cTn>
                              </p:par>
                              <p:par>
                                <p:cTn id="258" presetID="13" presetClass="entr" presetSubtype="16" fill="hold" grpId="0" nodeType="withEffect">
                                  <p:stCondLst>
                                    <p:cond delay="0"/>
                                  </p:stCondLst>
                                  <p:childTnLst>
                                    <p:set>
                                      <p:cBhvr>
                                        <p:cTn id="259" dur="1" fill="hold">
                                          <p:stCondLst>
                                            <p:cond delay="0"/>
                                          </p:stCondLst>
                                        </p:cTn>
                                        <p:tgtEl>
                                          <p:spTgt spid="22"/>
                                        </p:tgtEl>
                                        <p:attrNameLst>
                                          <p:attrName>style.visibility</p:attrName>
                                        </p:attrNameLst>
                                      </p:cBhvr>
                                      <p:to>
                                        <p:strVal val="visible"/>
                                      </p:to>
                                    </p:set>
                                    <p:animEffect transition="in" filter="plus(in)">
                                      <p:cBhvr>
                                        <p:cTn id="260" dur="2000"/>
                                        <p:tgtEl>
                                          <p:spTgt spid="22"/>
                                        </p:tgtEl>
                                      </p:cBhvr>
                                    </p:animEffect>
                                  </p:childTnLst>
                                </p:cTn>
                              </p:par>
                              <p:par>
                                <p:cTn id="261" presetID="8" presetClass="emph" presetSubtype="0" fill="hold" grpId="1" nodeType="withEffect">
                                  <p:stCondLst>
                                    <p:cond delay="0"/>
                                  </p:stCondLst>
                                  <p:childTnLst>
                                    <p:animRot by="21600000">
                                      <p:cBhvr>
                                        <p:cTn id="262" dur="2000" fill="hold"/>
                                        <p:tgtEl>
                                          <p:spTgt spid="22"/>
                                        </p:tgtEl>
                                        <p:attrNameLst>
                                          <p:attrName>r</p:attrName>
                                        </p:attrNameLst>
                                      </p:cBhvr>
                                    </p:animRot>
                                  </p:childTnLst>
                                </p:cTn>
                              </p:par>
                              <p:par>
                                <p:cTn id="263" presetID="13" presetClass="entr" presetSubtype="16" fill="hold" grpId="0" nodeType="withEffect">
                                  <p:stCondLst>
                                    <p:cond delay="0"/>
                                  </p:stCondLst>
                                  <p:childTnLst>
                                    <p:set>
                                      <p:cBhvr>
                                        <p:cTn id="264" dur="1" fill="hold">
                                          <p:stCondLst>
                                            <p:cond delay="0"/>
                                          </p:stCondLst>
                                        </p:cTn>
                                        <p:tgtEl>
                                          <p:spTgt spid="23"/>
                                        </p:tgtEl>
                                        <p:attrNameLst>
                                          <p:attrName>style.visibility</p:attrName>
                                        </p:attrNameLst>
                                      </p:cBhvr>
                                      <p:to>
                                        <p:strVal val="visible"/>
                                      </p:to>
                                    </p:set>
                                    <p:animEffect transition="in" filter="plus(in)">
                                      <p:cBhvr>
                                        <p:cTn id="265" dur="2000"/>
                                        <p:tgtEl>
                                          <p:spTgt spid="23"/>
                                        </p:tgtEl>
                                      </p:cBhvr>
                                    </p:animEffect>
                                  </p:childTnLst>
                                </p:cTn>
                              </p:par>
                              <p:par>
                                <p:cTn id="266" presetID="8" presetClass="emph" presetSubtype="0" fill="hold" grpId="1" nodeType="withEffect">
                                  <p:stCondLst>
                                    <p:cond delay="0"/>
                                  </p:stCondLst>
                                  <p:childTnLst>
                                    <p:animRot by="-21600000">
                                      <p:cBhvr>
                                        <p:cTn id="267" dur="2000" fill="hold"/>
                                        <p:tgtEl>
                                          <p:spTgt spid="23"/>
                                        </p:tgtEl>
                                        <p:attrNameLst>
                                          <p:attrName>r</p:attrName>
                                        </p:attrNameLst>
                                      </p:cBhvr>
                                    </p:animRot>
                                  </p:childTnLst>
                                </p:cTn>
                              </p:par>
                              <p:par>
                                <p:cTn id="268" presetID="13" presetClass="entr" presetSubtype="16" fill="hold" grpId="0" nodeType="withEffect">
                                  <p:stCondLst>
                                    <p:cond delay="0"/>
                                  </p:stCondLst>
                                  <p:childTnLst>
                                    <p:set>
                                      <p:cBhvr>
                                        <p:cTn id="269" dur="1" fill="hold">
                                          <p:stCondLst>
                                            <p:cond delay="0"/>
                                          </p:stCondLst>
                                        </p:cTn>
                                        <p:tgtEl>
                                          <p:spTgt spid="24"/>
                                        </p:tgtEl>
                                        <p:attrNameLst>
                                          <p:attrName>style.visibility</p:attrName>
                                        </p:attrNameLst>
                                      </p:cBhvr>
                                      <p:to>
                                        <p:strVal val="visible"/>
                                      </p:to>
                                    </p:set>
                                    <p:animEffect transition="in" filter="plus(in)">
                                      <p:cBhvr>
                                        <p:cTn id="270" dur="2000"/>
                                        <p:tgtEl>
                                          <p:spTgt spid="24"/>
                                        </p:tgtEl>
                                      </p:cBhvr>
                                    </p:animEffect>
                                  </p:childTnLst>
                                </p:cTn>
                              </p:par>
                              <p:par>
                                <p:cTn id="271" presetID="8" presetClass="emph" presetSubtype="0" fill="hold" grpId="1" nodeType="withEffect">
                                  <p:stCondLst>
                                    <p:cond delay="0"/>
                                  </p:stCondLst>
                                  <p:childTnLst>
                                    <p:animRot by="21600000">
                                      <p:cBhvr>
                                        <p:cTn id="272" dur="2000" fill="hold"/>
                                        <p:tgtEl>
                                          <p:spTgt spid="24"/>
                                        </p:tgtEl>
                                        <p:attrNameLst>
                                          <p:attrName>r</p:attrName>
                                        </p:attrNameLst>
                                      </p:cBhvr>
                                    </p:animRot>
                                  </p:childTnLst>
                                </p:cTn>
                              </p:par>
                              <p:par>
                                <p:cTn id="273" presetID="13" presetClass="entr" presetSubtype="16" fill="hold" grpId="0" nodeType="withEffect">
                                  <p:stCondLst>
                                    <p:cond delay="0"/>
                                  </p:stCondLst>
                                  <p:childTnLst>
                                    <p:set>
                                      <p:cBhvr>
                                        <p:cTn id="274" dur="1" fill="hold">
                                          <p:stCondLst>
                                            <p:cond delay="0"/>
                                          </p:stCondLst>
                                        </p:cTn>
                                        <p:tgtEl>
                                          <p:spTgt spid="25"/>
                                        </p:tgtEl>
                                        <p:attrNameLst>
                                          <p:attrName>style.visibility</p:attrName>
                                        </p:attrNameLst>
                                      </p:cBhvr>
                                      <p:to>
                                        <p:strVal val="visible"/>
                                      </p:to>
                                    </p:set>
                                    <p:animEffect transition="in" filter="plus(in)">
                                      <p:cBhvr>
                                        <p:cTn id="275" dur="2000"/>
                                        <p:tgtEl>
                                          <p:spTgt spid="25"/>
                                        </p:tgtEl>
                                      </p:cBhvr>
                                    </p:animEffect>
                                  </p:childTnLst>
                                </p:cTn>
                              </p:par>
                              <p:par>
                                <p:cTn id="276" presetID="8" presetClass="emph" presetSubtype="0" fill="hold" grpId="1" nodeType="withEffect">
                                  <p:stCondLst>
                                    <p:cond delay="0"/>
                                  </p:stCondLst>
                                  <p:childTnLst>
                                    <p:animRot by="-21600000">
                                      <p:cBhvr>
                                        <p:cTn id="277" dur="2000" fill="hold"/>
                                        <p:tgtEl>
                                          <p:spTgt spid="25"/>
                                        </p:tgtEl>
                                        <p:attrNameLst>
                                          <p:attrName>r</p:attrName>
                                        </p:attrNameLst>
                                      </p:cBhvr>
                                    </p:animRot>
                                  </p:childTnLst>
                                </p:cTn>
                              </p:par>
                              <p:par>
                                <p:cTn id="278" presetID="13" presetClass="entr" presetSubtype="16" fill="hold" grpId="0" nodeType="withEffect">
                                  <p:stCondLst>
                                    <p:cond delay="0"/>
                                  </p:stCondLst>
                                  <p:childTnLst>
                                    <p:set>
                                      <p:cBhvr>
                                        <p:cTn id="279" dur="1" fill="hold">
                                          <p:stCondLst>
                                            <p:cond delay="0"/>
                                          </p:stCondLst>
                                        </p:cTn>
                                        <p:tgtEl>
                                          <p:spTgt spid="26"/>
                                        </p:tgtEl>
                                        <p:attrNameLst>
                                          <p:attrName>style.visibility</p:attrName>
                                        </p:attrNameLst>
                                      </p:cBhvr>
                                      <p:to>
                                        <p:strVal val="visible"/>
                                      </p:to>
                                    </p:set>
                                    <p:animEffect transition="in" filter="plus(in)">
                                      <p:cBhvr>
                                        <p:cTn id="280" dur="2000"/>
                                        <p:tgtEl>
                                          <p:spTgt spid="26"/>
                                        </p:tgtEl>
                                      </p:cBhvr>
                                    </p:animEffect>
                                  </p:childTnLst>
                                </p:cTn>
                              </p:par>
                              <p:par>
                                <p:cTn id="281" presetID="8" presetClass="emph" presetSubtype="0" fill="hold" grpId="1" nodeType="withEffect">
                                  <p:stCondLst>
                                    <p:cond delay="0"/>
                                  </p:stCondLst>
                                  <p:childTnLst>
                                    <p:animRot by="21600000">
                                      <p:cBhvr>
                                        <p:cTn id="282" dur="2000" fill="hold"/>
                                        <p:tgtEl>
                                          <p:spTgt spid="26"/>
                                        </p:tgtEl>
                                        <p:attrNameLst>
                                          <p:attrName>r</p:attrName>
                                        </p:attrNameLst>
                                      </p:cBhvr>
                                    </p:animRot>
                                  </p:childTnLst>
                                </p:cTn>
                              </p:par>
                              <p:par>
                                <p:cTn id="283" presetID="13" presetClass="entr" presetSubtype="16" fill="hold" grpId="0" nodeType="withEffect">
                                  <p:stCondLst>
                                    <p:cond delay="0"/>
                                  </p:stCondLst>
                                  <p:childTnLst>
                                    <p:set>
                                      <p:cBhvr>
                                        <p:cTn id="284" dur="1" fill="hold">
                                          <p:stCondLst>
                                            <p:cond delay="0"/>
                                          </p:stCondLst>
                                        </p:cTn>
                                        <p:tgtEl>
                                          <p:spTgt spid="27"/>
                                        </p:tgtEl>
                                        <p:attrNameLst>
                                          <p:attrName>style.visibility</p:attrName>
                                        </p:attrNameLst>
                                      </p:cBhvr>
                                      <p:to>
                                        <p:strVal val="visible"/>
                                      </p:to>
                                    </p:set>
                                    <p:animEffect transition="in" filter="plus(in)">
                                      <p:cBhvr>
                                        <p:cTn id="285" dur="2000"/>
                                        <p:tgtEl>
                                          <p:spTgt spid="27"/>
                                        </p:tgtEl>
                                      </p:cBhvr>
                                    </p:animEffect>
                                  </p:childTnLst>
                                </p:cTn>
                              </p:par>
                              <p:par>
                                <p:cTn id="286" presetID="8" presetClass="emph" presetSubtype="0" fill="hold" grpId="1" nodeType="withEffect">
                                  <p:stCondLst>
                                    <p:cond delay="0"/>
                                  </p:stCondLst>
                                  <p:childTnLst>
                                    <p:animRot by="-21600000">
                                      <p:cBhvr>
                                        <p:cTn id="287" dur="2000" fill="hold"/>
                                        <p:tgtEl>
                                          <p:spTgt spid="27"/>
                                        </p:tgtEl>
                                        <p:attrNameLst>
                                          <p:attrName>r</p:attrName>
                                        </p:attrNameLst>
                                      </p:cBhvr>
                                    </p:animRot>
                                  </p:childTnLst>
                                </p:cTn>
                              </p:par>
                              <p:par>
                                <p:cTn id="288" presetID="13" presetClass="entr" presetSubtype="16" fill="hold" grpId="0" nodeType="withEffect">
                                  <p:stCondLst>
                                    <p:cond delay="0"/>
                                  </p:stCondLst>
                                  <p:childTnLst>
                                    <p:set>
                                      <p:cBhvr>
                                        <p:cTn id="289" dur="1" fill="hold">
                                          <p:stCondLst>
                                            <p:cond delay="0"/>
                                          </p:stCondLst>
                                        </p:cTn>
                                        <p:tgtEl>
                                          <p:spTgt spid="28"/>
                                        </p:tgtEl>
                                        <p:attrNameLst>
                                          <p:attrName>style.visibility</p:attrName>
                                        </p:attrNameLst>
                                      </p:cBhvr>
                                      <p:to>
                                        <p:strVal val="visible"/>
                                      </p:to>
                                    </p:set>
                                    <p:animEffect transition="in" filter="plus(in)">
                                      <p:cBhvr>
                                        <p:cTn id="290" dur="2000"/>
                                        <p:tgtEl>
                                          <p:spTgt spid="28"/>
                                        </p:tgtEl>
                                      </p:cBhvr>
                                    </p:animEffect>
                                  </p:childTnLst>
                                </p:cTn>
                              </p:par>
                              <p:par>
                                <p:cTn id="291" presetID="8" presetClass="emph" presetSubtype="0" fill="hold" grpId="1" nodeType="withEffect">
                                  <p:stCondLst>
                                    <p:cond delay="0"/>
                                  </p:stCondLst>
                                  <p:childTnLst>
                                    <p:animRot by="21600000">
                                      <p:cBhvr>
                                        <p:cTn id="292" dur="2000" fill="hold"/>
                                        <p:tgtEl>
                                          <p:spTgt spid="28"/>
                                        </p:tgtEl>
                                        <p:attrNameLst>
                                          <p:attrName>r</p:attrName>
                                        </p:attrNameLst>
                                      </p:cBhvr>
                                    </p:animRot>
                                  </p:childTnLst>
                                </p:cTn>
                              </p:par>
                              <p:par>
                                <p:cTn id="293" presetID="13" presetClass="entr" presetSubtype="16" fill="hold" grpId="0" nodeType="withEffect">
                                  <p:stCondLst>
                                    <p:cond delay="0"/>
                                  </p:stCondLst>
                                  <p:childTnLst>
                                    <p:set>
                                      <p:cBhvr>
                                        <p:cTn id="294" dur="1" fill="hold">
                                          <p:stCondLst>
                                            <p:cond delay="0"/>
                                          </p:stCondLst>
                                        </p:cTn>
                                        <p:tgtEl>
                                          <p:spTgt spid="29"/>
                                        </p:tgtEl>
                                        <p:attrNameLst>
                                          <p:attrName>style.visibility</p:attrName>
                                        </p:attrNameLst>
                                      </p:cBhvr>
                                      <p:to>
                                        <p:strVal val="visible"/>
                                      </p:to>
                                    </p:set>
                                    <p:animEffect transition="in" filter="plus(in)">
                                      <p:cBhvr>
                                        <p:cTn id="295" dur="2000"/>
                                        <p:tgtEl>
                                          <p:spTgt spid="29"/>
                                        </p:tgtEl>
                                      </p:cBhvr>
                                    </p:animEffect>
                                  </p:childTnLst>
                                </p:cTn>
                              </p:par>
                              <p:par>
                                <p:cTn id="296" presetID="8" presetClass="emph" presetSubtype="0" fill="hold" grpId="1" nodeType="withEffect">
                                  <p:stCondLst>
                                    <p:cond delay="0"/>
                                  </p:stCondLst>
                                  <p:childTnLst>
                                    <p:animRot by="21600000">
                                      <p:cBhvr>
                                        <p:cTn id="297" dur="2000" fill="hold"/>
                                        <p:tgtEl>
                                          <p:spTgt spid="29"/>
                                        </p:tgtEl>
                                        <p:attrNameLst>
                                          <p:attrName>r</p:attrName>
                                        </p:attrNameLst>
                                      </p:cBhvr>
                                    </p:animRot>
                                  </p:childTnLst>
                                </p:cTn>
                              </p:par>
                              <p:par>
                                <p:cTn id="298" presetID="13" presetClass="entr" presetSubtype="16" fill="hold" grpId="0" nodeType="withEffect">
                                  <p:stCondLst>
                                    <p:cond delay="0"/>
                                  </p:stCondLst>
                                  <p:childTnLst>
                                    <p:set>
                                      <p:cBhvr>
                                        <p:cTn id="299" dur="1" fill="hold">
                                          <p:stCondLst>
                                            <p:cond delay="0"/>
                                          </p:stCondLst>
                                        </p:cTn>
                                        <p:tgtEl>
                                          <p:spTgt spid="30"/>
                                        </p:tgtEl>
                                        <p:attrNameLst>
                                          <p:attrName>style.visibility</p:attrName>
                                        </p:attrNameLst>
                                      </p:cBhvr>
                                      <p:to>
                                        <p:strVal val="visible"/>
                                      </p:to>
                                    </p:set>
                                    <p:animEffect transition="in" filter="plus(in)">
                                      <p:cBhvr>
                                        <p:cTn id="300" dur="2000"/>
                                        <p:tgtEl>
                                          <p:spTgt spid="30"/>
                                        </p:tgtEl>
                                      </p:cBhvr>
                                    </p:animEffect>
                                  </p:childTnLst>
                                </p:cTn>
                              </p:par>
                              <p:par>
                                <p:cTn id="301" presetID="8" presetClass="emph" presetSubtype="0" fill="hold" grpId="1" nodeType="withEffect">
                                  <p:stCondLst>
                                    <p:cond delay="0"/>
                                  </p:stCondLst>
                                  <p:childTnLst>
                                    <p:animRot by="-21600000">
                                      <p:cBhvr>
                                        <p:cTn id="302" dur="2000" fill="hold"/>
                                        <p:tgtEl>
                                          <p:spTgt spid="30"/>
                                        </p:tgtEl>
                                        <p:attrNameLst>
                                          <p:attrName>r</p:attrName>
                                        </p:attrNameLst>
                                      </p:cBhvr>
                                    </p:animRot>
                                  </p:childTnLst>
                                </p:cTn>
                              </p:par>
                              <p:par>
                                <p:cTn id="303" presetID="13" presetClass="entr" presetSubtype="16" fill="hold" grpId="0" nodeType="withEffect">
                                  <p:stCondLst>
                                    <p:cond delay="0"/>
                                  </p:stCondLst>
                                  <p:childTnLst>
                                    <p:set>
                                      <p:cBhvr>
                                        <p:cTn id="304" dur="1" fill="hold">
                                          <p:stCondLst>
                                            <p:cond delay="0"/>
                                          </p:stCondLst>
                                        </p:cTn>
                                        <p:tgtEl>
                                          <p:spTgt spid="31"/>
                                        </p:tgtEl>
                                        <p:attrNameLst>
                                          <p:attrName>style.visibility</p:attrName>
                                        </p:attrNameLst>
                                      </p:cBhvr>
                                      <p:to>
                                        <p:strVal val="visible"/>
                                      </p:to>
                                    </p:set>
                                    <p:animEffect transition="in" filter="plus(in)">
                                      <p:cBhvr>
                                        <p:cTn id="305" dur="2000"/>
                                        <p:tgtEl>
                                          <p:spTgt spid="31"/>
                                        </p:tgtEl>
                                      </p:cBhvr>
                                    </p:animEffect>
                                  </p:childTnLst>
                                </p:cTn>
                              </p:par>
                              <p:par>
                                <p:cTn id="306" presetID="8" presetClass="emph" presetSubtype="0" fill="hold" grpId="1" nodeType="withEffect">
                                  <p:stCondLst>
                                    <p:cond delay="0"/>
                                  </p:stCondLst>
                                  <p:childTnLst>
                                    <p:animRot by="21600000">
                                      <p:cBhvr>
                                        <p:cTn id="307" dur="2000" fill="hold"/>
                                        <p:tgtEl>
                                          <p:spTgt spid="31"/>
                                        </p:tgtEl>
                                        <p:attrNameLst>
                                          <p:attrName>r</p:attrName>
                                        </p:attrNameLst>
                                      </p:cBhvr>
                                    </p:animRot>
                                  </p:childTnLst>
                                </p:cTn>
                              </p:par>
                              <p:par>
                                <p:cTn id="308" presetID="13" presetClass="entr" presetSubtype="16" fill="hold" grpId="0" nodeType="withEffect">
                                  <p:stCondLst>
                                    <p:cond delay="0"/>
                                  </p:stCondLst>
                                  <p:childTnLst>
                                    <p:set>
                                      <p:cBhvr>
                                        <p:cTn id="309" dur="1" fill="hold">
                                          <p:stCondLst>
                                            <p:cond delay="0"/>
                                          </p:stCondLst>
                                        </p:cTn>
                                        <p:tgtEl>
                                          <p:spTgt spid="32"/>
                                        </p:tgtEl>
                                        <p:attrNameLst>
                                          <p:attrName>style.visibility</p:attrName>
                                        </p:attrNameLst>
                                      </p:cBhvr>
                                      <p:to>
                                        <p:strVal val="visible"/>
                                      </p:to>
                                    </p:set>
                                    <p:animEffect transition="in" filter="plus(in)">
                                      <p:cBhvr>
                                        <p:cTn id="310" dur="2000"/>
                                        <p:tgtEl>
                                          <p:spTgt spid="32"/>
                                        </p:tgtEl>
                                      </p:cBhvr>
                                    </p:animEffect>
                                  </p:childTnLst>
                                </p:cTn>
                              </p:par>
                              <p:par>
                                <p:cTn id="311" presetID="8" presetClass="emph" presetSubtype="0" fill="hold" grpId="1" nodeType="withEffect">
                                  <p:stCondLst>
                                    <p:cond delay="0"/>
                                  </p:stCondLst>
                                  <p:childTnLst>
                                    <p:animRot by="-21600000">
                                      <p:cBhvr>
                                        <p:cTn id="312" dur="2000" fill="hold"/>
                                        <p:tgtEl>
                                          <p:spTgt spid="32"/>
                                        </p:tgtEl>
                                        <p:attrNameLst>
                                          <p:attrName>r</p:attrName>
                                        </p:attrNameLst>
                                      </p:cBhvr>
                                    </p:animRot>
                                  </p:childTnLst>
                                </p:cTn>
                              </p:par>
                              <p:par>
                                <p:cTn id="313" presetID="13" presetClass="entr" presetSubtype="16" fill="hold" grpId="0" nodeType="withEffect">
                                  <p:stCondLst>
                                    <p:cond delay="0"/>
                                  </p:stCondLst>
                                  <p:childTnLst>
                                    <p:set>
                                      <p:cBhvr>
                                        <p:cTn id="314" dur="1" fill="hold">
                                          <p:stCondLst>
                                            <p:cond delay="0"/>
                                          </p:stCondLst>
                                        </p:cTn>
                                        <p:tgtEl>
                                          <p:spTgt spid="33"/>
                                        </p:tgtEl>
                                        <p:attrNameLst>
                                          <p:attrName>style.visibility</p:attrName>
                                        </p:attrNameLst>
                                      </p:cBhvr>
                                      <p:to>
                                        <p:strVal val="visible"/>
                                      </p:to>
                                    </p:set>
                                    <p:animEffect transition="in" filter="plus(in)">
                                      <p:cBhvr>
                                        <p:cTn id="315" dur="2000"/>
                                        <p:tgtEl>
                                          <p:spTgt spid="33"/>
                                        </p:tgtEl>
                                      </p:cBhvr>
                                    </p:animEffect>
                                  </p:childTnLst>
                                </p:cTn>
                              </p:par>
                              <p:par>
                                <p:cTn id="316" presetID="8" presetClass="emph" presetSubtype="0" fill="hold" grpId="1" nodeType="withEffect">
                                  <p:stCondLst>
                                    <p:cond delay="0"/>
                                  </p:stCondLst>
                                  <p:childTnLst>
                                    <p:animRot by="21600000">
                                      <p:cBhvr>
                                        <p:cTn id="317" dur="2000" fill="hold"/>
                                        <p:tgtEl>
                                          <p:spTgt spid="33"/>
                                        </p:tgtEl>
                                        <p:attrNameLst>
                                          <p:attrName>r</p:attrName>
                                        </p:attrNameLst>
                                      </p:cBhvr>
                                    </p:animRot>
                                  </p:childTnLst>
                                </p:cTn>
                              </p:par>
                              <p:par>
                                <p:cTn id="318" presetID="13" presetClass="entr" presetSubtype="16" fill="hold" grpId="0" nodeType="withEffect">
                                  <p:stCondLst>
                                    <p:cond delay="0"/>
                                  </p:stCondLst>
                                  <p:childTnLst>
                                    <p:set>
                                      <p:cBhvr>
                                        <p:cTn id="319" dur="1" fill="hold">
                                          <p:stCondLst>
                                            <p:cond delay="0"/>
                                          </p:stCondLst>
                                        </p:cTn>
                                        <p:tgtEl>
                                          <p:spTgt spid="34"/>
                                        </p:tgtEl>
                                        <p:attrNameLst>
                                          <p:attrName>style.visibility</p:attrName>
                                        </p:attrNameLst>
                                      </p:cBhvr>
                                      <p:to>
                                        <p:strVal val="visible"/>
                                      </p:to>
                                    </p:set>
                                    <p:animEffect transition="in" filter="plus(in)">
                                      <p:cBhvr>
                                        <p:cTn id="320" dur="2000"/>
                                        <p:tgtEl>
                                          <p:spTgt spid="34"/>
                                        </p:tgtEl>
                                      </p:cBhvr>
                                    </p:animEffect>
                                  </p:childTnLst>
                                </p:cTn>
                              </p:par>
                              <p:par>
                                <p:cTn id="321" presetID="8" presetClass="emph" presetSubtype="0" fill="hold" grpId="1" nodeType="withEffect">
                                  <p:stCondLst>
                                    <p:cond delay="0"/>
                                  </p:stCondLst>
                                  <p:childTnLst>
                                    <p:animRot by="-21600000">
                                      <p:cBhvr>
                                        <p:cTn id="322" dur="2000" fill="hold"/>
                                        <p:tgtEl>
                                          <p:spTgt spid="34"/>
                                        </p:tgtEl>
                                        <p:attrNameLst>
                                          <p:attrName>r</p:attrName>
                                        </p:attrNameLst>
                                      </p:cBhvr>
                                    </p:animRot>
                                  </p:childTnLst>
                                </p:cTn>
                              </p:par>
                              <p:par>
                                <p:cTn id="323" presetID="13" presetClass="entr" presetSubtype="16" fill="hold" grpId="0" nodeType="withEffect">
                                  <p:stCondLst>
                                    <p:cond delay="0"/>
                                  </p:stCondLst>
                                  <p:childTnLst>
                                    <p:set>
                                      <p:cBhvr>
                                        <p:cTn id="324" dur="1" fill="hold">
                                          <p:stCondLst>
                                            <p:cond delay="0"/>
                                          </p:stCondLst>
                                        </p:cTn>
                                        <p:tgtEl>
                                          <p:spTgt spid="35"/>
                                        </p:tgtEl>
                                        <p:attrNameLst>
                                          <p:attrName>style.visibility</p:attrName>
                                        </p:attrNameLst>
                                      </p:cBhvr>
                                      <p:to>
                                        <p:strVal val="visible"/>
                                      </p:to>
                                    </p:set>
                                    <p:animEffect transition="in" filter="plus(in)">
                                      <p:cBhvr>
                                        <p:cTn id="325" dur="2000"/>
                                        <p:tgtEl>
                                          <p:spTgt spid="35"/>
                                        </p:tgtEl>
                                      </p:cBhvr>
                                    </p:animEffect>
                                  </p:childTnLst>
                                </p:cTn>
                              </p:par>
                              <p:par>
                                <p:cTn id="326" presetID="8" presetClass="emph" presetSubtype="0" fill="hold" grpId="1" nodeType="withEffect">
                                  <p:stCondLst>
                                    <p:cond delay="0"/>
                                  </p:stCondLst>
                                  <p:childTnLst>
                                    <p:animRot by="21600000">
                                      <p:cBhvr>
                                        <p:cTn id="327" dur="2000" fill="hold"/>
                                        <p:tgtEl>
                                          <p:spTgt spid="35"/>
                                        </p:tgtEl>
                                        <p:attrNameLst>
                                          <p:attrName>r</p:attrName>
                                        </p:attrNameLst>
                                      </p:cBhvr>
                                    </p:animRot>
                                  </p:childTnLst>
                                </p:cTn>
                              </p:par>
                              <p:par>
                                <p:cTn id="328" presetID="13" presetClass="entr" presetSubtype="16" fill="hold" grpId="0" nodeType="withEffect">
                                  <p:stCondLst>
                                    <p:cond delay="0"/>
                                  </p:stCondLst>
                                  <p:childTnLst>
                                    <p:set>
                                      <p:cBhvr>
                                        <p:cTn id="329" dur="1" fill="hold">
                                          <p:stCondLst>
                                            <p:cond delay="0"/>
                                          </p:stCondLst>
                                        </p:cTn>
                                        <p:tgtEl>
                                          <p:spTgt spid="36"/>
                                        </p:tgtEl>
                                        <p:attrNameLst>
                                          <p:attrName>style.visibility</p:attrName>
                                        </p:attrNameLst>
                                      </p:cBhvr>
                                      <p:to>
                                        <p:strVal val="visible"/>
                                      </p:to>
                                    </p:set>
                                    <p:animEffect transition="in" filter="plus(in)">
                                      <p:cBhvr>
                                        <p:cTn id="330" dur="2000"/>
                                        <p:tgtEl>
                                          <p:spTgt spid="36"/>
                                        </p:tgtEl>
                                      </p:cBhvr>
                                    </p:animEffect>
                                  </p:childTnLst>
                                </p:cTn>
                              </p:par>
                              <p:par>
                                <p:cTn id="331" presetID="8" presetClass="emph" presetSubtype="0" fill="hold" grpId="1" nodeType="withEffect">
                                  <p:stCondLst>
                                    <p:cond delay="0"/>
                                  </p:stCondLst>
                                  <p:childTnLst>
                                    <p:animRot by="-21600000">
                                      <p:cBhvr>
                                        <p:cTn id="332" dur="2000" fill="hold"/>
                                        <p:tgtEl>
                                          <p:spTgt spid="36"/>
                                        </p:tgtEl>
                                        <p:attrNameLst>
                                          <p:attrName>r</p:attrName>
                                        </p:attrNameLst>
                                      </p:cBhvr>
                                    </p:animRot>
                                  </p:childTnLst>
                                </p:cTn>
                              </p:par>
                              <p:par>
                                <p:cTn id="333" presetID="13" presetClass="entr" presetSubtype="16" fill="hold" grpId="0" nodeType="withEffect">
                                  <p:stCondLst>
                                    <p:cond delay="0"/>
                                  </p:stCondLst>
                                  <p:childTnLst>
                                    <p:set>
                                      <p:cBhvr>
                                        <p:cTn id="334" dur="1" fill="hold">
                                          <p:stCondLst>
                                            <p:cond delay="0"/>
                                          </p:stCondLst>
                                        </p:cTn>
                                        <p:tgtEl>
                                          <p:spTgt spid="37"/>
                                        </p:tgtEl>
                                        <p:attrNameLst>
                                          <p:attrName>style.visibility</p:attrName>
                                        </p:attrNameLst>
                                      </p:cBhvr>
                                      <p:to>
                                        <p:strVal val="visible"/>
                                      </p:to>
                                    </p:set>
                                    <p:animEffect transition="in" filter="plus(in)">
                                      <p:cBhvr>
                                        <p:cTn id="335" dur="2000"/>
                                        <p:tgtEl>
                                          <p:spTgt spid="37"/>
                                        </p:tgtEl>
                                      </p:cBhvr>
                                    </p:animEffect>
                                  </p:childTnLst>
                                </p:cTn>
                              </p:par>
                              <p:par>
                                <p:cTn id="336" presetID="8" presetClass="emph" presetSubtype="0" fill="hold" grpId="1" nodeType="withEffect">
                                  <p:stCondLst>
                                    <p:cond delay="0"/>
                                  </p:stCondLst>
                                  <p:childTnLst>
                                    <p:animRot by="21600000">
                                      <p:cBhvr>
                                        <p:cTn id="337" dur="2000" fill="hold"/>
                                        <p:tgtEl>
                                          <p:spTgt spid="37"/>
                                        </p:tgtEl>
                                        <p:attrNameLst>
                                          <p:attrName>r</p:attrName>
                                        </p:attrNameLst>
                                      </p:cBhvr>
                                    </p:animRot>
                                  </p:childTnLst>
                                </p:cTn>
                              </p:par>
                              <p:par>
                                <p:cTn id="338" presetID="13" presetClass="entr" presetSubtype="16" fill="hold" grpId="0" nodeType="withEffect">
                                  <p:stCondLst>
                                    <p:cond delay="0"/>
                                  </p:stCondLst>
                                  <p:childTnLst>
                                    <p:set>
                                      <p:cBhvr>
                                        <p:cTn id="339" dur="1" fill="hold">
                                          <p:stCondLst>
                                            <p:cond delay="0"/>
                                          </p:stCondLst>
                                        </p:cTn>
                                        <p:tgtEl>
                                          <p:spTgt spid="38"/>
                                        </p:tgtEl>
                                        <p:attrNameLst>
                                          <p:attrName>style.visibility</p:attrName>
                                        </p:attrNameLst>
                                      </p:cBhvr>
                                      <p:to>
                                        <p:strVal val="visible"/>
                                      </p:to>
                                    </p:set>
                                    <p:animEffect transition="in" filter="plus(in)">
                                      <p:cBhvr>
                                        <p:cTn id="340" dur="2000"/>
                                        <p:tgtEl>
                                          <p:spTgt spid="38"/>
                                        </p:tgtEl>
                                      </p:cBhvr>
                                    </p:animEffect>
                                  </p:childTnLst>
                                </p:cTn>
                              </p:par>
                              <p:par>
                                <p:cTn id="341" presetID="8" presetClass="emph" presetSubtype="0" fill="hold" grpId="1" nodeType="withEffect">
                                  <p:stCondLst>
                                    <p:cond delay="0"/>
                                  </p:stCondLst>
                                  <p:childTnLst>
                                    <p:animRot by="-21600000">
                                      <p:cBhvr>
                                        <p:cTn id="342" dur="2000" fill="hold"/>
                                        <p:tgtEl>
                                          <p:spTgt spid="38"/>
                                        </p:tgtEl>
                                        <p:attrNameLst>
                                          <p:attrName>r</p:attrName>
                                        </p:attrNameLst>
                                      </p:cBhvr>
                                    </p:animRot>
                                  </p:childTnLst>
                                </p:cTn>
                              </p:par>
                              <p:par>
                                <p:cTn id="343" presetID="13" presetClass="entr" presetSubtype="16" fill="hold" grpId="0" nodeType="withEffect">
                                  <p:stCondLst>
                                    <p:cond delay="0"/>
                                  </p:stCondLst>
                                  <p:childTnLst>
                                    <p:set>
                                      <p:cBhvr>
                                        <p:cTn id="344" dur="1" fill="hold">
                                          <p:stCondLst>
                                            <p:cond delay="0"/>
                                          </p:stCondLst>
                                        </p:cTn>
                                        <p:tgtEl>
                                          <p:spTgt spid="39"/>
                                        </p:tgtEl>
                                        <p:attrNameLst>
                                          <p:attrName>style.visibility</p:attrName>
                                        </p:attrNameLst>
                                      </p:cBhvr>
                                      <p:to>
                                        <p:strVal val="visible"/>
                                      </p:to>
                                    </p:set>
                                    <p:animEffect transition="in" filter="plus(in)">
                                      <p:cBhvr>
                                        <p:cTn id="345" dur="2000"/>
                                        <p:tgtEl>
                                          <p:spTgt spid="39"/>
                                        </p:tgtEl>
                                      </p:cBhvr>
                                    </p:animEffect>
                                  </p:childTnLst>
                                </p:cTn>
                              </p:par>
                              <p:par>
                                <p:cTn id="346" presetID="8" presetClass="emph" presetSubtype="0" fill="hold" grpId="1" nodeType="withEffect">
                                  <p:stCondLst>
                                    <p:cond delay="0"/>
                                  </p:stCondLst>
                                  <p:childTnLst>
                                    <p:animRot by="21600000">
                                      <p:cBhvr>
                                        <p:cTn id="347" dur="2000" fill="hold"/>
                                        <p:tgtEl>
                                          <p:spTgt spid="39"/>
                                        </p:tgtEl>
                                        <p:attrNameLst>
                                          <p:attrName>r</p:attrName>
                                        </p:attrNameLst>
                                      </p:cBhvr>
                                    </p:animRot>
                                  </p:childTnLst>
                                </p:cTn>
                              </p:par>
                              <p:par>
                                <p:cTn id="348" presetID="13" presetClass="entr" presetSubtype="16" fill="hold" grpId="0" nodeType="withEffect">
                                  <p:stCondLst>
                                    <p:cond delay="0"/>
                                  </p:stCondLst>
                                  <p:childTnLst>
                                    <p:set>
                                      <p:cBhvr>
                                        <p:cTn id="349" dur="1" fill="hold">
                                          <p:stCondLst>
                                            <p:cond delay="0"/>
                                          </p:stCondLst>
                                        </p:cTn>
                                        <p:tgtEl>
                                          <p:spTgt spid="40"/>
                                        </p:tgtEl>
                                        <p:attrNameLst>
                                          <p:attrName>style.visibility</p:attrName>
                                        </p:attrNameLst>
                                      </p:cBhvr>
                                      <p:to>
                                        <p:strVal val="visible"/>
                                      </p:to>
                                    </p:set>
                                    <p:animEffect transition="in" filter="plus(in)">
                                      <p:cBhvr>
                                        <p:cTn id="350" dur="2000"/>
                                        <p:tgtEl>
                                          <p:spTgt spid="40"/>
                                        </p:tgtEl>
                                      </p:cBhvr>
                                    </p:animEffect>
                                  </p:childTnLst>
                                </p:cTn>
                              </p:par>
                              <p:par>
                                <p:cTn id="351" presetID="8" presetClass="emph" presetSubtype="0" fill="hold" grpId="1" nodeType="withEffect">
                                  <p:stCondLst>
                                    <p:cond delay="0"/>
                                  </p:stCondLst>
                                  <p:childTnLst>
                                    <p:animRot by="-21600000">
                                      <p:cBhvr>
                                        <p:cTn id="352" dur="2000" fill="hold"/>
                                        <p:tgtEl>
                                          <p:spTgt spid="40"/>
                                        </p:tgtEl>
                                        <p:attrNameLst>
                                          <p:attrName>r</p:attrName>
                                        </p:attrNameLst>
                                      </p:cBhvr>
                                    </p:animRot>
                                  </p:childTnLst>
                                </p:cTn>
                              </p:par>
                              <p:par>
                                <p:cTn id="353" presetID="13" presetClass="entr" presetSubtype="16" fill="hold" grpId="0" nodeType="withEffect">
                                  <p:stCondLst>
                                    <p:cond delay="0"/>
                                  </p:stCondLst>
                                  <p:childTnLst>
                                    <p:set>
                                      <p:cBhvr>
                                        <p:cTn id="354" dur="1" fill="hold">
                                          <p:stCondLst>
                                            <p:cond delay="0"/>
                                          </p:stCondLst>
                                        </p:cTn>
                                        <p:tgtEl>
                                          <p:spTgt spid="41"/>
                                        </p:tgtEl>
                                        <p:attrNameLst>
                                          <p:attrName>style.visibility</p:attrName>
                                        </p:attrNameLst>
                                      </p:cBhvr>
                                      <p:to>
                                        <p:strVal val="visible"/>
                                      </p:to>
                                    </p:set>
                                    <p:animEffect transition="in" filter="plus(in)">
                                      <p:cBhvr>
                                        <p:cTn id="355" dur="2000"/>
                                        <p:tgtEl>
                                          <p:spTgt spid="41"/>
                                        </p:tgtEl>
                                      </p:cBhvr>
                                    </p:animEffect>
                                  </p:childTnLst>
                                </p:cTn>
                              </p:par>
                              <p:par>
                                <p:cTn id="356" presetID="8" presetClass="emph" presetSubtype="0" fill="hold" grpId="1" nodeType="withEffect">
                                  <p:stCondLst>
                                    <p:cond delay="0"/>
                                  </p:stCondLst>
                                  <p:childTnLst>
                                    <p:animRot by="21600000">
                                      <p:cBhvr>
                                        <p:cTn id="357" dur="2000" fill="hold"/>
                                        <p:tgtEl>
                                          <p:spTgt spid="41"/>
                                        </p:tgtEl>
                                        <p:attrNameLst>
                                          <p:attrName>r</p:attrName>
                                        </p:attrNameLst>
                                      </p:cBhvr>
                                    </p:animRot>
                                  </p:childTnLst>
                                </p:cTn>
                              </p:par>
                              <p:par>
                                <p:cTn id="358" presetID="13" presetClass="entr" presetSubtype="16" fill="hold" grpId="0" nodeType="withEffect">
                                  <p:stCondLst>
                                    <p:cond delay="0"/>
                                  </p:stCondLst>
                                  <p:childTnLst>
                                    <p:set>
                                      <p:cBhvr>
                                        <p:cTn id="359" dur="1" fill="hold">
                                          <p:stCondLst>
                                            <p:cond delay="0"/>
                                          </p:stCondLst>
                                        </p:cTn>
                                        <p:tgtEl>
                                          <p:spTgt spid="42"/>
                                        </p:tgtEl>
                                        <p:attrNameLst>
                                          <p:attrName>style.visibility</p:attrName>
                                        </p:attrNameLst>
                                      </p:cBhvr>
                                      <p:to>
                                        <p:strVal val="visible"/>
                                      </p:to>
                                    </p:set>
                                    <p:animEffect transition="in" filter="plus(in)">
                                      <p:cBhvr>
                                        <p:cTn id="360" dur="2000"/>
                                        <p:tgtEl>
                                          <p:spTgt spid="42"/>
                                        </p:tgtEl>
                                      </p:cBhvr>
                                    </p:animEffect>
                                  </p:childTnLst>
                                </p:cTn>
                              </p:par>
                              <p:par>
                                <p:cTn id="361" presetID="8" presetClass="emph" presetSubtype="0" fill="hold" grpId="1" nodeType="withEffect">
                                  <p:stCondLst>
                                    <p:cond delay="0"/>
                                  </p:stCondLst>
                                  <p:childTnLst>
                                    <p:animRot by="-21600000">
                                      <p:cBhvr>
                                        <p:cTn id="362" dur="2000" fill="hold"/>
                                        <p:tgtEl>
                                          <p:spTgt spid="42"/>
                                        </p:tgtEl>
                                        <p:attrNameLst>
                                          <p:attrName>r</p:attrName>
                                        </p:attrNameLst>
                                      </p:cBhvr>
                                    </p:animRot>
                                  </p:childTnLst>
                                </p:cTn>
                              </p:par>
                              <p:par>
                                <p:cTn id="363" presetID="13" presetClass="entr" presetSubtype="16" fill="hold" grpId="0" nodeType="withEffect">
                                  <p:stCondLst>
                                    <p:cond delay="0"/>
                                  </p:stCondLst>
                                  <p:childTnLst>
                                    <p:set>
                                      <p:cBhvr>
                                        <p:cTn id="364" dur="1" fill="hold">
                                          <p:stCondLst>
                                            <p:cond delay="0"/>
                                          </p:stCondLst>
                                        </p:cTn>
                                        <p:tgtEl>
                                          <p:spTgt spid="43"/>
                                        </p:tgtEl>
                                        <p:attrNameLst>
                                          <p:attrName>style.visibility</p:attrName>
                                        </p:attrNameLst>
                                      </p:cBhvr>
                                      <p:to>
                                        <p:strVal val="visible"/>
                                      </p:to>
                                    </p:set>
                                    <p:animEffect transition="in" filter="plus(in)">
                                      <p:cBhvr>
                                        <p:cTn id="365" dur="2000"/>
                                        <p:tgtEl>
                                          <p:spTgt spid="43"/>
                                        </p:tgtEl>
                                      </p:cBhvr>
                                    </p:animEffect>
                                  </p:childTnLst>
                                </p:cTn>
                              </p:par>
                              <p:par>
                                <p:cTn id="366" presetID="8" presetClass="emph" presetSubtype="0" fill="hold" grpId="1" nodeType="withEffect">
                                  <p:stCondLst>
                                    <p:cond delay="0"/>
                                  </p:stCondLst>
                                  <p:childTnLst>
                                    <p:animRot by="21600000">
                                      <p:cBhvr>
                                        <p:cTn id="367" dur="2000" fill="hold"/>
                                        <p:tgtEl>
                                          <p:spTgt spid="43"/>
                                        </p:tgtEl>
                                        <p:attrNameLst>
                                          <p:attrName>r</p:attrName>
                                        </p:attrNameLst>
                                      </p:cBhvr>
                                    </p:animRot>
                                  </p:childTnLst>
                                </p:cTn>
                              </p:par>
                              <p:par>
                                <p:cTn id="368" presetID="13" presetClass="entr" presetSubtype="16" fill="hold" grpId="0" nodeType="withEffect">
                                  <p:stCondLst>
                                    <p:cond delay="0"/>
                                  </p:stCondLst>
                                  <p:childTnLst>
                                    <p:set>
                                      <p:cBhvr>
                                        <p:cTn id="369" dur="1" fill="hold">
                                          <p:stCondLst>
                                            <p:cond delay="0"/>
                                          </p:stCondLst>
                                        </p:cTn>
                                        <p:tgtEl>
                                          <p:spTgt spid="44"/>
                                        </p:tgtEl>
                                        <p:attrNameLst>
                                          <p:attrName>style.visibility</p:attrName>
                                        </p:attrNameLst>
                                      </p:cBhvr>
                                      <p:to>
                                        <p:strVal val="visible"/>
                                      </p:to>
                                    </p:set>
                                    <p:animEffect transition="in" filter="plus(in)">
                                      <p:cBhvr>
                                        <p:cTn id="370" dur="2000"/>
                                        <p:tgtEl>
                                          <p:spTgt spid="44"/>
                                        </p:tgtEl>
                                      </p:cBhvr>
                                    </p:animEffect>
                                  </p:childTnLst>
                                </p:cTn>
                              </p:par>
                              <p:par>
                                <p:cTn id="371" presetID="8" presetClass="emph" presetSubtype="0" fill="hold" grpId="1" nodeType="withEffect">
                                  <p:stCondLst>
                                    <p:cond delay="0"/>
                                  </p:stCondLst>
                                  <p:childTnLst>
                                    <p:animRot by="-21600000">
                                      <p:cBhvr>
                                        <p:cTn id="372" dur="2000" fill="hold"/>
                                        <p:tgtEl>
                                          <p:spTgt spid="44"/>
                                        </p:tgtEl>
                                        <p:attrNameLst>
                                          <p:attrName>r</p:attrName>
                                        </p:attrNameLst>
                                      </p:cBhvr>
                                    </p:animRot>
                                  </p:childTnLst>
                                </p:cTn>
                              </p:par>
                              <p:par>
                                <p:cTn id="373" presetID="13" presetClass="entr" presetSubtype="16" fill="hold" grpId="0" nodeType="withEffect">
                                  <p:stCondLst>
                                    <p:cond delay="0"/>
                                  </p:stCondLst>
                                  <p:childTnLst>
                                    <p:set>
                                      <p:cBhvr>
                                        <p:cTn id="374" dur="1" fill="hold">
                                          <p:stCondLst>
                                            <p:cond delay="0"/>
                                          </p:stCondLst>
                                        </p:cTn>
                                        <p:tgtEl>
                                          <p:spTgt spid="45"/>
                                        </p:tgtEl>
                                        <p:attrNameLst>
                                          <p:attrName>style.visibility</p:attrName>
                                        </p:attrNameLst>
                                      </p:cBhvr>
                                      <p:to>
                                        <p:strVal val="visible"/>
                                      </p:to>
                                    </p:set>
                                    <p:animEffect transition="in" filter="plus(in)">
                                      <p:cBhvr>
                                        <p:cTn id="375" dur="2000"/>
                                        <p:tgtEl>
                                          <p:spTgt spid="45"/>
                                        </p:tgtEl>
                                      </p:cBhvr>
                                    </p:animEffect>
                                  </p:childTnLst>
                                </p:cTn>
                              </p:par>
                              <p:par>
                                <p:cTn id="376" presetID="8" presetClass="emph" presetSubtype="0" fill="hold" grpId="1" nodeType="withEffect">
                                  <p:stCondLst>
                                    <p:cond delay="0"/>
                                  </p:stCondLst>
                                  <p:childTnLst>
                                    <p:animRot by="21600000">
                                      <p:cBhvr>
                                        <p:cTn id="377" dur="2000" fill="hold"/>
                                        <p:tgtEl>
                                          <p:spTgt spid="45"/>
                                        </p:tgtEl>
                                        <p:attrNameLst>
                                          <p:attrName>r</p:attrName>
                                        </p:attrNameLst>
                                      </p:cBhvr>
                                    </p:animRot>
                                  </p:childTnLst>
                                </p:cTn>
                              </p:par>
                              <p:par>
                                <p:cTn id="378" presetID="13" presetClass="entr" presetSubtype="16" fill="hold" grpId="0" nodeType="withEffect">
                                  <p:stCondLst>
                                    <p:cond delay="0"/>
                                  </p:stCondLst>
                                  <p:childTnLst>
                                    <p:set>
                                      <p:cBhvr>
                                        <p:cTn id="379" dur="1" fill="hold">
                                          <p:stCondLst>
                                            <p:cond delay="0"/>
                                          </p:stCondLst>
                                        </p:cTn>
                                        <p:tgtEl>
                                          <p:spTgt spid="46"/>
                                        </p:tgtEl>
                                        <p:attrNameLst>
                                          <p:attrName>style.visibility</p:attrName>
                                        </p:attrNameLst>
                                      </p:cBhvr>
                                      <p:to>
                                        <p:strVal val="visible"/>
                                      </p:to>
                                    </p:set>
                                    <p:animEffect transition="in" filter="plus(in)">
                                      <p:cBhvr>
                                        <p:cTn id="380" dur="2000"/>
                                        <p:tgtEl>
                                          <p:spTgt spid="46"/>
                                        </p:tgtEl>
                                      </p:cBhvr>
                                    </p:animEffect>
                                  </p:childTnLst>
                                </p:cTn>
                              </p:par>
                              <p:par>
                                <p:cTn id="381" presetID="8" presetClass="emph" presetSubtype="0" fill="hold" grpId="1" nodeType="withEffect">
                                  <p:stCondLst>
                                    <p:cond delay="0"/>
                                  </p:stCondLst>
                                  <p:childTnLst>
                                    <p:animRot by="-21600000">
                                      <p:cBhvr>
                                        <p:cTn id="382" dur="2000" fill="hold"/>
                                        <p:tgtEl>
                                          <p:spTgt spid="46"/>
                                        </p:tgtEl>
                                        <p:attrNameLst>
                                          <p:attrName>r</p:attrName>
                                        </p:attrNameLst>
                                      </p:cBhvr>
                                    </p:animRot>
                                  </p:childTnLst>
                                </p:cTn>
                              </p:par>
                              <p:par>
                                <p:cTn id="383" presetID="13" presetClass="entr" presetSubtype="16" fill="hold" grpId="0" nodeType="withEffect">
                                  <p:stCondLst>
                                    <p:cond delay="0"/>
                                  </p:stCondLst>
                                  <p:childTnLst>
                                    <p:set>
                                      <p:cBhvr>
                                        <p:cTn id="384" dur="1" fill="hold">
                                          <p:stCondLst>
                                            <p:cond delay="0"/>
                                          </p:stCondLst>
                                        </p:cTn>
                                        <p:tgtEl>
                                          <p:spTgt spid="47"/>
                                        </p:tgtEl>
                                        <p:attrNameLst>
                                          <p:attrName>style.visibility</p:attrName>
                                        </p:attrNameLst>
                                      </p:cBhvr>
                                      <p:to>
                                        <p:strVal val="visible"/>
                                      </p:to>
                                    </p:set>
                                    <p:animEffect transition="in" filter="plus(in)">
                                      <p:cBhvr>
                                        <p:cTn id="385" dur="2000"/>
                                        <p:tgtEl>
                                          <p:spTgt spid="47"/>
                                        </p:tgtEl>
                                      </p:cBhvr>
                                    </p:animEffect>
                                  </p:childTnLst>
                                </p:cTn>
                              </p:par>
                              <p:par>
                                <p:cTn id="386" presetID="8" presetClass="emph" presetSubtype="0" fill="hold" grpId="1" nodeType="withEffect">
                                  <p:stCondLst>
                                    <p:cond delay="0"/>
                                  </p:stCondLst>
                                  <p:childTnLst>
                                    <p:animRot by="21600000">
                                      <p:cBhvr>
                                        <p:cTn id="387" dur="2000" fill="hold"/>
                                        <p:tgtEl>
                                          <p:spTgt spid="47"/>
                                        </p:tgtEl>
                                        <p:attrNameLst>
                                          <p:attrName>r</p:attrName>
                                        </p:attrNameLst>
                                      </p:cBhvr>
                                    </p:animRot>
                                  </p:childTnLst>
                                </p:cTn>
                              </p:par>
                              <p:par>
                                <p:cTn id="388" presetID="13" presetClass="entr" presetSubtype="16" fill="hold" grpId="0" nodeType="withEffect">
                                  <p:stCondLst>
                                    <p:cond delay="0"/>
                                  </p:stCondLst>
                                  <p:childTnLst>
                                    <p:set>
                                      <p:cBhvr>
                                        <p:cTn id="389" dur="1" fill="hold">
                                          <p:stCondLst>
                                            <p:cond delay="0"/>
                                          </p:stCondLst>
                                        </p:cTn>
                                        <p:tgtEl>
                                          <p:spTgt spid="48"/>
                                        </p:tgtEl>
                                        <p:attrNameLst>
                                          <p:attrName>style.visibility</p:attrName>
                                        </p:attrNameLst>
                                      </p:cBhvr>
                                      <p:to>
                                        <p:strVal val="visible"/>
                                      </p:to>
                                    </p:set>
                                    <p:animEffect transition="in" filter="plus(in)">
                                      <p:cBhvr>
                                        <p:cTn id="390" dur="2000"/>
                                        <p:tgtEl>
                                          <p:spTgt spid="48"/>
                                        </p:tgtEl>
                                      </p:cBhvr>
                                    </p:animEffect>
                                  </p:childTnLst>
                                </p:cTn>
                              </p:par>
                              <p:par>
                                <p:cTn id="391" presetID="8" presetClass="emph" presetSubtype="0" fill="hold" grpId="1" nodeType="withEffect">
                                  <p:stCondLst>
                                    <p:cond delay="0"/>
                                  </p:stCondLst>
                                  <p:childTnLst>
                                    <p:animRot by="-21600000">
                                      <p:cBhvr>
                                        <p:cTn id="392" dur="2000" fill="hold"/>
                                        <p:tgtEl>
                                          <p:spTgt spid="48"/>
                                        </p:tgtEl>
                                        <p:attrNameLst>
                                          <p:attrName>r</p:attrName>
                                        </p:attrNameLst>
                                      </p:cBhvr>
                                    </p:animRot>
                                  </p:childTnLst>
                                </p:cTn>
                              </p:par>
                              <p:par>
                                <p:cTn id="393" presetID="13" presetClass="entr" presetSubtype="16" fill="hold" grpId="0" nodeType="withEffect">
                                  <p:stCondLst>
                                    <p:cond delay="0"/>
                                  </p:stCondLst>
                                  <p:childTnLst>
                                    <p:set>
                                      <p:cBhvr>
                                        <p:cTn id="394" dur="1" fill="hold">
                                          <p:stCondLst>
                                            <p:cond delay="0"/>
                                          </p:stCondLst>
                                        </p:cTn>
                                        <p:tgtEl>
                                          <p:spTgt spid="49"/>
                                        </p:tgtEl>
                                        <p:attrNameLst>
                                          <p:attrName>style.visibility</p:attrName>
                                        </p:attrNameLst>
                                      </p:cBhvr>
                                      <p:to>
                                        <p:strVal val="visible"/>
                                      </p:to>
                                    </p:set>
                                    <p:animEffect transition="in" filter="plus(in)">
                                      <p:cBhvr>
                                        <p:cTn id="395" dur="2000"/>
                                        <p:tgtEl>
                                          <p:spTgt spid="49"/>
                                        </p:tgtEl>
                                      </p:cBhvr>
                                    </p:animEffect>
                                  </p:childTnLst>
                                </p:cTn>
                              </p:par>
                              <p:par>
                                <p:cTn id="396" presetID="8" presetClass="emph" presetSubtype="0" fill="hold" grpId="1" nodeType="withEffect">
                                  <p:stCondLst>
                                    <p:cond delay="0"/>
                                  </p:stCondLst>
                                  <p:childTnLst>
                                    <p:animRot by="21600000">
                                      <p:cBhvr>
                                        <p:cTn id="397" dur="2000" fill="hold"/>
                                        <p:tgtEl>
                                          <p:spTgt spid="49"/>
                                        </p:tgtEl>
                                        <p:attrNameLst>
                                          <p:attrName>r</p:attrName>
                                        </p:attrNameLst>
                                      </p:cBhvr>
                                    </p:animRot>
                                  </p:childTnLst>
                                </p:cTn>
                              </p:par>
                              <p:par>
                                <p:cTn id="398" presetID="13" presetClass="entr" presetSubtype="16" fill="hold" grpId="0" nodeType="withEffect">
                                  <p:stCondLst>
                                    <p:cond delay="0"/>
                                  </p:stCondLst>
                                  <p:childTnLst>
                                    <p:set>
                                      <p:cBhvr>
                                        <p:cTn id="399" dur="1" fill="hold">
                                          <p:stCondLst>
                                            <p:cond delay="0"/>
                                          </p:stCondLst>
                                        </p:cTn>
                                        <p:tgtEl>
                                          <p:spTgt spid="50"/>
                                        </p:tgtEl>
                                        <p:attrNameLst>
                                          <p:attrName>style.visibility</p:attrName>
                                        </p:attrNameLst>
                                      </p:cBhvr>
                                      <p:to>
                                        <p:strVal val="visible"/>
                                      </p:to>
                                    </p:set>
                                    <p:animEffect transition="in" filter="plus(in)">
                                      <p:cBhvr>
                                        <p:cTn id="400" dur="2000"/>
                                        <p:tgtEl>
                                          <p:spTgt spid="50"/>
                                        </p:tgtEl>
                                      </p:cBhvr>
                                    </p:animEffect>
                                  </p:childTnLst>
                                </p:cTn>
                              </p:par>
                              <p:par>
                                <p:cTn id="401" presetID="8" presetClass="emph" presetSubtype="0" fill="hold" grpId="1" nodeType="withEffect">
                                  <p:stCondLst>
                                    <p:cond delay="0"/>
                                  </p:stCondLst>
                                  <p:childTnLst>
                                    <p:animRot by="-21600000">
                                      <p:cBhvr>
                                        <p:cTn id="402" dur="2000" fill="hold"/>
                                        <p:tgtEl>
                                          <p:spTgt spid="50"/>
                                        </p:tgtEl>
                                        <p:attrNameLst>
                                          <p:attrName>r</p:attrName>
                                        </p:attrNameLst>
                                      </p:cBhvr>
                                    </p:animRot>
                                  </p:childTnLst>
                                </p:cTn>
                              </p:par>
                              <p:par>
                                <p:cTn id="403" presetID="13" presetClass="entr" presetSubtype="16" fill="hold" grpId="0" nodeType="withEffect">
                                  <p:stCondLst>
                                    <p:cond delay="0"/>
                                  </p:stCondLst>
                                  <p:childTnLst>
                                    <p:set>
                                      <p:cBhvr>
                                        <p:cTn id="404" dur="1" fill="hold">
                                          <p:stCondLst>
                                            <p:cond delay="0"/>
                                          </p:stCondLst>
                                        </p:cTn>
                                        <p:tgtEl>
                                          <p:spTgt spid="51"/>
                                        </p:tgtEl>
                                        <p:attrNameLst>
                                          <p:attrName>style.visibility</p:attrName>
                                        </p:attrNameLst>
                                      </p:cBhvr>
                                      <p:to>
                                        <p:strVal val="visible"/>
                                      </p:to>
                                    </p:set>
                                    <p:animEffect transition="in" filter="plus(in)">
                                      <p:cBhvr>
                                        <p:cTn id="405" dur="2000"/>
                                        <p:tgtEl>
                                          <p:spTgt spid="51"/>
                                        </p:tgtEl>
                                      </p:cBhvr>
                                    </p:animEffect>
                                  </p:childTnLst>
                                </p:cTn>
                              </p:par>
                              <p:par>
                                <p:cTn id="406" presetID="8" presetClass="emph" presetSubtype="0" fill="hold" grpId="1" nodeType="withEffect">
                                  <p:stCondLst>
                                    <p:cond delay="0"/>
                                  </p:stCondLst>
                                  <p:childTnLst>
                                    <p:animRot by="21600000">
                                      <p:cBhvr>
                                        <p:cTn id="407" dur="2000" fill="hold"/>
                                        <p:tgtEl>
                                          <p:spTgt spid="51"/>
                                        </p:tgtEl>
                                        <p:attrNameLst>
                                          <p:attrName>r</p:attrName>
                                        </p:attrNameLst>
                                      </p:cBhvr>
                                    </p:animRot>
                                  </p:childTnLst>
                                </p:cTn>
                              </p:par>
                              <p:par>
                                <p:cTn id="408" presetID="13" presetClass="entr" presetSubtype="16" fill="hold" grpId="0" nodeType="withEffect">
                                  <p:stCondLst>
                                    <p:cond delay="0"/>
                                  </p:stCondLst>
                                  <p:childTnLst>
                                    <p:set>
                                      <p:cBhvr>
                                        <p:cTn id="409" dur="1" fill="hold">
                                          <p:stCondLst>
                                            <p:cond delay="0"/>
                                          </p:stCondLst>
                                        </p:cTn>
                                        <p:tgtEl>
                                          <p:spTgt spid="52"/>
                                        </p:tgtEl>
                                        <p:attrNameLst>
                                          <p:attrName>style.visibility</p:attrName>
                                        </p:attrNameLst>
                                      </p:cBhvr>
                                      <p:to>
                                        <p:strVal val="visible"/>
                                      </p:to>
                                    </p:set>
                                    <p:animEffect transition="in" filter="plus(in)">
                                      <p:cBhvr>
                                        <p:cTn id="410" dur="2000"/>
                                        <p:tgtEl>
                                          <p:spTgt spid="52"/>
                                        </p:tgtEl>
                                      </p:cBhvr>
                                    </p:animEffect>
                                  </p:childTnLst>
                                </p:cTn>
                              </p:par>
                              <p:par>
                                <p:cTn id="411" presetID="8" presetClass="emph" presetSubtype="0" fill="hold" grpId="1" nodeType="withEffect">
                                  <p:stCondLst>
                                    <p:cond delay="0"/>
                                  </p:stCondLst>
                                  <p:childTnLst>
                                    <p:animRot by="-21600000">
                                      <p:cBhvr>
                                        <p:cTn id="412" dur="2000" fill="hold"/>
                                        <p:tgtEl>
                                          <p:spTgt spid="52"/>
                                        </p:tgtEl>
                                        <p:attrNameLst>
                                          <p:attrName>r</p:attrName>
                                        </p:attrNameLst>
                                      </p:cBhvr>
                                    </p:animRot>
                                  </p:childTnLst>
                                </p:cTn>
                              </p:par>
                              <p:par>
                                <p:cTn id="413" presetID="13" presetClass="entr" presetSubtype="16" fill="hold" grpId="0" nodeType="withEffect">
                                  <p:stCondLst>
                                    <p:cond delay="0"/>
                                  </p:stCondLst>
                                  <p:childTnLst>
                                    <p:set>
                                      <p:cBhvr>
                                        <p:cTn id="414" dur="1" fill="hold">
                                          <p:stCondLst>
                                            <p:cond delay="0"/>
                                          </p:stCondLst>
                                        </p:cTn>
                                        <p:tgtEl>
                                          <p:spTgt spid="53"/>
                                        </p:tgtEl>
                                        <p:attrNameLst>
                                          <p:attrName>style.visibility</p:attrName>
                                        </p:attrNameLst>
                                      </p:cBhvr>
                                      <p:to>
                                        <p:strVal val="visible"/>
                                      </p:to>
                                    </p:set>
                                    <p:animEffect transition="in" filter="plus(in)">
                                      <p:cBhvr>
                                        <p:cTn id="415" dur="2000"/>
                                        <p:tgtEl>
                                          <p:spTgt spid="53"/>
                                        </p:tgtEl>
                                      </p:cBhvr>
                                    </p:animEffect>
                                  </p:childTnLst>
                                </p:cTn>
                              </p:par>
                              <p:par>
                                <p:cTn id="416" presetID="8" presetClass="emph" presetSubtype="0" fill="hold" grpId="1" nodeType="withEffect">
                                  <p:stCondLst>
                                    <p:cond delay="0"/>
                                  </p:stCondLst>
                                  <p:childTnLst>
                                    <p:animRot by="21600000">
                                      <p:cBhvr>
                                        <p:cTn id="417" dur="2000" fill="hold"/>
                                        <p:tgtEl>
                                          <p:spTgt spid="53"/>
                                        </p:tgtEl>
                                        <p:attrNameLst>
                                          <p:attrName>r</p:attrName>
                                        </p:attrNameLst>
                                      </p:cBhvr>
                                    </p:animRot>
                                  </p:childTnLst>
                                </p:cTn>
                              </p:par>
                              <p:par>
                                <p:cTn id="418" presetID="13" presetClass="entr" presetSubtype="16" fill="hold" grpId="0" nodeType="withEffect">
                                  <p:stCondLst>
                                    <p:cond delay="0"/>
                                  </p:stCondLst>
                                  <p:childTnLst>
                                    <p:set>
                                      <p:cBhvr>
                                        <p:cTn id="419" dur="1" fill="hold">
                                          <p:stCondLst>
                                            <p:cond delay="0"/>
                                          </p:stCondLst>
                                        </p:cTn>
                                        <p:tgtEl>
                                          <p:spTgt spid="54"/>
                                        </p:tgtEl>
                                        <p:attrNameLst>
                                          <p:attrName>style.visibility</p:attrName>
                                        </p:attrNameLst>
                                      </p:cBhvr>
                                      <p:to>
                                        <p:strVal val="visible"/>
                                      </p:to>
                                    </p:set>
                                    <p:animEffect transition="in" filter="plus(in)">
                                      <p:cBhvr>
                                        <p:cTn id="420" dur="2000"/>
                                        <p:tgtEl>
                                          <p:spTgt spid="54"/>
                                        </p:tgtEl>
                                      </p:cBhvr>
                                    </p:animEffect>
                                  </p:childTnLst>
                                </p:cTn>
                              </p:par>
                              <p:par>
                                <p:cTn id="421" presetID="8" presetClass="emph" presetSubtype="0" fill="hold" grpId="1" nodeType="withEffect">
                                  <p:stCondLst>
                                    <p:cond delay="0"/>
                                  </p:stCondLst>
                                  <p:childTnLst>
                                    <p:animRot by="-21600000">
                                      <p:cBhvr>
                                        <p:cTn id="422" dur="2000" fill="hold"/>
                                        <p:tgtEl>
                                          <p:spTgt spid="54"/>
                                        </p:tgtEl>
                                        <p:attrNameLst>
                                          <p:attrName>r</p:attrName>
                                        </p:attrNameLst>
                                      </p:cBhvr>
                                    </p:animRot>
                                  </p:childTnLst>
                                </p:cTn>
                              </p:par>
                            </p:childTnLst>
                          </p:cTn>
                        </p:par>
                        <p:par>
                          <p:cTn id="423" fill="hold">
                            <p:stCondLst>
                              <p:cond delay="2000"/>
                            </p:stCondLst>
                            <p:childTnLst>
                              <p:par>
                                <p:cTn id="424" presetID="2" presetClass="exit" presetSubtype="8" fill="hold" grpId="2" nodeType="afterEffect">
                                  <p:stCondLst>
                                    <p:cond delay="0"/>
                                  </p:stCondLst>
                                  <p:childTnLst>
                                    <p:anim calcmode="lin" valueType="num">
                                      <p:cBhvr additive="base">
                                        <p:cTn id="425" dur="2000"/>
                                        <p:tgtEl>
                                          <p:spTgt spid="3"/>
                                        </p:tgtEl>
                                        <p:attrNameLst>
                                          <p:attrName>ppt_x</p:attrName>
                                        </p:attrNameLst>
                                      </p:cBhvr>
                                      <p:tavLst>
                                        <p:tav tm="0">
                                          <p:val>
                                            <p:strVal val="ppt_x"/>
                                          </p:val>
                                        </p:tav>
                                        <p:tav tm="100000">
                                          <p:val>
                                            <p:strVal val="0-ppt_w/2"/>
                                          </p:val>
                                        </p:tav>
                                      </p:tavLst>
                                    </p:anim>
                                    <p:anim calcmode="lin" valueType="num">
                                      <p:cBhvr additive="base">
                                        <p:cTn id="426" dur="2000"/>
                                        <p:tgtEl>
                                          <p:spTgt spid="3"/>
                                        </p:tgtEl>
                                        <p:attrNameLst>
                                          <p:attrName>ppt_y</p:attrName>
                                        </p:attrNameLst>
                                      </p:cBhvr>
                                      <p:tavLst>
                                        <p:tav tm="0">
                                          <p:val>
                                            <p:strVal val="ppt_y"/>
                                          </p:val>
                                        </p:tav>
                                        <p:tav tm="100000">
                                          <p:val>
                                            <p:strVal val="ppt_y"/>
                                          </p:val>
                                        </p:tav>
                                      </p:tavLst>
                                    </p:anim>
                                    <p:set>
                                      <p:cBhvr>
                                        <p:cTn id="427" dur="1" fill="hold">
                                          <p:stCondLst>
                                            <p:cond delay="1999"/>
                                          </p:stCondLst>
                                        </p:cTn>
                                        <p:tgtEl>
                                          <p:spTgt spid="3"/>
                                        </p:tgtEl>
                                        <p:attrNameLst>
                                          <p:attrName>style.visibility</p:attrName>
                                        </p:attrNameLst>
                                      </p:cBhvr>
                                      <p:to>
                                        <p:strVal val="hidden"/>
                                      </p:to>
                                    </p:set>
                                  </p:childTnLst>
                                </p:cTn>
                              </p:par>
                              <p:par>
                                <p:cTn id="428" presetID="2" presetClass="exit" presetSubtype="8" fill="hold" grpId="2" nodeType="withEffect">
                                  <p:stCondLst>
                                    <p:cond delay="0"/>
                                  </p:stCondLst>
                                  <p:childTnLst>
                                    <p:anim calcmode="lin" valueType="num">
                                      <p:cBhvr additive="base">
                                        <p:cTn id="429" dur="2000"/>
                                        <p:tgtEl>
                                          <p:spTgt spid="4"/>
                                        </p:tgtEl>
                                        <p:attrNameLst>
                                          <p:attrName>ppt_x</p:attrName>
                                        </p:attrNameLst>
                                      </p:cBhvr>
                                      <p:tavLst>
                                        <p:tav tm="0">
                                          <p:val>
                                            <p:strVal val="ppt_x"/>
                                          </p:val>
                                        </p:tav>
                                        <p:tav tm="100000">
                                          <p:val>
                                            <p:strVal val="0-ppt_w/2"/>
                                          </p:val>
                                        </p:tav>
                                      </p:tavLst>
                                    </p:anim>
                                    <p:anim calcmode="lin" valueType="num">
                                      <p:cBhvr additive="base">
                                        <p:cTn id="430" dur="2000"/>
                                        <p:tgtEl>
                                          <p:spTgt spid="4"/>
                                        </p:tgtEl>
                                        <p:attrNameLst>
                                          <p:attrName>ppt_y</p:attrName>
                                        </p:attrNameLst>
                                      </p:cBhvr>
                                      <p:tavLst>
                                        <p:tav tm="0">
                                          <p:val>
                                            <p:strVal val="ppt_y"/>
                                          </p:val>
                                        </p:tav>
                                        <p:tav tm="100000">
                                          <p:val>
                                            <p:strVal val="ppt_y"/>
                                          </p:val>
                                        </p:tav>
                                      </p:tavLst>
                                    </p:anim>
                                    <p:set>
                                      <p:cBhvr>
                                        <p:cTn id="431" dur="1" fill="hold">
                                          <p:stCondLst>
                                            <p:cond delay="1999"/>
                                          </p:stCondLst>
                                        </p:cTn>
                                        <p:tgtEl>
                                          <p:spTgt spid="4"/>
                                        </p:tgtEl>
                                        <p:attrNameLst>
                                          <p:attrName>style.visibility</p:attrName>
                                        </p:attrNameLst>
                                      </p:cBhvr>
                                      <p:to>
                                        <p:strVal val="hidden"/>
                                      </p:to>
                                    </p:set>
                                  </p:childTnLst>
                                </p:cTn>
                              </p:par>
                              <p:par>
                                <p:cTn id="432" presetID="2" presetClass="exit" presetSubtype="8" fill="hold" grpId="2" nodeType="withEffect">
                                  <p:stCondLst>
                                    <p:cond delay="0"/>
                                  </p:stCondLst>
                                  <p:childTnLst>
                                    <p:anim calcmode="lin" valueType="num">
                                      <p:cBhvr additive="base">
                                        <p:cTn id="433" dur="2000"/>
                                        <p:tgtEl>
                                          <p:spTgt spid="5"/>
                                        </p:tgtEl>
                                        <p:attrNameLst>
                                          <p:attrName>ppt_x</p:attrName>
                                        </p:attrNameLst>
                                      </p:cBhvr>
                                      <p:tavLst>
                                        <p:tav tm="0">
                                          <p:val>
                                            <p:strVal val="ppt_x"/>
                                          </p:val>
                                        </p:tav>
                                        <p:tav tm="100000">
                                          <p:val>
                                            <p:strVal val="0-ppt_w/2"/>
                                          </p:val>
                                        </p:tav>
                                      </p:tavLst>
                                    </p:anim>
                                    <p:anim calcmode="lin" valueType="num">
                                      <p:cBhvr additive="base">
                                        <p:cTn id="434" dur="2000"/>
                                        <p:tgtEl>
                                          <p:spTgt spid="5"/>
                                        </p:tgtEl>
                                        <p:attrNameLst>
                                          <p:attrName>ppt_y</p:attrName>
                                        </p:attrNameLst>
                                      </p:cBhvr>
                                      <p:tavLst>
                                        <p:tav tm="0">
                                          <p:val>
                                            <p:strVal val="ppt_y"/>
                                          </p:val>
                                        </p:tav>
                                        <p:tav tm="100000">
                                          <p:val>
                                            <p:strVal val="ppt_y"/>
                                          </p:val>
                                        </p:tav>
                                      </p:tavLst>
                                    </p:anim>
                                    <p:set>
                                      <p:cBhvr>
                                        <p:cTn id="435" dur="1" fill="hold">
                                          <p:stCondLst>
                                            <p:cond delay="1999"/>
                                          </p:stCondLst>
                                        </p:cTn>
                                        <p:tgtEl>
                                          <p:spTgt spid="5"/>
                                        </p:tgtEl>
                                        <p:attrNameLst>
                                          <p:attrName>style.visibility</p:attrName>
                                        </p:attrNameLst>
                                      </p:cBhvr>
                                      <p:to>
                                        <p:strVal val="hidden"/>
                                      </p:to>
                                    </p:set>
                                  </p:childTnLst>
                                </p:cTn>
                              </p:par>
                              <p:par>
                                <p:cTn id="436" presetID="2" presetClass="exit" presetSubtype="8" fill="hold" grpId="2" nodeType="withEffect">
                                  <p:stCondLst>
                                    <p:cond delay="0"/>
                                  </p:stCondLst>
                                  <p:childTnLst>
                                    <p:anim calcmode="lin" valueType="num">
                                      <p:cBhvr additive="base">
                                        <p:cTn id="437" dur="2000"/>
                                        <p:tgtEl>
                                          <p:spTgt spid="6"/>
                                        </p:tgtEl>
                                        <p:attrNameLst>
                                          <p:attrName>ppt_x</p:attrName>
                                        </p:attrNameLst>
                                      </p:cBhvr>
                                      <p:tavLst>
                                        <p:tav tm="0">
                                          <p:val>
                                            <p:strVal val="ppt_x"/>
                                          </p:val>
                                        </p:tav>
                                        <p:tav tm="100000">
                                          <p:val>
                                            <p:strVal val="0-ppt_w/2"/>
                                          </p:val>
                                        </p:tav>
                                      </p:tavLst>
                                    </p:anim>
                                    <p:anim calcmode="lin" valueType="num">
                                      <p:cBhvr additive="base">
                                        <p:cTn id="438" dur="2000"/>
                                        <p:tgtEl>
                                          <p:spTgt spid="6"/>
                                        </p:tgtEl>
                                        <p:attrNameLst>
                                          <p:attrName>ppt_y</p:attrName>
                                        </p:attrNameLst>
                                      </p:cBhvr>
                                      <p:tavLst>
                                        <p:tav tm="0">
                                          <p:val>
                                            <p:strVal val="ppt_y"/>
                                          </p:val>
                                        </p:tav>
                                        <p:tav tm="100000">
                                          <p:val>
                                            <p:strVal val="ppt_y"/>
                                          </p:val>
                                        </p:tav>
                                      </p:tavLst>
                                    </p:anim>
                                    <p:set>
                                      <p:cBhvr>
                                        <p:cTn id="439" dur="1" fill="hold">
                                          <p:stCondLst>
                                            <p:cond delay="1999"/>
                                          </p:stCondLst>
                                        </p:cTn>
                                        <p:tgtEl>
                                          <p:spTgt spid="6"/>
                                        </p:tgtEl>
                                        <p:attrNameLst>
                                          <p:attrName>style.visibility</p:attrName>
                                        </p:attrNameLst>
                                      </p:cBhvr>
                                      <p:to>
                                        <p:strVal val="hidden"/>
                                      </p:to>
                                    </p:set>
                                  </p:childTnLst>
                                </p:cTn>
                              </p:par>
                              <p:par>
                                <p:cTn id="440" presetID="2" presetClass="exit" presetSubtype="8" fill="hold" grpId="2" nodeType="withEffect">
                                  <p:stCondLst>
                                    <p:cond delay="0"/>
                                  </p:stCondLst>
                                  <p:childTnLst>
                                    <p:anim calcmode="lin" valueType="num">
                                      <p:cBhvr additive="base">
                                        <p:cTn id="441" dur="2000"/>
                                        <p:tgtEl>
                                          <p:spTgt spid="7"/>
                                        </p:tgtEl>
                                        <p:attrNameLst>
                                          <p:attrName>ppt_x</p:attrName>
                                        </p:attrNameLst>
                                      </p:cBhvr>
                                      <p:tavLst>
                                        <p:tav tm="0">
                                          <p:val>
                                            <p:strVal val="ppt_x"/>
                                          </p:val>
                                        </p:tav>
                                        <p:tav tm="100000">
                                          <p:val>
                                            <p:strVal val="0-ppt_w/2"/>
                                          </p:val>
                                        </p:tav>
                                      </p:tavLst>
                                    </p:anim>
                                    <p:anim calcmode="lin" valueType="num">
                                      <p:cBhvr additive="base">
                                        <p:cTn id="442" dur="2000"/>
                                        <p:tgtEl>
                                          <p:spTgt spid="7"/>
                                        </p:tgtEl>
                                        <p:attrNameLst>
                                          <p:attrName>ppt_y</p:attrName>
                                        </p:attrNameLst>
                                      </p:cBhvr>
                                      <p:tavLst>
                                        <p:tav tm="0">
                                          <p:val>
                                            <p:strVal val="ppt_y"/>
                                          </p:val>
                                        </p:tav>
                                        <p:tav tm="100000">
                                          <p:val>
                                            <p:strVal val="ppt_y"/>
                                          </p:val>
                                        </p:tav>
                                      </p:tavLst>
                                    </p:anim>
                                    <p:set>
                                      <p:cBhvr>
                                        <p:cTn id="443" dur="1" fill="hold">
                                          <p:stCondLst>
                                            <p:cond delay="1999"/>
                                          </p:stCondLst>
                                        </p:cTn>
                                        <p:tgtEl>
                                          <p:spTgt spid="7"/>
                                        </p:tgtEl>
                                        <p:attrNameLst>
                                          <p:attrName>style.visibility</p:attrName>
                                        </p:attrNameLst>
                                      </p:cBhvr>
                                      <p:to>
                                        <p:strVal val="hidden"/>
                                      </p:to>
                                    </p:set>
                                  </p:childTnLst>
                                </p:cTn>
                              </p:par>
                              <p:par>
                                <p:cTn id="444" presetID="2" presetClass="exit" presetSubtype="8" fill="hold" grpId="2" nodeType="withEffect">
                                  <p:stCondLst>
                                    <p:cond delay="0"/>
                                  </p:stCondLst>
                                  <p:childTnLst>
                                    <p:anim calcmode="lin" valueType="num">
                                      <p:cBhvr additive="base">
                                        <p:cTn id="445" dur="2000"/>
                                        <p:tgtEl>
                                          <p:spTgt spid="8"/>
                                        </p:tgtEl>
                                        <p:attrNameLst>
                                          <p:attrName>ppt_x</p:attrName>
                                        </p:attrNameLst>
                                      </p:cBhvr>
                                      <p:tavLst>
                                        <p:tav tm="0">
                                          <p:val>
                                            <p:strVal val="ppt_x"/>
                                          </p:val>
                                        </p:tav>
                                        <p:tav tm="100000">
                                          <p:val>
                                            <p:strVal val="0-ppt_w/2"/>
                                          </p:val>
                                        </p:tav>
                                      </p:tavLst>
                                    </p:anim>
                                    <p:anim calcmode="lin" valueType="num">
                                      <p:cBhvr additive="base">
                                        <p:cTn id="446" dur="2000"/>
                                        <p:tgtEl>
                                          <p:spTgt spid="8"/>
                                        </p:tgtEl>
                                        <p:attrNameLst>
                                          <p:attrName>ppt_y</p:attrName>
                                        </p:attrNameLst>
                                      </p:cBhvr>
                                      <p:tavLst>
                                        <p:tav tm="0">
                                          <p:val>
                                            <p:strVal val="ppt_y"/>
                                          </p:val>
                                        </p:tav>
                                        <p:tav tm="100000">
                                          <p:val>
                                            <p:strVal val="ppt_y"/>
                                          </p:val>
                                        </p:tav>
                                      </p:tavLst>
                                    </p:anim>
                                    <p:set>
                                      <p:cBhvr>
                                        <p:cTn id="447" dur="1" fill="hold">
                                          <p:stCondLst>
                                            <p:cond delay="1999"/>
                                          </p:stCondLst>
                                        </p:cTn>
                                        <p:tgtEl>
                                          <p:spTgt spid="8"/>
                                        </p:tgtEl>
                                        <p:attrNameLst>
                                          <p:attrName>style.visibility</p:attrName>
                                        </p:attrNameLst>
                                      </p:cBhvr>
                                      <p:to>
                                        <p:strVal val="hidden"/>
                                      </p:to>
                                    </p:set>
                                  </p:childTnLst>
                                </p:cTn>
                              </p:par>
                              <p:par>
                                <p:cTn id="448" presetID="2" presetClass="exit" presetSubtype="8" fill="hold" grpId="2" nodeType="withEffect">
                                  <p:stCondLst>
                                    <p:cond delay="0"/>
                                  </p:stCondLst>
                                  <p:childTnLst>
                                    <p:anim calcmode="lin" valueType="num">
                                      <p:cBhvr additive="base">
                                        <p:cTn id="449" dur="2000"/>
                                        <p:tgtEl>
                                          <p:spTgt spid="9"/>
                                        </p:tgtEl>
                                        <p:attrNameLst>
                                          <p:attrName>ppt_x</p:attrName>
                                        </p:attrNameLst>
                                      </p:cBhvr>
                                      <p:tavLst>
                                        <p:tav tm="0">
                                          <p:val>
                                            <p:strVal val="ppt_x"/>
                                          </p:val>
                                        </p:tav>
                                        <p:tav tm="100000">
                                          <p:val>
                                            <p:strVal val="0-ppt_w/2"/>
                                          </p:val>
                                        </p:tav>
                                      </p:tavLst>
                                    </p:anim>
                                    <p:anim calcmode="lin" valueType="num">
                                      <p:cBhvr additive="base">
                                        <p:cTn id="450" dur="2000"/>
                                        <p:tgtEl>
                                          <p:spTgt spid="9"/>
                                        </p:tgtEl>
                                        <p:attrNameLst>
                                          <p:attrName>ppt_y</p:attrName>
                                        </p:attrNameLst>
                                      </p:cBhvr>
                                      <p:tavLst>
                                        <p:tav tm="0">
                                          <p:val>
                                            <p:strVal val="ppt_y"/>
                                          </p:val>
                                        </p:tav>
                                        <p:tav tm="100000">
                                          <p:val>
                                            <p:strVal val="ppt_y"/>
                                          </p:val>
                                        </p:tav>
                                      </p:tavLst>
                                    </p:anim>
                                    <p:set>
                                      <p:cBhvr>
                                        <p:cTn id="451" dur="1" fill="hold">
                                          <p:stCondLst>
                                            <p:cond delay="1999"/>
                                          </p:stCondLst>
                                        </p:cTn>
                                        <p:tgtEl>
                                          <p:spTgt spid="9"/>
                                        </p:tgtEl>
                                        <p:attrNameLst>
                                          <p:attrName>style.visibility</p:attrName>
                                        </p:attrNameLst>
                                      </p:cBhvr>
                                      <p:to>
                                        <p:strVal val="hidden"/>
                                      </p:to>
                                    </p:set>
                                  </p:childTnLst>
                                </p:cTn>
                              </p:par>
                              <p:par>
                                <p:cTn id="452" presetID="2" presetClass="exit" presetSubtype="8" fill="hold" grpId="2" nodeType="withEffect">
                                  <p:stCondLst>
                                    <p:cond delay="0"/>
                                  </p:stCondLst>
                                  <p:childTnLst>
                                    <p:anim calcmode="lin" valueType="num">
                                      <p:cBhvr additive="base">
                                        <p:cTn id="453" dur="2000"/>
                                        <p:tgtEl>
                                          <p:spTgt spid="10"/>
                                        </p:tgtEl>
                                        <p:attrNameLst>
                                          <p:attrName>ppt_x</p:attrName>
                                        </p:attrNameLst>
                                      </p:cBhvr>
                                      <p:tavLst>
                                        <p:tav tm="0">
                                          <p:val>
                                            <p:strVal val="ppt_x"/>
                                          </p:val>
                                        </p:tav>
                                        <p:tav tm="100000">
                                          <p:val>
                                            <p:strVal val="0-ppt_w/2"/>
                                          </p:val>
                                        </p:tav>
                                      </p:tavLst>
                                    </p:anim>
                                    <p:anim calcmode="lin" valueType="num">
                                      <p:cBhvr additive="base">
                                        <p:cTn id="454" dur="2000"/>
                                        <p:tgtEl>
                                          <p:spTgt spid="10"/>
                                        </p:tgtEl>
                                        <p:attrNameLst>
                                          <p:attrName>ppt_y</p:attrName>
                                        </p:attrNameLst>
                                      </p:cBhvr>
                                      <p:tavLst>
                                        <p:tav tm="0">
                                          <p:val>
                                            <p:strVal val="ppt_y"/>
                                          </p:val>
                                        </p:tav>
                                        <p:tav tm="100000">
                                          <p:val>
                                            <p:strVal val="ppt_y"/>
                                          </p:val>
                                        </p:tav>
                                      </p:tavLst>
                                    </p:anim>
                                    <p:set>
                                      <p:cBhvr>
                                        <p:cTn id="455" dur="1" fill="hold">
                                          <p:stCondLst>
                                            <p:cond delay="1999"/>
                                          </p:stCondLst>
                                        </p:cTn>
                                        <p:tgtEl>
                                          <p:spTgt spid="10"/>
                                        </p:tgtEl>
                                        <p:attrNameLst>
                                          <p:attrName>style.visibility</p:attrName>
                                        </p:attrNameLst>
                                      </p:cBhvr>
                                      <p:to>
                                        <p:strVal val="hidden"/>
                                      </p:to>
                                    </p:set>
                                  </p:childTnLst>
                                </p:cTn>
                              </p:par>
                              <p:par>
                                <p:cTn id="456" presetID="2" presetClass="exit" presetSubtype="8" fill="hold" grpId="2" nodeType="withEffect">
                                  <p:stCondLst>
                                    <p:cond delay="0"/>
                                  </p:stCondLst>
                                  <p:childTnLst>
                                    <p:anim calcmode="lin" valueType="num">
                                      <p:cBhvr additive="base">
                                        <p:cTn id="457" dur="2000"/>
                                        <p:tgtEl>
                                          <p:spTgt spid="11"/>
                                        </p:tgtEl>
                                        <p:attrNameLst>
                                          <p:attrName>ppt_x</p:attrName>
                                        </p:attrNameLst>
                                      </p:cBhvr>
                                      <p:tavLst>
                                        <p:tav tm="0">
                                          <p:val>
                                            <p:strVal val="ppt_x"/>
                                          </p:val>
                                        </p:tav>
                                        <p:tav tm="100000">
                                          <p:val>
                                            <p:strVal val="0-ppt_w/2"/>
                                          </p:val>
                                        </p:tav>
                                      </p:tavLst>
                                    </p:anim>
                                    <p:anim calcmode="lin" valueType="num">
                                      <p:cBhvr additive="base">
                                        <p:cTn id="458" dur="2000"/>
                                        <p:tgtEl>
                                          <p:spTgt spid="11"/>
                                        </p:tgtEl>
                                        <p:attrNameLst>
                                          <p:attrName>ppt_y</p:attrName>
                                        </p:attrNameLst>
                                      </p:cBhvr>
                                      <p:tavLst>
                                        <p:tav tm="0">
                                          <p:val>
                                            <p:strVal val="ppt_y"/>
                                          </p:val>
                                        </p:tav>
                                        <p:tav tm="100000">
                                          <p:val>
                                            <p:strVal val="ppt_y"/>
                                          </p:val>
                                        </p:tav>
                                      </p:tavLst>
                                    </p:anim>
                                    <p:set>
                                      <p:cBhvr>
                                        <p:cTn id="459" dur="1" fill="hold">
                                          <p:stCondLst>
                                            <p:cond delay="1999"/>
                                          </p:stCondLst>
                                        </p:cTn>
                                        <p:tgtEl>
                                          <p:spTgt spid="11"/>
                                        </p:tgtEl>
                                        <p:attrNameLst>
                                          <p:attrName>style.visibility</p:attrName>
                                        </p:attrNameLst>
                                      </p:cBhvr>
                                      <p:to>
                                        <p:strVal val="hidden"/>
                                      </p:to>
                                    </p:set>
                                  </p:childTnLst>
                                </p:cTn>
                              </p:par>
                              <p:par>
                                <p:cTn id="460" presetID="2" presetClass="exit" presetSubtype="8" fill="hold" grpId="2" nodeType="withEffect">
                                  <p:stCondLst>
                                    <p:cond delay="0"/>
                                  </p:stCondLst>
                                  <p:childTnLst>
                                    <p:anim calcmode="lin" valueType="num">
                                      <p:cBhvr additive="base">
                                        <p:cTn id="461" dur="2000"/>
                                        <p:tgtEl>
                                          <p:spTgt spid="12"/>
                                        </p:tgtEl>
                                        <p:attrNameLst>
                                          <p:attrName>ppt_x</p:attrName>
                                        </p:attrNameLst>
                                      </p:cBhvr>
                                      <p:tavLst>
                                        <p:tav tm="0">
                                          <p:val>
                                            <p:strVal val="ppt_x"/>
                                          </p:val>
                                        </p:tav>
                                        <p:tav tm="100000">
                                          <p:val>
                                            <p:strVal val="0-ppt_w/2"/>
                                          </p:val>
                                        </p:tav>
                                      </p:tavLst>
                                    </p:anim>
                                    <p:anim calcmode="lin" valueType="num">
                                      <p:cBhvr additive="base">
                                        <p:cTn id="462" dur="2000"/>
                                        <p:tgtEl>
                                          <p:spTgt spid="12"/>
                                        </p:tgtEl>
                                        <p:attrNameLst>
                                          <p:attrName>ppt_y</p:attrName>
                                        </p:attrNameLst>
                                      </p:cBhvr>
                                      <p:tavLst>
                                        <p:tav tm="0">
                                          <p:val>
                                            <p:strVal val="ppt_y"/>
                                          </p:val>
                                        </p:tav>
                                        <p:tav tm="100000">
                                          <p:val>
                                            <p:strVal val="ppt_y"/>
                                          </p:val>
                                        </p:tav>
                                      </p:tavLst>
                                    </p:anim>
                                    <p:set>
                                      <p:cBhvr>
                                        <p:cTn id="463" dur="1" fill="hold">
                                          <p:stCondLst>
                                            <p:cond delay="1999"/>
                                          </p:stCondLst>
                                        </p:cTn>
                                        <p:tgtEl>
                                          <p:spTgt spid="12"/>
                                        </p:tgtEl>
                                        <p:attrNameLst>
                                          <p:attrName>style.visibility</p:attrName>
                                        </p:attrNameLst>
                                      </p:cBhvr>
                                      <p:to>
                                        <p:strVal val="hidden"/>
                                      </p:to>
                                    </p:set>
                                  </p:childTnLst>
                                </p:cTn>
                              </p:par>
                              <p:par>
                                <p:cTn id="464" presetID="2" presetClass="exit" presetSubtype="8" fill="hold" grpId="2" nodeType="withEffect">
                                  <p:stCondLst>
                                    <p:cond delay="0"/>
                                  </p:stCondLst>
                                  <p:childTnLst>
                                    <p:anim calcmode="lin" valueType="num">
                                      <p:cBhvr additive="base">
                                        <p:cTn id="465" dur="2000"/>
                                        <p:tgtEl>
                                          <p:spTgt spid="13"/>
                                        </p:tgtEl>
                                        <p:attrNameLst>
                                          <p:attrName>ppt_x</p:attrName>
                                        </p:attrNameLst>
                                      </p:cBhvr>
                                      <p:tavLst>
                                        <p:tav tm="0">
                                          <p:val>
                                            <p:strVal val="ppt_x"/>
                                          </p:val>
                                        </p:tav>
                                        <p:tav tm="100000">
                                          <p:val>
                                            <p:strVal val="0-ppt_w/2"/>
                                          </p:val>
                                        </p:tav>
                                      </p:tavLst>
                                    </p:anim>
                                    <p:anim calcmode="lin" valueType="num">
                                      <p:cBhvr additive="base">
                                        <p:cTn id="466" dur="2000"/>
                                        <p:tgtEl>
                                          <p:spTgt spid="13"/>
                                        </p:tgtEl>
                                        <p:attrNameLst>
                                          <p:attrName>ppt_y</p:attrName>
                                        </p:attrNameLst>
                                      </p:cBhvr>
                                      <p:tavLst>
                                        <p:tav tm="0">
                                          <p:val>
                                            <p:strVal val="ppt_y"/>
                                          </p:val>
                                        </p:tav>
                                        <p:tav tm="100000">
                                          <p:val>
                                            <p:strVal val="ppt_y"/>
                                          </p:val>
                                        </p:tav>
                                      </p:tavLst>
                                    </p:anim>
                                    <p:set>
                                      <p:cBhvr>
                                        <p:cTn id="467" dur="1" fill="hold">
                                          <p:stCondLst>
                                            <p:cond delay="1999"/>
                                          </p:stCondLst>
                                        </p:cTn>
                                        <p:tgtEl>
                                          <p:spTgt spid="13"/>
                                        </p:tgtEl>
                                        <p:attrNameLst>
                                          <p:attrName>style.visibility</p:attrName>
                                        </p:attrNameLst>
                                      </p:cBhvr>
                                      <p:to>
                                        <p:strVal val="hidden"/>
                                      </p:to>
                                    </p:set>
                                  </p:childTnLst>
                                </p:cTn>
                              </p:par>
                              <p:par>
                                <p:cTn id="468" presetID="2" presetClass="exit" presetSubtype="8" fill="hold" grpId="2" nodeType="withEffect">
                                  <p:stCondLst>
                                    <p:cond delay="0"/>
                                  </p:stCondLst>
                                  <p:childTnLst>
                                    <p:anim calcmode="lin" valueType="num">
                                      <p:cBhvr additive="base">
                                        <p:cTn id="469" dur="2000"/>
                                        <p:tgtEl>
                                          <p:spTgt spid="14"/>
                                        </p:tgtEl>
                                        <p:attrNameLst>
                                          <p:attrName>ppt_x</p:attrName>
                                        </p:attrNameLst>
                                      </p:cBhvr>
                                      <p:tavLst>
                                        <p:tav tm="0">
                                          <p:val>
                                            <p:strVal val="ppt_x"/>
                                          </p:val>
                                        </p:tav>
                                        <p:tav tm="100000">
                                          <p:val>
                                            <p:strVal val="0-ppt_w/2"/>
                                          </p:val>
                                        </p:tav>
                                      </p:tavLst>
                                    </p:anim>
                                    <p:anim calcmode="lin" valueType="num">
                                      <p:cBhvr additive="base">
                                        <p:cTn id="470" dur="2000"/>
                                        <p:tgtEl>
                                          <p:spTgt spid="14"/>
                                        </p:tgtEl>
                                        <p:attrNameLst>
                                          <p:attrName>ppt_y</p:attrName>
                                        </p:attrNameLst>
                                      </p:cBhvr>
                                      <p:tavLst>
                                        <p:tav tm="0">
                                          <p:val>
                                            <p:strVal val="ppt_y"/>
                                          </p:val>
                                        </p:tav>
                                        <p:tav tm="100000">
                                          <p:val>
                                            <p:strVal val="ppt_y"/>
                                          </p:val>
                                        </p:tav>
                                      </p:tavLst>
                                    </p:anim>
                                    <p:set>
                                      <p:cBhvr>
                                        <p:cTn id="471" dur="1" fill="hold">
                                          <p:stCondLst>
                                            <p:cond delay="1999"/>
                                          </p:stCondLst>
                                        </p:cTn>
                                        <p:tgtEl>
                                          <p:spTgt spid="14"/>
                                        </p:tgtEl>
                                        <p:attrNameLst>
                                          <p:attrName>style.visibility</p:attrName>
                                        </p:attrNameLst>
                                      </p:cBhvr>
                                      <p:to>
                                        <p:strVal val="hidden"/>
                                      </p:to>
                                    </p:set>
                                  </p:childTnLst>
                                </p:cTn>
                              </p:par>
                              <p:par>
                                <p:cTn id="472" presetID="2" presetClass="exit" presetSubtype="8" fill="hold" grpId="2" nodeType="withEffect">
                                  <p:stCondLst>
                                    <p:cond delay="0"/>
                                  </p:stCondLst>
                                  <p:childTnLst>
                                    <p:anim calcmode="lin" valueType="num">
                                      <p:cBhvr additive="base">
                                        <p:cTn id="473" dur="2000"/>
                                        <p:tgtEl>
                                          <p:spTgt spid="15"/>
                                        </p:tgtEl>
                                        <p:attrNameLst>
                                          <p:attrName>ppt_x</p:attrName>
                                        </p:attrNameLst>
                                      </p:cBhvr>
                                      <p:tavLst>
                                        <p:tav tm="0">
                                          <p:val>
                                            <p:strVal val="ppt_x"/>
                                          </p:val>
                                        </p:tav>
                                        <p:tav tm="100000">
                                          <p:val>
                                            <p:strVal val="0-ppt_w/2"/>
                                          </p:val>
                                        </p:tav>
                                      </p:tavLst>
                                    </p:anim>
                                    <p:anim calcmode="lin" valueType="num">
                                      <p:cBhvr additive="base">
                                        <p:cTn id="474" dur="2000"/>
                                        <p:tgtEl>
                                          <p:spTgt spid="15"/>
                                        </p:tgtEl>
                                        <p:attrNameLst>
                                          <p:attrName>ppt_y</p:attrName>
                                        </p:attrNameLst>
                                      </p:cBhvr>
                                      <p:tavLst>
                                        <p:tav tm="0">
                                          <p:val>
                                            <p:strVal val="ppt_y"/>
                                          </p:val>
                                        </p:tav>
                                        <p:tav tm="100000">
                                          <p:val>
                                            <p:strVal val="ppt_y"/>
                                          </p:val>
                                        </p:tav>
                                      </p:tavLst>
                                    </p:anim>
                                    <p:set>
                                      <p:cBhvr>
                                        <p:cTn id="475" dur="1" fill="hold">
                                          <p:stCondLst>
                                            <p:cond delay="1999"/>
                                          </p:stCondLst>
                                        </p:cTn>
                                        <p:tgtEl>
                                          <p:spTgt spid="15"/>
                                        </p:tgtEl>
                                        <p:attrNameLst>
                                          <p:attrName>style.visibility</p:attrName>
                                        </p:attrNameLst>
                                      </p:cBhvr>
                                      <p:to>
                                        <p:strVal val="hidden"/>
                                      </p:to>
                                    </p:set>
                                  </p:childTnLst>
                                </p:cTn>
                              </p:par>
                              <p:par>
                                <p:cTn id="476" presetID="2" presetClass="exit" presetSubtype="8" fill="hold" grpId="2" nodeType="withEffect">
                                  <p:stCondLst>
                                    <p:cond delay="0"/>
                                  </p:stCondLst>
                                  <p:childTnLst>
                                    <p:anim calcmode="lin" valueType="num">
                                      <p:cBhvr additive="base">
                                        <p:cTn id="477" dur="2000"/>
                                        <p:tgtEl>
                                          <p:spTgt spid="16"/>
                                        </p:tgtEl>
                                        <p:attrNameLst>
                                          <p:attrName>ppt_x</p:attrName>
                                        </p:attrNameLst>
                                      </p:cBhvr>
                                      <p:tavLst>
                                        <p:tav tm="0">
                                          <p:val>
                                            <p:strVal val="ppt_x"/>
                                          </p:val>
                                        </p:tav>
                                        <p:tav tm="100000">
                                          <p:val>
                                            <p:strVal val="0-ppt_w/2"/>
                                          </p:val>
                                        </p:tav>
                                      </p:tavLst>
                                    </p:anim>
                                    <p:anim calcmode="lin" valueType="num">
                                      <p:cBhvr additive="base">
                                        <p:cTn id="478" dur="2000"/>
                                        <p:tgtEl>
                                          <p:spTgt spid="16"/>
                                        </p:tgtEl>
                                        <p:attrNameLst>
                                          <p:attrName>ppt_y</p:attrName>
                                        </p:attrNameLst>
                                      </p:cBhvr>
                                      <p:tavLst>
                                        <p:tav tm="0">
                                          <p:val>
                                            <p:strVal val="ppt_y"/>
                                          </p:val>
                                        </p:tav>
                                        <p:tav tm="100000">
                                          <p:val>
                                            <p:strVal val="ppt_y"/>
                                          </p:val>
                                        </p:tav>
                                      </p:tavLst>
                                    </p:anim>
                                    <p:set>
                                      <p:cBhvr>
                                        <p:cTn id="479" dur="1" fill="hold">
                                          <p:stCondLst>
                                            <p:cond delay="1999"/>
                                          </p:stCondLst>
                                        </p:cTn>
                                        <p:tgtEl>
                                          <p:spTgt spid="16"/>
                                        </p:tgtEl>
                                        <p:attrNameLst>
                                          <p:attrName>style.visibility</p:attrName>
                                        </p:attrNameLst>
                                      </p:cBhvr>
                                      <p:to>
                                        <p:strVal val="hidden"/>
                                      </p:to>
                                    </p:set>
                                  </p:childTnLst>
                                </p:cTn>
                              </p:par>
                              <p:par>
                                <p:cTn id="480" presetID="2" presetClass="exit" presetSubtype="8" fill="hold" grpId="2" nodeType="withEffect">
                                  <p:stCondLst>
                                    <p:cond delay="0"/>
                                  </p:stCondLst>
                                  <p:childTnLst>
                                    <p:anim calcmode="lin" valueType="num">
                                      <p:cBhvr additive="base">
                                        <p:cTn id="481" dur="2000"/>
                                        <p:tgtEl>
                                          <p:spTgt spid="17"/>
                                        </p:tgtEl>
                                        <p:attrNameLst>
                                          <p:attrName>ppt_x</p:attrName>
                                        </p:attrNameLst>
                                      </p:cBhvr>
                                      <p:tavLst>
                                        <p:tav tm="0">
                                          <p:val>
                                            <p:strVal val="ppt_x"/>
                                          </p:val>
                                        </p:tav>
                                        <p:tav tm="100000">
                                          <p:val>
                                            <p:strVal val="0-ppt_w/2"/>
                                          </p:val>
                                        </p:tav>
                                      </p:tavLst>
                                    </p:anim>
                                    <p:anim calcmode="lin" valueType="num">
                                      <p:cBhvr additive="base">
                                        <p:cTn id="482" dur="2000"/>
                                        <p:tgtEl>
                                          <p:spTgt spid="17"/>
                                        </p:tgtEl>
                                        <p:attrNameLst>
                                          <p:attrName>ppt_y</p:attrName>
                                        </p:attrNameLst>
                                      </p:cBhvr>
                                      <p:tavLst>
                                        <p:tav tm="0">
                                          <p:val>
                                            <p:strVal val="ppt_y"/>
                                          </p:val>
                                        </p:tav>
                                        <p:tav tm="100000">
                                          <p:val>
                                            <p:strVal val="ppt_y"/>
                                          </p:val>
                                        </p:tav>
                                      </p:tavLst>
                                    </p:anim>
                                    <p:set>
                                      <p:cBhvr>
                                        <p:cTn id="483" dur="1" fill="hold">
                                          <p:stCondLst>
                                            <p:cond delay="1999"/>
                                          </p:stCondLst>
                                        </p:cTn>
                                        <p:tgtEl>
                                          <p:spTgt spid="17"/>
                                        </p:tgtEl>
                                        <p:attrNameLst>
                                          <p:attrName>style.visibility</p:attrName>
                                        </p:attrNameLst>
                                      </p:cBhvr>
                                      <p:to>
                                        <p:strVal val="hidden"/>
                                      </p:to>
                                    </p:set>
                                  </p:childTnLst>
                                </p:cTn>
                              </p:par>
                              <p:par>
                                <p:cTn id="484" presetID="2" presetClass="exit" presetSubtype="8" fill="hold" grpId="2" nodeType="withEffect">
                                  <p:stCondLst>
                                    <p:cond delay="0"/>
                                  </p:stCondLst>
                                  <p:childTnLst>
                                    <p:anim calcmode="lin" valueType="num">
                                      <p:cBhvr additive="base">
                                        <p:cTn id="485" dur="2000"/>
                                        <p:tgtEl>
                                          <p:spTgt spid="18"/>
                                        </p:tgtEl>
                                        <p:attrNameLst>
                                          <p:attrName>ppt_x</p:attrName>
                                        </p:attrNameLst>
                                      </p:cBhvr>
                                      <p:tavLst>
                                        <p:tav tm="0">
                                          <p:val>
                                            <p:strVal val="ppt_x"/>
                                          </p:val>
                                        </p:tav>
                                        <p:tav tm="100000">
                                          <p:val>
                                            <p:strVal val="0-ppt_w/2"/>
                                          </p:val>
                                        </p:tav>
                                      </p:tavLst>
                                    </p:anim>
                                    <p:anim calcmode="lin" valueType="num">
                                      <p:cBhvr additive="base">
                                        <p:cTn id="486" dur="2000"/>
                                        <p:tgtEl>
                                          <p:spTgt spid="18"/>
                                        </p:tgtEl>
                                        <p:attrNameLst>
                                          <p:attrName>ppt_y</p:attrName>
                                        </p:attrNameLst>
                                      </p:cBhvr>
                                      <p:tavLst>
                                        <p:tav tm="0">
                                          <p:val>
                                            <p:strVal val="ppt_y"/>
                                          </p:val>
                                        </p:tav>
                                        <p:tav tm="100000">
                                          <p:val>
                                            <p:strVal val="ppt_y"/>
                                          </p:val>
                                        </p:tav>
                                      </p:tavLst>
                                    </p:anim>
                                    <p:set>
                                      <p:cBhvr>
                                        <p:cTn id="487" dur="1" fill="hold">
                                          <p:stCondLst>
                                            <p:cond delay="1999"/>
                                          </p:stCondLst>
                                        </p:cTn>
                                        <p:tgtEl>
                                          <p:spTgt spid="18"/>
                                        </p:tgtEl>
                                        <p:attrNameLst>
                                          <p:attrName>style.visibility</p:attrName>
                                        </p:attrNameLst>
                                      </p:cBhvr>
                                      <p:to>
                                        <p:strVal val="hidden"/>
                                      </p:to>
                                    </p:set>
                                  </p:childTnLst>
                                </p:cTn>
                              </p:par>
                              <p:par>
                                <p:cTn id="488" presetID="2" presetClass="exit" presetSubtype="8" fill="hold" grpId="2" nodeType="withEffect">
                                  <p:stCondLst>
                                    <p:cond delay="0"/>
                                  </p:stCondLst>
                                  <p:childTnLst>
                                    <p:anim calcmode="lin" valueType="num">
                                      <p:cBhvr additive="base">
                                        <p:cTn id="489" dur="2000"/>
                                        <p:tgtEl>
                                          <p:spTgt spid="19"/>
                                        </p:tgtEl>
                                        <p:attrNameLst>
                                          <p:attrName>ppt_x</p:attrName>
                                        </p:attrNameLst>
                                      </p:cBhvr>
                                      <p:tavLst>
                                        <p:tav tm="0">
                                          <p:val>
                                            <p:strVal val="ppt_x"/>
                                          </p:val>
                                        </p:tav>
                                        <p:tav tm="100000">
                                          <p:val>
                                            <p:strVal val="0-ppt_w/2"/>
                                          </p:val>
                                        </p:tav>
                                      </p:tavLst>
                                    </p:anim>
                                    <p:anim calcmode="lin" valueType="num">
                                      <p:cBhvr additive="base">
                                        <p:cTn id="490" dur="2000"/>
                                        <p:tgtEl>
                                          <p:spTgt spid="19"/>
                                        </p:tgtEl>
                                        <p:attrNameLst>
                                          <p:attrName>ppt_y</p:attrName>
                                        </p:attrNameLst>
                                      </p:cBhvr>
                                      <p:tavLst>
                                        <p:tav tm="0">
                                          <p:val>
                                            <p:strVal val="ppt_y"/>
                                          </p:val>
                                        </p:tav>
                                        <p:tav tm="100000">
                                          <p:val>
                                            <p:strVal val="ppt_y"/>
                                          </p:val>
                                        </p:tav>
                                      </p:tavLst>
                                    </p:anim>
                                    <p:set>
                                      <p:cBhvr>
                                        <p:cTn id="491" dur="1" fill="hold">
                                          <p:stCondLst>
                                            <p:cond delay="1999"/>
                                          </p:stCondLst>
                                        </p:cTn>
                                        <p:tgtEl>
                                          <p:spTgt spid="19"/>
                                        </p:tgtEl>
                                        <p:attrNameLst>
                                          <p:attrName>style.visibility</p:attrName>
                                        </p:attrNameLst>
                                      </p:cBhvr>
                                      <p:to>
                                        <p:strVal val="hidden"/>
                                      </p:to>
                                    </p:set>
                                  </p:childTnLst>
                                </p:cTn>
                              </p:par>
                              <p:par>
                                <p:cTn id="492" presetID="2" presetClass="exit" presetSubtype="8" fill="hold" grpId="2" nodeType="withEffect">
                                  <p:stCondLst>
                                    <p:cond delay="0"/>
                                  </p:stCondLst>
                                  <p:childTnLst>
                                    <p:anim calcmode="lin" valueType="num">
                                      <p:cBhvr additive="base">
                                        <p:cTn id="493" dur="2000"/>
                                        <p:tgtEl>
                                          <p:spTgt spid="20"/>
                                        </p:tgtEl>
                                        <p:attrNameLst>
                                          <p:attrName>ppt_x</p:attrName>
                                        </p:attrNameLst>
                                      </p:cBhvr>
                                      <p:tavLst>
                                        <p:tav tm="0">
                                          <p:val>
                                            <p:strVal val="ppt_x"/>
                                          </p:val>
                                        </p:tav>
                                        <p:tav tm="100000">
                                          <p:val>
                                            <p:strVal val="0-ppt_w/2"/>
                                          </p:val>
                                        </p:tav>
                                      </p:tavLst>
                                    </p:anim>
                                    <p:anim calcmode="lin" valueType="num">
                                      <p:cBhvr additive="base">
                                        <p:cTn id="494" dur="2000"/>
                                        <p:tgtEl>
                                          <p:spTgt spid="20"/>
                                        </p:tgtEl>
                                        <p:attrNameLst>
                                          <p:attrName>ppt_y</p:attrName>
                                        </p:attrNameLst>
                                      </p:cBhvr>
                                      <p:tavLst>
                                        <p:tav tm="0">
                                          <p:val>
                                            <p:strVal val="ppt_y"/>
                                          </p:val>
                                        </p:tav>
                                        <p:tav tm="100000">
                                          <p:val>
                                            <p:strVal val="ppt_y"/>
                                          </p:val>
                                        </p:tav>
                                      </p:tavLst>
                                    </p:anim>
                                    <p:set>
                                      <p:cBhvr>
                                        <p:cTn id="495" dur="1" fill="hold">
                                          <p:stCondLst>
                                            <p:cond delay="1999"/>
                                          </p:stCondLst>
                                        </p:cTn>
                                        <p:tgtEl>
                                          <p:spTgt spid="20"/>
                                        </p:tgtEl>
                                        <p:attrNameLst>
                                          <p:attrName>style.visibility</p:attrName>
                                        </p:attrNameLst>
                                      </p:cBhvr>
                                      <p:to>
                                        <p:strVal val="hidden"/>
                                      </p:to>
                                    </p:set>
                                  </p:childTnLst>
                                </p:cTn>
                              </p:par>
                              <p:par>
                                <p:cTn id="496" presetID="2" presetClass="exit" presetSubtype="8" fill="hold" grpId="2" nodeType="withEffect">
                                  <p:stCondLst>
                                    <p:cond delay="0"/>
                                  </p:stCondLst>
                                  <p:childTnLst>
                                    <p:anim calcmode="lin" valueType="num">
                                      <p:cBhvr additive="base">
                                        <p:cTn id="497" dur="2000"/>
                                        <p:tgtEl>
                                          <p:spTgt spid="21"/>
                                        </p:tgtEl>
                                        <p:attrNameLst>
                                          <p:attrName>ppt_x</p:attrName>
                                        </p:attrNameLst>
                                      </p:cBhvr>
                                      <p:tavLst>
                                        <p:tav tm="0">
                                          <p:val>
                                            <p:strVal val="ppt_x"/>
                                          </p:val>
                                        </p:tav>
                                        <p:tav tm="100000">
                                          <p:val>
                                            <p:strVal val="0-ppt_w/2"/>
                                          </p:val>
                                        </p:tav>
                                      </p:tavLst>
                                    </p:anim>
                                    <p:anim calcmode="lin" valueType="num">
                                      <p:cBhvr additive="base">
                                        <p:cTn id="498" dur="2000"/>
                                        <p:tgtEl>
                                          <p:spTgt spid="21"/>
                                        </p:tgtEl>
                                        <p:attrNameLst>
                                          <p:attrName>ppt_y</p:attrName>
                                        </p:attrNameLst>
                                      </p:cBhvr>
                                      <p:tavLst>
                                        <p:tav tm="0">
                                          <p:val>
                                            <p:strVal val="ppt_y"/>
                                          </p:val>
                                        </p:tav>
                                        <p:tav tm="100000">
                                          <p:val>
                                            <p:strVal val="ppt_y"/>
                                          </p:val>
                                        </p:tav>
                                      </p:tavLst>
                                    </p:anim>
                                    <p:set>
                                      <p:cBhvr>
                                        <p:cTn id="499" dur="1" fill="hold">
                                          <p:stCondLst>
                                            <p:cond delay="1999"/>
                                          </p:stCondLst>
                                        </p:cTn>
                                        <p:tgtEl>
                                          <p:spTgt spid="21"/>
                                        </p:tgtEl>
                                        <p:attrNameLst>
                                          <p:attrName>style.visibility</p:attrName>
                                        </p:attrNameLst>
                                      </p:cBhvr>
                                      <p:to>
                                        <p:strVal val="hidden"/>
                                      </p:to>
                                    </p:set>
                                  </p:childTnLst>
                                </p:cTn>
                              </p:par>
                              <p:par>
                                <p:cTn id="500" presetID="2" presetClass="exit" presetSubtype="8" fill="hold" grpId="2" nodeType="withEffect">
                                  <p:stCondLst>
                                    <p:cond delay="0"/>
                                  </p:stCondLst>
                                  <p:childTnLst>
                                    <p:anim calcmode="lin" valueType="num">
                                      <p:cBhvr additive="base">
                                        <p:cTn id="501" dur="2000"/>
                                        <p:tgtEl>
                                          <p:spTgt spid="22"/>
                                        </p:tgtEl>
                                        <p:attrNameLst>
                                          <p:attrName>ppt_x</p:attrName>
                                        </p:attrNameLst>
                                      </p:cBhvr>
                                      <p:tavLst>
                                        <p:tav tm="0">
                                          <p:val>
                                            <p:strVal val="ppt_x"/>
                                          </p:val>
                                        </p:tav>
                                        <p:tav tm="100000">
                                          <p:val>
                                            <p:strVal val="0-ppt_w/2"/>
                                          </p:val>
                                        </p:tav>
                                      </p:tavLst>
                                    </p:anim>
                                    <p:anim calcmode="lin" valueType="num">
                                      <p:cBhvr additive="base">
                                        <p:cTn id="502" dur="2000"/>
                                        <p:tgtEl>
                                          <p:spTgt spid="22"/>
                                        </p:tgtEl>
                                        <p:attrNameLst>
                                          <p:attrName>ppt_y</p:attrName>
                                        </p:attrNameLst>
                                      </p:cBhvr>
                                      <p:tavLst>
                                        <p:tav tm="0">
                                          <p:val>
                                            <p:strVal val="ppt_y"/>
                                          </p:val>
                                        </p:tav>
                                        <p:tav tm="100000">
                                          <p:val>
                                            <p:strVal val="ppt_y"/>
                                          </p:val>
                                        </p:tav>
                                      </p:tavLst>
                                    </p:anim>
                                    <p:set>
                                      <p:cBhvr>
                                        <p:cTn id="503" dur="1" fill="hold">
                                          <p:stCondLst>
                                            <p:cond delay="1999"/>
                                          </p:stCondLst>
                                        </p:cTn>
                                        <p:tgtEl>
                                          <p:spTgt spid="22"/>
                                        </p:tgtEl>
                                        <p:attrNameLst>
                                          <p:attrName>style.visibility</p:attrName>
                                        </p:attrNameLst>
                                      </p:cBhvr>
                                      <p:to>
                                        <p:strVal val="hidden"/>
                                      </p:to>
                                    </p:set>
                                  </p:childTnLst>
                                </p:cTn>
                              </p:par>
                              <p:par>
                                <p:cTn id="504" presetID="2" presetClass="exit" presetSubtype="8" fill="hold" grpId="2" nodeType="withEffect">
                                  <p:stCondLst>
                                    <p:cond delay="0"/>
                                  </p:stCondLst>
                                  <p:childTnLst>
                                    <p:anim calcmode="lin" valueType="num">
                                      <p:cBhvr additive="base">
                                        <p:cTn id="505" dur="2000"/>
                                        <p:tgtEl>
                                          <p:spTgt spid="23"/>
                                        </p:tgtEl>
                                        <p:attrNameLst>
                                          <p:attrName>ppt_x</p:attrName>
                                        </p:attrNameLst>
                                      </p:cBhvr>
                                      <p:tavLst>
                                        <p:tav tm="0">
                                          <p:val>
                                            <p:strVal val="ppt_x"/>
                                          </p:val>
                                        </p:tav>
                                        <p:tav tm="100000">
                                          <p:val>
                                            <p:strVal val="0-ppt_w/2"/>
                                          </p:val>
                                        </p:tav>
                                      </p:tavLst>
                                    </p:anim>
                                    <p:anim calcmode="lin" valueType="num">
                                      <p:cBhvr additive="base">
                                        <p:cTn id="506" dur="2000"/>
                                        <p:tgtEl>
                                          <p:spTgt spid="23"/>
                                        </p:tgtEl>
                                        <p:attrNameLst>
                                          <p:attrName>ppt_y</p:attrName>
                                        </p:attrNameLst>
                                      </p:cBhvr>
                                      <p:tavLst>
                                        <p:tav tm="0">
                                          <p:val>
                                            <p:strVal val="ppt_y"/>
                                          </p:val>
                                        </p:tav>
                                        <p:tav tm="100000">
                                          <p:val>
                                            <p:strVal val="ppt_y"/>
                                          </p:val>
                                        </p:tav>
                                      </p:tavLst>
                                    </p:anim>
                                    <p:set>
                                      <p:cBhvr>
                                        <p:cTn id="507" dur="1" fill="hold">
                                          <p:stCondLst>
                                            <p:cond delay="1999"/>
                                          </p:stCondLst>
                                        </p:cTn>
                                        <p:tgtEl>
                                          <p:spTgt spid="23"/>
                                        </p:tgtEl>
                                        <p:attrNameLst>
                                          <p:attrName>style.visibility</p:attrName>
                                        </p:attrNameLst>
                                      </p:cBhvr>
                                      <p:to>
                                        <p:strVal val="hidden"/>
                                      </p:to>
                                    </p:set>
                                  </p:childTnLst>
                                </p:cTn>
                              </p:par>
                              <p:par>
                                <p:cTn id="508" presetID="2" presetClass="exit" presetSubtype="8" fill="hold" grpId="2" nodeType="withEffect">
                                  <p:stCondLst>
                                    <p:cond delay="0"/>
                                  </p:stCondLst>
                                  <p:childTnLst>
                                    <p:anim calcmode="lin" valueType="num">
                                      <p:cBhvr additive="base">
                                        <p:cTn id="509" dur="2000"/>
                                        <p:tgtEl>
                                          <p:spTgt spid="24"/>
                                        </p:tgtEl>
                                        <p:attrNameLst>
                                          <p:attrName>ppt_x</p:attrName>
                                        </p:attrNameLst>
                                      </p:cBhvr>
                                      <p:tavLst>
                                        <p:tav tm="0">
                                          <p:val>
                                            <p:strVal val="ppt_x"/>
                                          </p:val>
                                        </p:tav>
                                        <p:tav tm="100000">
                                          <p:val>
                                            <p:strVal val="0-ppt_w/2"/>
                                          </p:val>
                                        </p:tav>
                                      </p:tavLst>
                                    </p:anim>
                                    <p:anim calcmode="lin" valueType="num">
                                      <p:cBhvr additive="base">
                                        <p:cTn id="510" dur="2000"/>
                                        <p:tgtEl>
                                          <p:spTgt spid="24"/>
                                        </p:tgtEl>
                                        <p:attrNameLst>
                                          <p:attrName>ppt_y</p:attrName>
                                        </p:attrNameLst>
                                      </p:cBhvr>
                                      <p:tavLst>
                                        <p:tav tm="0">
                                          <p:val>
                                            <p:strVal val="ppt_y"/>
                                          </p:val>
                                        </p:tav>
                                        <p:tav tm="100000">
                                          <p:val>
                                            <p:strVal val="ppt_y"/>
                                          </p:val>
                                        </p:tav>
                                      </p:tavLst>
                                    </p:anim>
                                    <p:set>
                                      <p:cBhvr>
                                        <p:cTn id="511" dur="1" fill="hold">
                                          <p:stCondLst>
                                            <p:cond delay="1999"/>
                                          </p:stCondLst>
                                        </p:cTn>
                                        <p:tgtEl>
                                          <p:spTgt spid="24"/>
                                        </p:tgtEl>
                                        <p:attrNameLst>
                                          <p:attrName>style.visibility</p:attrName>
                                        </p:attrNameLst>
                                      </p:cBhvr>
                                      <p:to>
                                        <p:strVal val="hidden"/>
                                      </p:to>
                                    </p:set>
                                  </p:childTnLst>
                                </p:cTn>
                              </p:par>
                              <p:par>
                                <p:cTn id="512" presetID="2" presetClass="exit" presetSubtype="8" fill="hold" grpId="2" nodeType="withEffect">
                                  <p:stCondLst>
                                    <p:cond delay="0"/>
                                  </p:stCondLst>
                                  <p:childTnLst>
                                    <p:anim calcmode="lin" valueType="num">
                                      <p:cBhvr additive="base">
                                        <p:cTn id="513" dur="2000"/>
                                        <p:tgtEl>
                                          <p:spTgt spid="25"/>
                                        </p:tgtEl>
                                        <p:attrNameLst>
                                          <p:attrName>ppt_x</p:attrName>
                                        </p:attrNameLst>
                                      </p:cBhvr>
                                      <p:tavLst>
                                        <p:tav tm="0">
                                          <p:val>
                                            <p:strVal val="ppt_x"/>
                                          </p:val>
                                        </p:tav>
                                        <p:tav tm="100000">
                                          <p:val>
                                            <p:strVal val="0-ppt_w/2"/>
                                          </p:val>
                                        </p:tav>
                                      </p:tavLst>
                                    </p:anim>
                                    <p:anim calcmode="lin" valueType="num">
                                      <p:cBhvr additive="base">
                                        <p:cTn id="514" dur="2000"/>
                                        <p:tgtEl>
                                          <p:spTgt spid="25"/>
                                        </p:tgtEl>
                                        <p:attrNameLst>
                                          <p:attrName>ppt_y</p:attrName>
                                        </p:attrNameLst>
                                      </p:cBhvr>
                                      <p:tavLst>
                                        <p:tav tm="0">
                                          <p:val>
                                            <p:strVal val="ppt_y"/>
                                          </p:val>
                                        </p:tav>
                                        <p:tav tm="100000">
                                          <p:val>
                                            <p:strVal val="ppt_y"/>
                                          </p:val>
                                        </p:tav>
                                      </p:tavLst>
                                    </p:anim>
                                    <p:set>
                                      <p:cBhvr>
                                        <p:cTn id="515" dur="1" fill="hold">
                                          <p:stCondLst>
                                            <p:cond delay="1999"/>
                                          </p:stCondLst>
                                        </p:cTn>
                                        <p:tgtEl>
                                          <p:spTgt spid="25"/>
                                        </p:tgtEl>
                                        <p:attrNameLst>
                                          <p:attrName>style.visibility</p:attrName>
                                        </p:attrNameLst>
                                      </p:cBhvr>
                                      <p:to>
                                        <p:strVal val="hidden"/>
                                      </p:to>
                                    </p:set>
                                  </p:childTnLst>
                                </p:cTn>
                              </p:par>
                              <p:par>
                                <p:cTn id="516" presetID="2" presetClass="exit" presetSubtype="8" fill="hold" grpId="2" nodeType="withEffect">
                                  <p:stCondLst>
                                    <p:cond delay="0"/>
                                  </p:stCondLst>
                                  <p:childTnLst>
                                    <p:anim calcmode="lin" valueType="num">
                                      <p:cBhvr additive="base">
                                        <p:cTn id="517" dur="2000"/>
                                        <p:tgtEl>
                                          <p:spTgt spid="26"/>
                                        </p:tgtEl>
                                        <p:attrNameLst>
                                          <p:attrName>ppt_x</p:attrName>
                                        </p:attrNameLst>
                                      </p:cBhvr>
                                      <p:tavLst>
                                        <p:tav tm="0">
                                          <p:val>
                                            <p:strVal val="ppt_x"/>
                                          </p:val>
                                        </p:tav>
                                        <p:tav tm="100000">
                                          <p:val>
                                            <p:strVal val="0-ppt_w/2"/>
                                          </p:val>
                                        </p:tav>
                                      </p:tavLst>
                                    </p:anim>
                                    <p:anim calcmode="lin" valueType="num">
                                      <p:cBhvr additive="base">
                                        <p:cTn id="518" dur="2000"/>
                                        <p:tgtEl>
                                          <p:spTgt spid="26"/>
                                        </p:tgtEl>
                                        <p:attrNameLst>
                                          <p:attrName>ppt_y</p:attrName>
                                        </p:attrNameLst>
                                      </p:cBhvr>
                                      <p:tavLst>
                                        <p:tav tm="0">
                                          <p:val>
                                            <p:strVal val="ppt_y"/>
                                          </p:val>
                                        </p:tav>
                                        <p:tav tm="100000">
                                          <p:val>
                                            <p:strVal val="ppt_y"/>
                                          </p:val>
                                        </p:tav>
                                      </p:tavLst>
                                    </p:anim>
                                    <p:set>
                                      <p:cBhvr>
                                        <p:cTn id="519" dur="1" fill="hold">
                                          <p:stCondLst>
                                            <p:cond delay="1999"/>
                                          </p:stCondLst>
                                        </p:cTn>
                                        <p:tgtEl>
                                          <p:spTgt spid="26"/>
                                        </p:tgtEl>
                                        <p:attrNameLst>
                                          <p:attrName>style.visibility</p:attrName>
                                        </p:attrNameLst>
                                      </p:cBhvr>
                                      <p:to>
                                        <p:strVal val="hidden"/>
                                      </p:to>
                                    </p:set>
                                  </p:childTnLst>
                                </p:cTn>
                              </p:par>
                              <p:par>
                                <p:cTn id="520" presetID="2" presetClass="exit" presetSubtype="8" fill="hold" grpId="2" nodeType="withEffect">
                                  <p:stCondLst>
                                    <p:cond delay="0"/>
                                  </p:stCondLst>
                                  <p:childTnLst>
                                    <p:anim calcmode="lin" valueType="num">
                                      <p:cBhvr additive="base">
                                        <p:cTn id="521" dur="2000"/>
                                        <p:tgtEl>
                                          <p:spTgt spid="27"/>
                                        </p:tgtEl>
                                        <p:attrNameLst>
                                          <p:attrName>ppt_x</p:attrName>
                                        </p:attrNameLst>
                                      </p:cBhvr>
                                      <p:tavLst>
                                        <p:tav tm="0">
                                          <p:val>
                                            <p:strVal val="ppt_x"/>
                                          </p:val>
                                        </p:tav>
                                        <p:tav tm="100000">
                                          <p:val>
                                            <p:strVal val="0-ppt_w/2"/>
                                          </p:val>
                                        </p:tav>
                                      </p:tavLst>
                                    </p:anim>
                                    <p:anim calcmode="lin" valueType="num">
                                      <p:cBhvr additive="base">
                                        <p:cTn id="522" dur="2000"/>
                                        <p:tgtEl>
                                          <p:spTgt spid="27"/>
                                        </p:tgtEl>
                                        <p:attrNameLst>
                                          <p:attrName>ppt_y</p:attrName>
                                        </p:attrNameLst>
                                      </p:cBhvr>
                                      <p:tavLst>
                                        <p:tav tm="0">
                                          <p:val>
                                            <p:strVal val="ppt_y"/>
                                          </p:val>
                                        </p:tav>
                                        <p:tav tm="100000">
                                          <p:val>
                                            <p:strVal val="ppt_y"/>
                                          </p:val>
                                        </p:tav>
                                      </p:tavLst>
                                    </p:anim>
                                    <p:set>
                                      <p:cBhvr>
                                        <p:cTn id="523" dur="1" fill="hold">
                                          <p:stCondLst>
                                            <p:cond delay="1999"/>
                                          </p:stCondLst>
                                        </p:cTn>
                                        <p:tgtEl>
                                          <p:spTgt spid="27"/>
                                        </p:tgtEl>
                                        <p:attrNameLst>
                                          <p:attrName>style.visibility</p:attrName>
                                        </p:attrNameLst>
                                      </p:cBhvr>
                                      <p:to>
                                        <p:strVal val="hidden"/>
                                      </p:to>
                                    </p:set>
                                  </p:childTnLst>
                                </p:cTn>
                              </p:par>
                              <p:par>
                                <p:cTn id="524" presetID="2" presetClass="exit" presetSubtype="8" fill="hold" grpId="2" nodeType="withEffect">
                                  <p:stCondLst>
                                    <p:cond delay="0"/>
                                  </p:stCondLst>
                                  <p:childTnLst>
                                    <p:anim calcmode="lin" valueType="num">
                                      <p:cBhvr additive="base">
                                        <p:cTn id="525" dur="2000"/>
                                        <p:tgtEl>
                                          <p:spTgt spid="28"/>
                                        </p:tgtEl>
                                        <p:attrNameLst>
                                          <p:attrName>ppt_x</p:attrName>
                                        </p:attrNameLst>
                                      </p:cBhvr>
                                      <p:tavLst>
                                        <p:tav tm="0">
                                          <p:val>
                                            <p:strVal val="ppt_x"/>
                                          </p:val>
                                        </p:tav>
                                        <p:tav tm="100000">
                                          <p:val>
                                            <p:strVal val="0-ppt_w/2"/>
                                          </p:val>
                                        </p:tav>
                                      </p:tavLst>
                                    </p:anim>
                                    <p:anim calcmode="lin" valueType="num">
                                      <p:cBhvr additive="base">
                                        <p:cTn id="526" dur="2000"/>
                                        <p:tgtEl>
                                          <p:spTgt spid="28"/>
                                        </p:tgtEl>
                                        <p:attrNameLst>
                                          <p:attrName>ppt_y</p:attrName>
                                        </p:attrNameLst>
                                      </p:cBhvr>
                                      <p:tavLst>
                                        <p:tav tm="0">
                                          <p:val>
                                            <p:strVal val="ppt_y"/>
                                          </p:val>
                                        </p:tav>
                                        <p:tav tm="100000">
                                          <p:val>
                                            <p:strVal val="ppt_y"/>
                                          </p:val>
                                        </p:tav>
                                      </p:tavLst>
                                    </p:anim>
                                    <p:set>
                                      <p:cBhvr>
                                        <p:cTn id="527" dur="1" fill="hold">
                                          <p:stCondLst>
                                            <p:cond delay="1999"/>
                                          </p:stCondLst>
                                        </p:cTn>
                                        <p:tgtEl>
                                          <p:spTgt spid="28"/>
                                        </p:tgtEl>
                                        <p:attrNameLst>
                                          <p:attrName>style.visibility</p:attrName>
                                        </p:attrNameLst>
                                      </p:cBhvr>
                                      <p:to>
                                        <p:strVal val="hidden"/>
                                      </p:to>
                                    </p:set>
                                  </p:childTnLst>
                                </p:cTn>
                              </p:par>
                              <p:par>
                                <p:cTn id="528" presetID="2" presetClass="exit" presetSubtype="2" fill="hold" grpId="2" nodeType="withEffect">
                                  <p:stCondLst>
                                    <p:cond delay="0"/>
                                  </p:stCondLst>
                                  <p:childTnLst>
                                    <p:anim calcmode="lin" valueType="num">
                                      <p:cBhvr additive="base">
                                        <p:cTn id="529" dur="2000"/>
                                        <p:tgtEl>
                                          <p:spTgt spid="29"/>
                                        </p:tgtEl>
                                        <p:attrNameLst>
                                          <p:attrName>ppt_x</p:attrName>
                                        </p:attrNameLst>
                                      </p:cBhvr>
                                      <p:tavLst>
                                        <p:tav tm="0">
                                          <p:val>
                                            <p:strVal val="ppt_x"/>
                                          </p:val>
                                        </p:tav>
                                        <p:tav tm="100000">
                                          <p:val>
                                            <p:strVal val="1+ppt_w/2"/>
                                          </p:val>
                                        </p:tav>
                                      </p:tavLst>
                                    </p:anim>
                                    <p:anim calcmode="lin" valueType="num">
                                      <p:cBhvr additive="base">
                                        <p:cTn id="530" dur="2000"/>
                                        <p:tgtEl>
                                          <p:spTgt spid="29"/>
                                        </p:tgtEl>
                                        <p:attrNameLst>
                                          <p:attrName>ppt_y</p:attrName>
                                        </p:attrNameLst>
                                      </p:cBhvr>
                                      <p:tavLst>
                                        <p:tav tm="0">
                                          <p:val>
                                            <p:strVal val="ppt_y"/>
                                          </p:val>
                                        </p:tav>
                                        <p:tav tm="100000">
                                          <p:val>
                                            <p:strVal val="ppt_y"/>
                                          </p:val>
                                        </p:tav>
                                      </p:tavLst>
                                    </p:anim>
                                    <p:set>
                                      <p:cBhvr>
                                        <p:cTn id="531" dur="1" fill="hold">
                                          <p:stCondLst>
                                            <p:cond delay="1999"/>
                                          </p:stCondLst>
                                        </p:cTn>
                                        <p:tgtEl>
                                          <p:spTgt spid="29"/>
                                        </p:tgtEl>
                                        <p:attrNameLst>
                                          <p:attrName>style.visibility</p:attrName>
                                        </p:attrNameLst>
                                      </p:cBhvr>
                                      <p:to>
                                        <p:strVal val="hidden"/>
                                      </p:to>
                                    </p:set>
                                  </p:childTnLst>
                                </p:cTn>
                              </p:par>
                              <p:par>
                                <p:cTn id="532" presetID="2" presetClass="exit" presetSubtype="2" fill="hold" grpId="2" nodeType="withEffect">
                                  <p:stCondLst>
                                    <p:cond delay="0"/>
                                  </p:stCondLst>
                                  <p:childTnLst>
                                    <p:anim calcmode="lin" valueType="num">
                                      <p:cBhvr additive="base">
                                        <p:cTn id="533" dur="2000"/>
                                        <p:tgtEl>
                                          <p:spTgt spid="30"/>
                                        </p:tgtEl>
                                        <p:attrNameLst>
                                          <p:attrName>ppt_x</p:attrName>
                                        </p:attrNameLst>
                                      </p:cBhvr>
                                      <p:tavLst>
                                        <p:tav tm="0">
                                          <p:val>
                                            <p:strVal val="ppt_x"/>
                                          </p:val>
                                        </p:tav>
                                        <p:tav tm="100000">
                                          <p:val>
                                            <p:strVal val="1+ppt_w/2"/>
                                          </p:val>
                                        </p:tav>
                                      </p:tavLst>
                                    </p:anim>
                                    <p:anim calcmode="lin" valueType="num">
                                      <p:cBhvr additive="base">
                                        <p:cTn id="534" dur="2000"/>
                                        <p:tgtEl>
                                          <p:spTgt spid="30"/>
                                        </p:tgtEl>
                                        <p:attrNameLst>
                                          <p:attrName>ppt_y</p:attrName>
                                        </p:attrNameLst>
                                      </p:cBhvr>
                                      <p:tavLst>
                                        <p:tav tm="0">
                                          <p:val>
                                            <p:strVal val="ppt_y"/>
                                          </p:val>
                                        </p:tav>
                                        <p:tav tm="100000">
                                          <p:val>
                                            <p:strVal val="ppt_y"/>
                                          </p:val>
                                        </p:tav>
                                      </p:tavLst>
                                    </p:anim>
                                    <p:set>
                                      <p:cBhvr>
                                        <p:cTn id="535" dur="1" fill="hold">
                                          <p:stCondLst>
                                            <p:cond delay="1999"/>
                                          </p:stCondLst>
                                        </p:cTn>
                                        <p:tgtEl>
                                          <p:spTgt spid="30"/>
                                        </p:tgtEl>
                                        <p:attrNameLst>
                                          <p:attrName>style.visibility</p:attrName>
                                        </p:attrNameLst>
                                      </p:cBhvr>
                                      <p:to>
                                        <p:strVal val="hidden"/>
                                      </p:to>
                                    </p:set>
                                  </p:childTnLst>
                                </p:cTn>
                              </p:par>
                              <p:par>
                                <p:cTn id="536" presetID="2" presetClass="exit" presetSubtype="2" fill="hold" grpId="2" nodeType="withEffect">
                                  <p:stCondLst>
                                    <p:cond delay="0"/>
                                  </p:stCondLst>
                                  <p:childTnLst>
                                    <p:anim calcmode="lin" valueType="num">
                                      <p:cBhvr additive="base">
                                        <p:cTn id="537" dur="2000"/>
                                        <p:tgtEl>
                                          <p:spTgt spid="31"/>
                                        </p:tgtEl>
                                        <p:attrNameLst>
                                          <p:attrName>ppt_x</p:attrName>
                                        </p:attrNameLst>
                                      </p:cBhvr>
                                      <p:tavLst>
                                        <p:tav tm="0">
                                          <p:val>
                                            <p:strVal val="ppt_x"/>
                                          </p:val>
                                        </p:tav>
                                        <p:tav tm="100000">
                                          <p:val>
                                            <p:strVal val="1+ppt_w/2"/>
                                          </p:val>
                                        </p:tav>
                                      </p:tavLst>
                                    </p:anim>
                                    <p:anim calcmode="lin" valueType="num">
                                      <p:cBhvr additive="base">
                                        <p:cTn id="538" dur="2000"/>
                                        <p:tgtEl>
                                          <p:spTgt spid="31"/>
                                        </p:tgtEl>
                                        <p:attrNameLst>
                                          <p:attrName>ppt_y</p:attrName>
                                        </p:attrNameLst>
                                      </p:cBhvr>
                                      <p:tavLst>
                                        <p:tav tm="0">
                                          <p:val>
                                            <p:strVal val="ppt_y"/>
                                          </p:val>
                                        </p:tav>
                                        <p:tav tm="100000">
                                          <p:val>
                                            <p:strVal val="ppt_y"/>
                                          </p:val>
                                        </p:tav>
                                      </p:tavLst>
                                    </p:anim>
                                    <p:set>
                                      <p:cBhvr>
                                        <p:cTn id="539" dur="1" fill="hold">
                                          <p:stCondLst>
                                            <p:cond delay="1999"/>
                                          </p:stCondLst>
                                        </p:cTn>
                                        <p:tgtEl>
                                          <p:spTgt spid="31"/>
                                        </p:tgtEl>
                                        <p:attrNameLst>
                                          <p:attrName>style.visibility</p:attrName>
                                        </p:attrNameLst>
                                      </p:cBhvr>
                                      <p:to>
                                        <p:strVal val="hidden"/>
                                      </p:to>
                                    </p:set>
                                  </p:childTnLst>
                                </p:cTn>
                              </p:par>
                              <p:par>
                                <p:cTn id="540" presetID="2" presetClass="exit" presetSubtype="2" fill="hold" grpId="2" nodeType="withEffect">
                                  <p:stCondLst>
                                    <p:cond delay="0"/>
                                  </p:stCondLst>
                                  <p:childTnLst>
                                    <p:anim calcmode="lin" valueType="num">
                                      <p:cBhvr additive="base">
                                        <p:cTn id="541" dur="2000"/>
                                        <p:tgtEl>
                                          <p:spTgt spid="32"/>
                                        </p:tgtEl>
                                        <p:attrNameLst>
                                          <p:attrName>ppt_x</p:attrName>
                                        </p:attrNameLst>
                                      </p:cBhvr>
                                      <p:tavLst>
                                        <p:tav tm="0">
                                          <p:val>
                                            <p:strVal val="ppt_x"/>
                                          </p:val>
                                        </p:tav>
                                        <p:tav tm="100000">
                                          <p:val>
                                            <p:strVal val="1+ppt_w/2"/>
                                          </p:val>
                                        </p:tav>
                                      </p:tavLst>
                                    </p:anim>
                                    <p:anim calcmode="lin" valueType="num">
                                      <p:cBhvr additive="base">
                                        <p:cTn id="542" dur="2000"/>
                                        <p:tgtEl>
                                          <p:spTgt spid="32"/>
                                        </p:tgtEl>
                                        <p:attrNameLst>
                                          <p:attrName>ppt_y</p:attrName>
                                        </p:attrNameLst>
                                      </p:cBhvr>
                                      <p:tavLst>
                                        <p:tav tm="0">
                                          <p:val>
                                            <p:strVal val="ppt_y"/>
                                          </p:val>
                                        </p:tav>
                                        <p:tav tm="100000">
                                          <p:val>
                                            <p:strVal val="ppt_y"/>
                                          </p:val>
                                        </p:tav>
                                      </p:tavLst>
                                    </p:anim>
                                    <p:set>
                                      <p:cBhvr>
                                        <p:cTn id="543" dur="1" fill="hold">
                                          <p:stCondLst>
                                            <p:cond delay="1999"/>
                                          </p:stCondLst>
                                        </p:cTn>
                                        <p:tgtEl>
                                          <p:spTgt spid="32"/>
                                        </p:tgtEl>
                                        <p:attrNameLst>
                                          <p:attrName>style.visibility</p:attrName>
                                        </p:attrNameLst>
                                      </p:cBhvr>
                                      <p:to>
                                        <p:strVal val="hidden"/>
                                      </p:to>
                                    </p:set>
                                  </p:childTnLst>
                                </p:cTn>
                              </p:par>
                              <p:par>
                                <p:cTn id="544" presetID="2" presetClass="exit" presetSubtype="2" fill="hold" grpId="2" nodeType="withEffect">
                                  <p:stCondLst>
                                    <p:cond delay="0"/>
                                  </p:stCondLst>
                                  <p:childTnLst>
                                    <p:anim calcmode="lin" valueType="num">
                                      <p:cBhvr additive="base">
                                        <p:cTn id="545" dur="2000"/>
                                        <p:tgtEl>
                                          <p:spTgt spid="33"/>
                                        </p:tgtEl>
                                        <p:attrNameLst>
                                          <p:attrName>ppt_x</p:attrName>
                                        </p:attrNameLst>
                                      </p:cBhvr>
                                      <p:tavLst>
                                        <p:tav tm="0">
                                          <p:val>
                                            <p:strVal val="ppt_x"/>
                                          </p:val>
                                        </p:tav>
                                        <p:tav tm="100000">
                                          <p:val>
                                            <p:strVal val="1+ppt_w/2"/>
                                          </p:val>
                                        </p:tav>
                                      </p:tavLst>
                                    </p:anim>
                                    <p:anim calcmode="lin" valueType="num">
                                      <p:cBhvr additive="base">
                                        <p:cTn id="546" dur="2000"/>
                                        <p:tgtEl>
                                          <p:spTgt spid="33"/>
                                        </p:tgtEl>
                                        <p:attrNameLst>
                                          <p:attrName>ppt_y</p:attrName>
                                        </p:attrNameLst>
                                      </p:cBhvr>
                                      <p:tavLst>
                                        <p:tav tm="0">
                                          <p:val>
                                            <p:strVal val="ppt_y"/>
                                          </p:val>
                                        </p:tav>
                                        <p:tav tm="100000">
                                          <p:val>
                                            <p:strVal val="ppt_y"/>
                                          </p:val>
                                        </p:tav>
                                      </p:tavLst>
                                    </p:anim>
                                    <p:set>
                                      <p:cBhvr>
                                        <p:cTn id="547" dur="1" fill="hold">
                                          <p:stCondLst>
                                            <p:cond delay="1999"/>
                                          </p:stCondLst>
                                        </p:cTn>
                                        <p:tgtEl>
                                          <p:spTgt spid="33"/>
                                        </p:tgtEl>
                                        <p:attrNameLst>
                                          <p:attrName>style.visibility</p:attrName>
                                        </p:attrNameLst>
                                      </p:cBhvr>
                                      <p:to>
                                        <p:strVal val="hidden"/>
                                      </p:to>
                                    </p:set>
                                  </p:childTnLst>
                                </p:cTn>
                              </p:par>
                              <p:par>
                                <p:cTn id="548" presetID="2" presetClass="exit" presetSubtype="2" fill="hold" grpId="2" nodeType="withEffect">
                                  <p:stCondLst>
                                    <p:cond delay="0"/>
                                  </p:stCondLst>
                                  <p:childTnLst>
                                    <p:anim calcmode="lin" valueType="num">
                                      <p:cBhvr additive="base">
                                        <p:cTn id="549" dur="2000"/>
                                        <p:tgtEl>
                                          <p:spTgt spid="34"/>
                                        </p:tgtEl>
                                        <p:attrNameLst>
                                          <p:attrName>ppt_x</p:attrName>
                                        </p:attrNameLst>
                                      </p:cBhvr>
                                      <p:tavLst>
                                        <p:tav tm="0">
                                          <p:val>
                                            <p:strVal val="ppt_x"/>
                                          </p:val>
                                        </p:tav>
                                        <p:tav tm="100000">
                                          <p:val>
                                            <p:strVal val="1+ppt_w/2"/>
                                          </p:val>
                                        </p:tav>
                                      </p:tavLst>
                                    </p:anim>
                                    <p:anim calcmode="lin" valueType="num">
                                      <p:cBhvr additive="base">
                                        <p:cTn id="550" dur="2000"/>
                                        <p:tgtEl>
                                          <p:spTgt spid="34"/>
                                        </p:tgtEl>
                                        <p:attrNameLst>
                                          <p:attrName>ppt_y</p:attrName>
                                        </p:attrNameLst>
                                      </p:cBhvr>
                                      <p:tavLst>
                                        <p:tav tm="0">
                                          <p:val>
                                            <p:strVal val="ppt_y"/>
                                          </p:val>
                                        </p:tav>
                                        <p:tav tm="100000">
                                          <p:val>
                                            <p:strVal val="ppt_y"/>
                                          </p:val>
                                        </p:tav>
                                      </p:tavLst>
                                    </p:anim>
                                    <p:set>
                                      <p:cBhvr>
                                        <p:cTn id="551" dur="1" fill="hold">
                                          <p:stCondLst>
                                            <p:cond delay="1999"/>
                                          </p:stCondLst>
                                        </p:cTn>
                                        <p:tgtEl>
                                          <p:spTgt spid="34"/>
                                        </p:tgtEl>
                                        <p:attrNameLst>
                                          <p:attrName>style.visibility</p:attrName>
                                        </p:attrNameLst>
                                      </p:cBhvr>
                                      <p:to>
                                        <p:strVal val="hidden"/>
                                      </p:to>
                                    </p:set>
                                  </p:childTnLst>
                                </p:cTn>
                              </p:par>
                              <p:par>
                                <p:cTn id="552" presetID="2" presetClass="exit" presetSubtype="2" fill="hold" grpId="2" nodeType="withEffect">
                                  <p:stCondLst>
                                    <p:cond delay="0"/>
                                  </p:stCondLst>
                                  <p:childTnLst>
                                    <p:anim calcmode="lin" valueType="num">
                                      <p:cBhvr additive="base">
                                        <p:cTn id="553" dur="2000"/>
                                        <p:tgtEl>
                                          <p:spTgt spid="35"/>
                                        </p:tgtEl>
                                        <p:attrNameLst>
                                          <p:attrName>ppt_x</p:attrName>
                                        </p:attrNameLst>
                                      </p:cBhvr>
                                      <p:tavLst>
                                        <p:tav tm="0">
                                          <p:val>
                                            <p:strVal val="ppt_x"/>
                                          </p:val>
                                        </p:tav>
                                        <p:tav tm="100000">
                                          <p:val>
                                            <p:strVal val="1+ppt_w/2"/>
                                          </p:val>
                                        </p:tav>
                                      </p:tavLst>
                                    </p:anim>
                                    <p:anim calcmode="lin" valueType="num">
                                      <p:cBhvr additive="base">
                                        <p:cTn id="554" dur="2000"/>
                                        <p:tgtEl>
                                          <p:spTgt spid="35"/>
                                        </p:tgtEl>
                                        <p:attrNameLst>
                                          <p:attrName>ppt_y</p:attrName>
                                        </p:attrNameLst>
                                      </p:cBhvr>
                                      <p:tavLst>
                                        <p:tav tm="0">
                                          <p:val>
                                            <p:strVal val="ppt_y"/>
                                          </p:val>
                                        </p:tav>
                                        <p:tav tm="100000">
                                          <p:val>
                                            <p:strVal val="ppt_y"/>
                                          </p:val>
                                        </p:tav>
                                      </p:tavLst>
                                    </p:anim>
                                    <p:set>
                                      <p:cBhvr>
                                        <p:cTn id="555" dur="1" fill="hold">
                                          <p:stCondLst>
                                            <p:cond delay="1999"/>
                                          </p:stCondLst>
                                        </p:cTn>
                                        <p:tgtEl>
                                          <p:spTgt spid="35"/>
                                        </p:tgtEl>
                                        <p:attrNameLst>
                                          <p:attrName>style.visibility</p:attrName>
                                        </p:attrNameLst>
                                      </p:cBhvr>
                                      <p:to>
                                        <p:strVal val="hidden"/>
                                      </p:to>
                                    </p:set>
                                  </p:childTnLst>
                                </p:cTn>
                              </p:par>
                              <p:par>
                                <p:cTn id="556" presetID="2" presetClass="exit" presetSubtype="2" fill="hold" grpId="2" nodeType="withEffect">
                                  <p:stCondLst>
                                    <p:cond delay="0"/>
                                  </p:stCondLst>
                                  <p:childTnLst>
                                    <p:anim calcmode="lin" valueType="num">
                                      <p:cBhvr additive="base">
                                        <p:cTn id="557" dur="2000"/>
                                        <p:tgtEl>
                                          <p:spTgt spid="36"/>
                                        </p:tgtEl>
                                        <p:attrNameLst>
                                          <p:attrName>ppt_x</p:attrName>
                                        </p:attrNameLst>
                                      </p:cBhvr>
                                      <p:tavLst>
                                        <p:tav tm="0">
                                          <p:val>
                                            <p:strVal val="ppt_x"/>
                                          </p:val>
                                        </p:tav>
                                        <p:tav tm="100000">
                                          <p:val>
                                            <p:strVal val="1+ppt_w/2"/>
                                          </p:val>
                                        </p:tav>
                                      </p:tavLst>
                                    </p:anim>
                                    <p:anim calcmode="lin" valueType="num">
                                      <p:cBhvr additive="base">
                                        <p:cTn id="558" dur="2000"/>
                                        <p:tgtEl>
                                          <p:spTgt spid="36"/>
                                        </p:tgtEl>
                                        <p:attrNameLst>
                                          <p:attrName>ppt_y</p:attrName>
                                        </p:attrNameLst>
                                      </p:cBhvr>
                                      <p:tavLst>
                                        <p:tav tm="0">
                                          <p:val>
                                            <p:strVal val="ppt_y"/>
                                          </p:val>
                                        </p:tav>
                                        <p:tav tm="100000">
                                          <p:val>
                                            <p:strVal val="ppt_y"/>
                                          </p:val>
                                        </p:tav>
                                      </p:tavLst>
                                    </p:anim>
                                    <p:set>
                                      <p:cBhvr>
                                        <p:cTn id="559" dur="1" fill="hold">
                                          <p:stCondLst>
                                            <p:cond delay="1999"/>
                                          </p:stCondLst>
                                        </p:cTn>
                                        <p:tgtEl>
                                          <p:spTgt spid="36"/>
                                        </p:tgtEl>
                                        <p:attrNameLst>
                                          <p:attrName>style.visibility</p:attrName>
                                        </p:attrNameLst>
                                      </p:cBhvr>
                                      <p:to>
                                        <p:strVal val="hidden"/>
                                      </p:to>
                                    </p:set>
                                  </p:childTnLst>
                                </p:cTn>
                              </p:par>
                              <p:par>
                                <p:cTn id="560" presetID="2" presetClass="exit" presetSubtype="2" fill="hold" grpId="2" nodeType="withEffect">
                                  <p:stCondLst>
                                    <p:cond delay="0"/>
                                  </p:stCondLst>
                                  <p:childTnLst>
                                    <p:anim calcmode="lin" valueType="num">
                                      <p:cBhvr additive="base">
                                        <p:cTn id="561" dur="2000"/>
                                        <p:tgtEl>
                                          <p:spTgt spid="37"/>
                                        </p:tgtEl>
                                        <p:attrNameLst>
                                          <p:attrName>ppt_x</p:attrName>
                                        </p:attrNameLst>
                                      </p:cBhvr>
                                      <p:tavLst>
                                        <p:tav tm="0">
                                          <p:val>
                                            <p:strVal val="ppt_x"/>
                                          </p:val>
                                        </p:tav>
                                        <p:tav tm="100000">
                                          <p:val>
                                            <p:strVal val="1+ppt_w/2"/>
                                          </p:val>
                                        </p:tav>
                                      </p:tavLst>
                                    </p:anim>
                                    <p:anim calcmode="lin" valueType="num">
                                      <p:cBhvr additive="base">
                                        <p:cTn id="562" dur="2000"/>
                                        <p:tgtEl>
                                          <p:spTgt spid="37"/>
                                        </p:tgtEl>
                                        <p:attrNameLst>
                                          <p:attrName>ppt_y</p:attrName>
                                        </p:attrNameLst>
                                      </p:cBhvr>
                                      <p:tavLst>
                                        <p:tav tm="0">
                                          <p:val>
                                            <p:strVal val="ppt_y"/>
                                          </p:val>
                                        </p:tav>
                                        <p:tav tm="100000">
                                          <p:val>
                                            <p:strVal val="ppt_y"/>
                                          </p:val>
                                        </p:tav>
                                      </p:tavLst>
                                    </p:anim>
                                    <p:set>
                                      <p:cBhvr>
                                        <p:cTn id="563" dur="1" fill="hold">
                                          <p:stCondLst>
                                            <p:cond delay="1999"/>
                                          </p:stCondLst>
                                        </p:cTn>
                                        <p:tgtEl>
                                          <p:spTgt spid="37"/>
                                        </p:tgtEl>
                                        <p:attrNameLst>
                                          <p:attrName>style.visibility</p:attrName>
                                        </p:attrNameLst>
                                      </p:cBhvr>
                                      <p:to>
                                        <p:strVal val="hidden"/>
                                      </p:to>
                                    </p:set>
                                  </p:childTnLst>
                                </p:cTn>
                              </p:par>
                              <p:par>
                                <p:cTn id="564" presetID="2" presetClass="exit" presetSubtype="2" fill="hold" grpId="2" nodeType="withEffect">
                                  <p:stCondLst>
                                    <p:cond delay="0"/>
                                  </p:stCondLst>
                                  <p:childTnLst>
                                    <p:anim calcmode="lin" valueType="num">
                                      <p:cBhvr additive="base">
                                        <p:cTn id="565" dur="2000"/>
                                        <p:tgtEl>
                                          <p:spTgt spid="38"/>
                                        </p:tgtEl>
                                        <p:attrNameLst>
                                          <p:attrName>ppt_x</p:attrName>
                                        </p:attrNameLst>
                                      </p:cBhvr>
                                      <p:tavLst>
                                        <p:tav tm="0">
                                          <p:val>
                                            <p:strVal val="ppt_x"/>
                                          </p:val>
                                        </p:tav>
                                        <p:tav tm="100000">
                                          <p:val>
                                            <p:strVal val="1+ppt_w/2"/>
                                          </p:val>
                                        </p:tav>
                                      </p:tavLst>
                                    </p:anim>
                                    <p:anim calcmode="lin" valueType="num">
                                      <p:cBhvr additive="base">
                                        <p:cTn id="566" dur="2000"/>
                                        <p:tgtEl>
                                          <p:spTgt spid="38"/>
                                        </p:tgtEl>
                                        <p:attrNameLst>
                                          <p:attrName>ppt_y</p:attrName>
                                        </p:attrNameLst>
                                      </p:cBhvr>
                                      <p:tavLst>
                                        <p:tav tm="0">
                                          <p:val>
                                            <p:strVal val="ppt_y"/>
                                          </p:val>
                                        </p:tav>
                                        <p:tav tm="100000">
                                          <p:val>
                                            <p:strVal val="ppt_y"/>
                                          </p:val>
                                        </p:tav>
                                      </p:tavLst>
                                    </p:anim>
                                    <p:set>
                                      <p:cBhvr>
                                        <p:cTn id="567" dur="1" fill="hold">
                                          <p:stCondLst>
                                            <p:cond delay="1999"/>
                                          </p:stCondLst>
                                        </p:cTn>
                                        <p:tgtEl>
                                          <p:spTgt spid="38"/>
                                        </p:tgtEl>
                                        <p:attrNameLst>
                                          <p:attrName>style.visibility</p:attrName>
                                        </p:attrNameLst>
                                      </p:cBhvr>
                                      <p:to>
                                        <p:strVal val="hidden"/>
                                      </p:to>
                                    </p:set>
                                  </p:childTnLst>
                                </p:cTn>
                              </p:par>
                              <p:par>
                                <p:cTn id="568" presetID="2" presetClass="exit" presetSubtype="2" fill="hold" grpId="2" nodeType="withEffect">
                                  <p:stCondLst>
                                    <p:cond delay="0"/>
                                  </p:stCondLst>
                                  <p:childTnLst>
                                    <p:anim calcmode="lin" valueType="num">
                                      <p:cBhvr additive="base">
                                        <p:cTn id="569" dur="2000"/>
                                        <p:tgtEl>
                                          <p:spTgt spid="39"/>
                                        </p:tgtEl>
                                        <p:attrNameLst>
                                          <p:attrName>ppt_x</p:attrName>
                                        </p:attrNameLst>
                                      </p:cBhvr>
                                      <p:tavLst>
                                        <p:tav tm="0">
                                          <p:val>
                                            <p:strVal val="ppt_x"/>
                                          </p:val>
                                        </p:tav>
                                        <p:tav tm="100000">
                                          <p:val>
                                            <p:strVal val="1+ppt_w/2"/>
                                          </p:val>
                                        </p:tav>
                                      </p:tavLst>
                                    </p:anim>
                                    <p:anim calcmode="lin" valueType="num">
                                      <p:cBhvr additive="base">
                                        <p:cTn id="570" dur="2000"/>
                                        <p:tgtEl>
                                          <p:spTgt spid="39"/>
                                        </p:tgtEl>
                                        <p:attrNameLst>
                                          <p:attrName>ppt_y</p:attrName>
                                        </p:attrNameLst>
                                      </p:cBhvr>
                                      <p:tavLst>
                                        <p:tav tm="0">
                                          <p:val>
                                            <p:strVal val="ppt_y"/>
                                          </p:val>
                                        </p:tav>
                                        <p:tav tm="100000">
                                          <p:val>
                                            <p:strVal val="ppt_y"/>
                                          </p:val>
                                        </p:tav>
                                      </p:tavLst>
                                    </p:anim>
                                    <p:set>
                                      <p:cBhvr>
                                        <p:cTn id="571" dur="1" fill="hold">
                                          <p:stCondLst>
                                            <p:cond delay="1999"/>
                                          </p:stCondLst>
                                        </p:cTn>
                                        <p:tgtEl>
                                          <p:spTgt spid="39"/>
                                        </p:tgtEl>
                                        <p:attrNameLst>
                                          <p:attrName>style.visibility</p:attrName>
                                        </p:attrNameLst>
                                      </p:cBhvr>
                                      <p:to>
                                        <p:strVal val="hidden"/>
                                      </p:to>
                                    </p:set>
                                  </p:childTnLst>
                                </p:cTn>
                              </p:par>
                              <p:par>
                                <p:cTn id="572" presetID="2" presetClass="exit" presetSubtype="2" fill="hold" grpId="2" nodeType="withEffect">
                                  <p:stCondLst>
                                    <p:cond delay="0"/>
                                  </p:stCondLst>
                                  <p:childTnLst>
                                    <p:anim calcmode="lin" valueType="num">
                                      <p:cBhvr additive="base">
                                        <p:cTn id="573" dur="2000"/>
                                        <p:tgtEl>
                                          <p:spTgt spid="40"/>
                                        </p:tgtEl>
                                        <p:attrNameLst>
                                          <p:attrName>ppt_x</p:attrName>
                                        </p:attrNameLst>
                                      </p:cBhvr>
                                      <p:tavLst>
                                        <p:tav tm="0">
                                          <p:val>
                                            <p:strVal val="ppt_x"/>
                                          </p:val>
                                        </p:tav>
                                        <p:tav tm="100000">
                                          <p:val>
                                            <p:strVal val="1+ppt_w/2"/>
                                          </p:val>
                                        </p:tav>
                                      </p:tavLst>
                                    </p:anim>
                                    <p:anim calcmode="lin" valueType="num">
                                      <p:cBhvr additive="base">
                                        <p:cTn id="574" dur="2000"/>
                                        <p:tgtEl>
                                          <p:spTgt spid="40"/>
                                        </p:tgtEl>
                                        <p:attrNameLst>
                                          <p:attrName>ppt_y</p:attrName>
                                        </p:attrNameLst>
                                      </p:cBhvr>
                                      <p:tavLst>
                                        <p:tav tm="0">
                                          <p:val>
                                            <p:strVal val="ppt_y"/>
                                          </p:val>
                                        </p:tav>
                                        <p:tav tm="100000">
                                          <p:val>
                                            <p:strVal val="ppt_y"/>
                                          </p:val>
                                        </p:tav>
                                      </p:tavLst>
                                    </p:anim>
                                    <p:set>
                                      <p:cBhvr>
                                        <p:cTn id="575" dur="1" fill="hold">
                                          <p:stCondLst>
                                            <p:cond delay="1999"/>
                                          </p:stCondLst>
                                        </p:cTn>
                                        <p:tgtEl>
                                          <p:spTgt spid="40"/>
                                        </p:tgtEl>
                                        <p:attrNameLst>
                                          <p:attrName>style.visibility</p:attrName>
                                        </p:attrNameLst>
                                      </p:cBhvr>
                                      <p:to>
                                        <p:strVal val="hidden"/>
                                      </p:to>
                                    </p:set>
                                  </p:childTnLst>
                                </p:cTn>
                              </p:par>
                              <p:par>
                                <p:cTn id="576" presetID="2" presetClass="exit" presetSubtype="2" fill="hold" grpId="2" nodeType="withEffect">
                                  <p:stCondLst>
                                    <p:cond delay="0"/>
                                  </p:stCondLst>
                                  <p:childTnLst>
                                    <p:anim calcmode="lin" valueType="num">
                                      <p:cBhvr additive="base">
                                        <p:cTn id="577" dur="2000"/>
                                        <p:tgtEl>
                                          <p:spTgt spid="41"/>
                                        </p:tgtEl>
                                        <p:attrNameLst>
                                          <p:attrName>ppt_x</p:attrName>
                                        </p:attrNameLst>
                                      </p:cBhvr>
                                      <p:tavLst>
                                        <p:tav tm="0">
                                          <p:val>
                                            <p:strVal val="ppt_x"/>
                                          </p:val>
                                        </p:tav>
                                        <p:tav tm="100000">
                                          <p:val>
                                            <p:strVal val="1+ppt_w/2"/>
                                          </p:val>
                                        </p:tav>
                                      </p:tavLst>
                                    </p:anim>
                                    <p:anim calcmode="lin" valueType="num">
                                      <p:cBhvr additive="base">
                                        <p:cTn id="578" dur="2000"/>
                                        <p:tgtEl>
                                          <p:spTgt spid="41"/>
                                        </p:tgtEl>
                                        <p:attrNameLst>
                                          <p:attrName>ppt_y</p:attrName>
                                        </p:attrNameLst>
                                      </p:cBhvr>
                                      <p:tavLst>
                                        <p:tav tm="0">
                                          <p:val>
                                            <p:strVal val="ppt_y"/>
                                          </p:val>
                                        </p:tav>
                                        <p:tav tm="100000">
                                          <p:val>
                                            <p:strVal val="ppt_y"/>
                                          </p:val>
                                        </p:tav>
                                      </p:tavLst>
                                    </p:anim>
                                    <p:set>
                                      <p:cBhvr>
                                        <p:cTn id="579" dur="1" fill="hold">
                                          <p:stCondLst>
                                            <p:cond delay="1999"/>
                                          </p:stCondLst>
                                        </p:cTn>
                                        <p:tgtEl>
                                          <p:spTgt spid="41"/>
                                        </p:tgtEl>
                                        <p:attrNameLst>
                                          <p:attrName>style.visibility</p:attrName>
                                        </p:attrNameLst>
                                      </p:cBhvr>
                                      <p:to>
                                        <p:strVal val="hidden"/>
                                      </p:to>
                                    </p:set>
                                  </p:childTnLst>
                                </p:cTn>
                              </p:par>
                              <p:par>
                                <p:cTn id="580" presetID="2" presetClass="exit" presetSubtype="2" fill="hold" grpId="2" nodeType="withEffect">
                                  <p:stCondLst>
                                    <p:cond delay="0"/>
                                  </p:stCondLst>
                                  <p:childTnLst>
                                    <p:anim calcmode="lin" valueType="num">
                                      <p:cBhvr additive="base">
                                        <p:cTn id="581" dur="2000"/>
                                        <p:tgtEl>
                                          <p:spTgt spid="42"/>
                                        </p:tgtEl>
                                        <p:attrNameLst>
                                          <p:attrName>ppt_x</p:attrName>
                                        </p:attrNameLst>
                                      </p:cBhvr>
                                      <p:tavLst>
                                        <p:tav tm="0">
                                          <p:val>
                                            <p:strVal val="ppt_x"/>
                                          </p:val>
                                        </p:tav>
                                        <p:tav tm="100000">
                                          <p:val>
                                            <p:strVal val="1+ppt_w/2"/>
                                          </p:val>
                                        </p:tav>
                                      </p:tavLst>
                                    </p:anim>
                                    <p:anim calcmode="lin" valueType="num">
                                      <p:cBhvr additive="base">
                                        <p:cTn id="582" dur="2000"/>
                                        <p:tgtEl>
                                          <p:spTgt spid="42"/>
                                        </p:tgtEl>
                                        <p:attrNameLst>
                                          <p:attrName>ppt_y</p:attrName>
                                        </p:attrNameLst>
                                      </p:cBhvr>
                                      <p:tavLst>
                                        <p:tav tm="0">
                                          <p:val>
                                            <p:strVal val="ppt_y"/>
                                          </p:val>
                                        </p:tav>
                                        <p:tav tm="100000">
                                          <p:val>
                                            <p:strVal val="ppt_y"/>
                                          </p:val>
                                        </p:tav>
                                      </p:tavLst>
                                    </p:anim>
                                    <p:set>
                                      <p:cBhvr>
                                        <p:cTn id="583" dur="1" fill="hold">
                                          <p:stCondLst>
                                            <p:cond delay="1999"/>
                                          </p:stCondLst>
                                        </p:cTn>
                                        <p:tgtEl>
                                          <p:spTgt spid="42"/>
                                        </p:tgtEl>
                                        <p:attrNameLst>
                                          <p:attrName>style.visibility</p:attrName>
                                        </p:attrNameLst>
                                      </p:cBhvr>
                                      <p:to>
                                        <p:strVal val="hidden"/>
                                      </p:to>
                                    </p:set>
                                  </p:childTnLst>
                                </p:cTn>
                              </p:par>
                              <p:par>
                                <p:cTn id="584" presetID="2" presetClass="exit" presetSubtype="2" fill="hold" grpId="2" nodeType="withEffect">
                                  <p:stCondLst>
                                    <p:cond delay="0"/>
                                  </p:stCondLst>
                                  <p:childTnLst>
                                    <p:anim calcmode="lin" valueType="num">
                                      <p:cBhvr additive="base">
                                        <p:cTn id="585" dur="2000"/>
                                        <p:tgtEl>
                                          <p:spTgt spid="43"/>
                                        </p:tgtEl>
                                        <p:attrNameLst>
                                          <p:attrName>ppt_x</p:attrName>
                                        </p:attrNameLst>
                                      </p:cBhvr>
                                      <p:tavLst>
                                        <p:tav tm="0">
                                          <p:val>
                                            <p:strVal val="ppt_x"/>
                                          </p:val>
                                        </p:tav>
                                        <p:tav tm="100000">
                                          <p:val>
                                            <p:strVal val="1+ppt_w/2"/>
                                          </p:val>
                                        </p:tav>
                                      </p:tavLst>
                                    </p:anim>
                                    <p:anim calcmode="lin" valueType="num">
                                      <p:cBhvr additive="base">
                                        <p:cTn id="586" dur="2000"/>
                                        <p:tgtEl>
                                          <p:spTgt spid="43"/>
                                        </p:tgtEl>
                                        <p:attrNameLst>
                                          <p:attrName>ppt_y</p:attrName>
                                        </p:attrNameLst>
                                      </p:cBhvr>
                                      <p:tavLst>
                                        <p:tav tm="0">
                                          <p:val>
                                            <p:strVal val="ppt_y"/>
                                          </p:val>
                                        </p:tav>
                                        <p:tav tm="100000">
                                          <p:val>
                                            <p:strVal val="ppt_y"/>
                                          </p:val>
                                        </p:tav>
                                      </p:tavLst>
                                    </p:anim>
                                    <p:set>
                                      <p:cBhvr>
                                        <p:cTn id="587" dur="1" fill="hold">
                                          <p:stCondLst>
                                            <p:cond delay="1999"/>
                                          </p:stCondLst>
                                        </p:cTn>
                                        <p:tgtEl>
                                          <p:spTgt spid="43"/>
                                        </p:tgtEl>
                                        <p:attrNameLst>
                                          <p:attrName>style.visibility</p:attrName>
                                        </p:attrNameLst>
                                      </p:cBhvr>
                                      <p:to>
                                        <p:strVal val="hidden"/>
                                      </p:to>
                                    </p:set>
                                  </p:childTnLst>
                                </p:cTn>
                              </p:par>
                              <p:par>
                                <p:cTn id="588" presetID="2" presetClass="exit" presetSubtype="2" fill="hold" grpId="2" nodeType="withEffect">
                                  <p:stCondLst>
                                    <p:cond delay="0"/>
                                  </p:stCondLst>
                                  <p:childTnLst>
                                    <p:anim calcmode="lin" valueType="num">
                                      <p:cBhvr additive="base">
                                        <p:cTn id="589" dur="2000"/>
                                        <p:tgtEl>
                                          <p:spTgt spid="44"/>
                                        </p:tgtEl>
                                        <p:attrNameLst>
                                          <p:attrName>ppt_x</p:attrName>
                                        </p:attrNameLst>
                                      </p:cBhvr>
                                      <p:tavLst>
                                        <p:tav tm="0">
                                          <p:val>
                                            <p:strVal val="ppt_x"/>
                                          </p:val>
                                        </p:tav>
                                        <p:tav tm="100000">
                                          <p:val>
                                            <p:strVal val="1+ppt_w/2"/>
                                          </p:val>
                                        </p:tav>
                                      </p:tavLst>
                                    </p:anim>
                                    <p:anim calcmode="lin" valueType="num">
                                      <p:cBhvr additive="base">
                                        <p:cTn id="590" dur="2000"/>
                                        <p:tgtEl>
                                          <p:spTgt spid="44"/>
                                        </p:tgtEl>
                                        <p:attrNameLst>
                                          <p:attrName>ppt_y</p:attrName>
                                        </p:attrNameLst>
                                      </p:cBhvr>
                                      <p:tavLst>
                                        <p:tav tm="0">
                                          <p:val>
                                            <p:strVal val="ppt_y"/>
                                          </p:val>
                                        </p:tav>
                                        <p:tav tm="100000">
                                          <p:val>
                                            <p:strVal val="ppt_y"/>
                                          </p:val>
                                        </p:tav>
                                      </p:tavLst>
                                    </p:anim>
                                    <p:set>
                                      <p:cBhvr>
                                        <p:cTn id="591" dur="1" fill="hold">
                                          <p:stCondLst>
                                            <p:cond delay="1999"/>
                                          </p:stCondLst>
                                        </p:cTn>
                                        <p:tgtEl>
                                          <p:spTgt spid="44"/>
                                        </p:tgtEl>
                                        <p:attrNameLst>
                                          <p:attrName>style.visibility</p:attrName>
                                        </p:attrNameLst>
                                      </p:cBhvr>
                                      <p:to>
                                        <p:strVal val="hidden"/>
                                      </p:to>
                                    </p:set>
                                  </p:childTnLst>
                                </p:cTn>
                              </p:par>
                              <p:par>
                                <p:cTn id="592" presetID="2" presetClass="exit" presetSubtype="2" fill="hold" grpId="2" nodeType="withEffect">
                                  <p:stCondLst>
                                    <p:cond delay="0"/>
                                  </p:stCondLst>
                                  <p:childTnLst>
                                    <p:anim calcmode="lin" valueType="num">
                                      <p:cBhvr additive="base">
                                        <p:cTn id="593" dur="2000"/>
                                        <p:tgtEl>
                                          <p:spTgt spid="45"/>
                                        </p:tgtEl>
                                        <p:attrNameLst>
                                          <p:attrName>ppt_x</p:attrName>
                                        </p:attrNameLst>
                                      </p:cBhvr>
                                      <p:tavLst>
                                        <p:tav tm="0">
                                          <p:val>
                                            <p:strVal val="ppt_x"/>
                                          </p:val>
                                        </p:tav>
                                        <p:tav tm="100000">
                                          <p:val>
                                            <p:strVal val="1+ppt_w/2"/>
                                          </p:val>
                                        </p:tav>
                                      </p:tavLst>
                                    </p:anim>
                                    <p:anim calcmode="lin" valueType="num">
                                      <p:cBhvr additive="base">
                                        <p:cTn id="594" dur="2000"/>
                                        <p:tgtEl>
                                          <p:spTgt spid="45"/>
                                        </p:tgtEl>
                                        <p:attrNameLst>
                                          <p:attrName>ppt_y</p:attrName>
                                        </p:attrNameLst>
                                      </p:cBhvr>
                                      <p:tavLst>
                                        <p:tav tm="0">
                                          <p:val>
                                            <p:strVal val="ppt_y"/>
                                          </p:val>
                                        </p:tav>
                                        <p:tav tm="100000">
                                          <p:val>
                                            <p:strVal val="ppt_y"/>
                                          </p:val>
                                        </p:tav>
                                      </p:tavLst>
                                    </p:anim>
                                    <p:set>
                                      <p:cBhvr>
                                        <p:cTn id="595" dur="1" fill="hold">
                                          <p:stCondLst>
                                            <p:cond delay="1999"/>
                                          </p:stCondLst>
                                        </p:cTn>
                                        <p:tgtEl>
                                          <p:spTgt spid="45"/>
                                        </p:tgtEl>
                                        <p:attrNameLst>
                                          <p:attrName>style.visibility</p:attrName>
                                        </p:attrNameLst>
                                      </p:cBhvr>
                                      <p:to>
                                        <p:strVal val="hidden"/>
                                      </p:to>
                                    </p:set>
                                  </p:childTnLst>
                                </p:cTn>
                              </p:par>
                              <p:par>
                                <p:cTn id="596" presetID="2" presetClass="exit" presetSubtype="2" fill="hold" grpId="2" nodeType="withEffect">
                                  <p:stCondLst>
                                    <p:cond delay="0"/>
                                  </p:stCondLst>
                                  <p:childTnLst>
                                    <p:anim calcmode="lin" valueType="num">
                                      <p:cBhvr additive="base">
                                        <p:cTn id="597" dur="2000"/>
                                        <p:tgtEl>
                                          <p:spTgt spid="46"/>
                                        </p:tgtEl>
                                        <p:attrNameLst>
                                          <p:attrName>ppt_x</p:attrName>
                                        </p:attrNameLst>
                                      </p:cBhvr>
                                      <p:tavLst>
                                        <p:tav tm="0">
                                          <p:val>
                                            <p:strVal val="ppt_x"/>
                                          </p:val>
                                        </p:tav>
                                        <p:tav tm="100000">
                                          <p:val>
                                            <p:strVal val="1+ppt_w/2"/>
                                          </p:val>
                                        </p:tav>
                                      </p:tavLst>
                                    </p:anim>
                                    <p:anim calcmode="lin" valueType="num">
                                      <p:cBhvr additive="base">
                                        <p:cTn id="598" dur="2000"/>
                                        <p:tgtEl>
                                          <p:spTgt spid="46"/>
                                        </p:tgtEl>
                                        <p:attrNameLst>
                                          <p:attrName>ppt_y</p:attrName>
                                        </p:attrNameLst>
                                      </p:cBhvr>
                                      <p:tavLst>
                                        <p:tav tm="0">
                                          <p:val>
                                            <p:strVal val="ppt_y"/>
                                          </p:val>
                                        </p:tav>
                                        <p:tav tm="100000">
                                          <p:val>
                                            <p:strVal val="ppt_y"/>
                                          </p:val>
                                        </p:tav>
                                      </p:tavLst>
                                    </p:anim>
                                    <p:set>
                                      <p:cBhvr>
                                        <p:cTn id="599" dur="1" fill="hold">
                                          <p:stCondLst>
                                            <p:cond delay="1999"/>
                                          </p:stCondLst>
                                        </p:cTn>
                                        <p:tgtEl>
                                          <p:spTgt spid="46"/>
                                        </p:tgtEl>
                                        <p:attrNameLst>
                                          <p:attrName>style.visibility</p:attrName>
                                        </p:attrNameLst>
                                      </p:cBhvr>
                                      <p:to>
                                        <p:strVal val="hidden"/>
                                      </p:to>
                                    </p:set>
                                  </p:childTnLst>
                                </p:cTn>
                              </p:par>
                              <p:par>
                                <p:cTn id="600" presetID="2" presetClass="exit" presetSubtype="2" fill="hold" grpId="2" nodeType="withEffect">
                                  <p:stCondLst>
                                    <p:cond delay="0"/>
                                  </p:stCondLst>
                                  <p:childTnLst>
                                    <p:anim calcmode="lin" valueType="num">
                                      <p:cBhvr additive="base">
                                        <p:cTn id="601" dur="2000"/>
                                        <p:tgtEl>
                                          <p:spTgt spid="47"/>
                                        </p:tgtEl>
                                        <p:attrNameLst>
                                          <p:attrName>ppt_x</p:attrName>
                                        </p:attrNameLst>
                                      </p:cBhvr>
                                      <p:tavLst>
                                        <p:tav tm="0">
                                          <p:val>
                                            <p:strVal val="ppt_x"/>
                                          </p:val>
                                        </p:tav>
                                        <p:tav tm="100000">
                                          <p:val>
                                            <p:strVal val="1+ppt_w/2"/>
                                          </p:val>
                                        </p:tav>
                                      </p:tavLst>
                                    </p:anim>
                                    <p:anim calcmode="lin" valueType="num">
                                      <p:cBhvr additive="base">
                                        <p:cTn id="602" dur="2000"/>
                                        <p:tgtEl>
                                          <p:spTgt spid="47"/>
                                        </p:tgtEl>
                                        <p:attrNameLst>
                                          <p:attrName>ppt_y</p:attrName>
                                        </p:attrNameLst>
                                      </p:cBhvr>
                                      <p:tavLst>
                                        <p:tav tm="0">
                                          <p:val>
                                            <p:strVal val="ppt_y"/>
                                          </p:val>
                                        </p:tav>
                                        <p:tav tm="100000">
                                          <p:val>
                                            <p:strVal val="ppt_y"/>
                                          </p:val>
                                        </p:tav>
                                      </p:tavLst>
                                    </p:anim>
                                    <p:set>
                                      <p:cBhvr>
                                        <p:cTn id="603" dur="1" fill="hold">
                                          <p:stCondLst>
                                            <p:cond delay="1999"/>
                                          </p:stCondLst>
                                        </p:cTn>
                                        <p:tgtEl>
                                          <p:spTgt spid="47"/>
                                        </p:tgtEl>
                                        <p:attrNameLst>
                                          <p:attrName>style.visibility</p:attrName>
                                        </p:attrNameLst>
                                      </p:cBhvr>
                                      <p:to>
                                        <p:strVal val="hidden"/>
                                      </p:to>
                                    </p:set>
                                  </p:childTnLst>
                                </p:cTn>
                              </p:par>
                              <p:par>
                                <p:cTn id="604" presetID="2" presetClass="exit" presetSubtype="2" fill="hold" grpId="2" nodeType="withEffect">
                                  <p:stCondLst>
                                    <p:cond delay="0"/>
                                  </p:stCondLst>
                                  <p:childTnLst>
                                    <p:anim calcmode="lin" valueType="num">
                                      <p:cBhvr additive="base">
                                        <p:cTn id="605" dur="2000"/>
                                        <p:tgtEl>
                                          <p:spTgt spid="48"/>
                                        </p:tgtEl>
                                        <p:attrNameLst>
                                          <p:attrName>ppt_x</p:attrName>
                                        </p:attrNameLst>
                                      </p:cBhvr>
                                      <p:tavLst>
                                        <p:tav tm="0">
                                          <p:val>
                                            <p:strVal val="ppt_x"/>
                                          </p:val>
                                        </p:tav>
                                        <p:tav tm="100000">
                                          <p:val>
                                            <p:strVal val="1+ppt_w/2"/>
                                          </p:val>
                                        </p:tav>
                                      </p:tavLst>
                                    </p:anim>
                                    <p:anim calcmode="lin" valueType="num">
                                      <p:cBhvr additive="base">
                                        <p:cTn id="606" dur="2000"/>
                                        <p:tgtEl>
                                          <p:spTgt spid="48"/>
                                        </p:tgtEl>
                                        <p:attrNameLst>
                                          <p:attrName>ppt_y</p:attrName>
                                        </p:attrNameLst>
                                      </p:cBhvr>
                                      <p:tavLst>
                                        <p:tav tm="0">
                                          <p:val>
                                            <p:strVal val="ppt_y"/>
                                          </p:val>
                                        </p:tav>
                                        <p:tav tm="100000">
                                          <p:val>
                                            <p:strVal val="ppt_y"/>
                                          </p:val>
                                        </p:tav>
                                      </p:tavLst>
                                    </p:anim>
                                    <p:set>
                                      <p:cBhvr>
                                        <p:cTn id="607" dur="1" fill="hold">
                                          <p:stCondLst>
                                            <p:cond delay="1999"/>
                                          </p:stCondLst>
                                        </p:cTn>
                                        <p:tgtEl>
                                          <p:spTgt spid="48"/>
                                        </p:tgtEl>
                                        <p:attrNameLst>
                                          <p:attrName>style.visibility</p:attrName>
                                        </p:attrNameLst>
                                      </p:cBhvr>
                                      <p:to>
                                        <p:strVal val="hidden"/>
                                      </p:to>
                                    </p:set>
                                  </p:childTnLst>
                                </p:cTn>
                              </p:par>
                              <p:par>
                                <p:cTn id="608" presetID="2" presetClass="exit" presetSubtype="2" fill="hold" grpId="2" nodeType="withEffect">
                                  <p:stCondLst>
                                    <p:cond delay="0"/>
                                  </p:stCondLst>
                                  <p:childTnLst>
                                    <p:anim calcmode="lin" valueType="num">
                                      <p:cBhvr additive="base">
                                        <p:cTn id="609" dur="2000"/>
                                        <p:tgtEl>
                                          <p:spTgt spid="49"/>
                                        </p:tgtEl>
                                        <p:attrNameLst>
                                          <p:attrName>ppt_x</p:attrName>
                                        </p:attrNameLst>
                                      </p:cBhvr>
                                      <p:tavLst>
                                        <p:tav tm="0">
                                          <p:val>
                                            <p:strVal val="ppt_x"/>
                                          </p:val>
                                        </p:tav>
                                        <p:tav tm="100000">
                                          <p:val>
                                            <p:strVal val="1+ppt_w/2"/>
                                          </p:val>
                                        </p:tav>
                                      </p:tavLst>
                                    </p:anim>
                                    <p:anim calcmode="lin" valueType="num">
                                      <p:cBhvr additive="base">
                                        <p:cTn id="610" dur="2000"/>
                                        <p:tgtEl>
                                          <p:spTgt spid="49"/>
                                        </p:tgtEl>
                                        <p:attrNameLst>
                                          <p:attrName>ppt_y</p:attrName>
                                        </p:attrNameLst>
                                      </p:cBhvr>
                                      <p:tavLst>
                                        <p:tav tm="0">
                                          <p:val>
                                            <p:strVal val="ppt_y"/>
                                          </p:val>
                                        </p:tav>
                                        <p:tav tm="100000">
                                          <p:val>
                                            <p:strVal val="ppt_y"/>
                                          </p:val>
                                        </p:tav>
                                      </p:tavLst>
                                    </p:anim>
                                    <p:set>
                                      <p:cBhvr>
                                        <p:cTn id="611" dur="1" fill="hold">
                                          <p:stCondLst>
                                            <p:cond delay="1999"/>
                                          </p:stCondLst>
                                        </p:cTn>
                                        <p:tgtEl>
                                          <p:spTgt spid="49"/>
                                        </p:tgtEl>
                                        <p:attrNameLst>
                                          <p:attrName>style.visibility</p:attrName>
                                        </p:attrNameLst>
                                      </p:cBhvr>
                                      <p:to>
                                        <p:strVal val="hidden"/>
                                      </p:to>
                                    </p:set>
                                  </p:childTnLst>
                                </p:cTn>
                              </p:par>
                              <p:par>
                                <p:cTn id="612" presetID="2" presetClass="exit" presetSubtype="2" fill="hold" grpId="2" nodeType="withEffect">
                                  <p:stCondLst>
                                    <p:cond delay="0"/>
                                  </p:stCondLst>
                                  <p:childTnLst>
                                    <p:anim calcmode="lin" valueType="num">
                                      <p:cBhvr additive="base">
                                        <p:cTn id="613" dur="2000"/>
                                        <p:tgtEl>
                                          <p:spTgt spid="50"/>
                                        </p:tgtEl>
                                        <p:attrNameLst>
                                          <p:attrName>ppt_x</p:attrName>
                                        </p:attrNameLst>
                                      </p:cBhvr>
                                      <p:tavLst>
                                        <p:tav tm="0">
                                          <p:val>
                                            <p:strVal val="ppt_x"/>
                                          </p:val>
                                        </p:tav>
                                        <p:tav tm="100000">
                                          <p:val>
                                            <p:strVal val="1+ppt_w/2"/>
                                          </p:val>
                                        </p:tav>
                                      </p:tavLst>
                                    </p:anim>
                                    <p:anim calcmode="lin" valueType="num">
                                      <p:cBhvr additive="base">
                                        <p:cTn id="614" dur="2000"/>
                                        <p:tgtEl>
                                          <p:spTgt spid="50"/>
                                        </p:tgtEl>
                                        <p:attrNameLst>
                                          <p:attrName>ppt_y</p:attrName>
                                        </p:attrNameLst>
                                      </p:cBhvr>
                                      <p:tavLst>
                                        <p:tav tm="0">
                                          <p:val>
                                            <p:strVal val="ppt_y"/>
                                          </p:val>
                                        </p:tav>
                                        <p:tav tm="100000">
                                          <p:val>
                                            <p:strVal val="ppt_y"/>
                                          </p:val>
                                        </p:tav>
                                      </p:tavLst>
                                    </p:anim>
                                    <p:set>
                                      <p:cBhvr>
                                        <p:cTn id="615" dur="1" fill="hold">
                                          <p:stCondLst>
                                            <p:cond delay="1999"/>
                                          </p:stCondLst>
                                        </p:cTn>
                                        <p:tgtEl>
                                          <p:spTgt spid="50"/>
                                        </p:tgtEl>
                                        <p:attrNameLst>
                                          <p:attrName>style.visibility</p:attrName>
                                        </p:attrNameLst>
                                      </p:cBhvr>
                                      <p:to>
                                        <p:strVal val="hidden"/>
                                      </p:to>
                                    </p:set>
                                  </p:childTnLst>
                                </p:cTn>
                              </p:par>
                              <p:par>
                                <p:cTn id="616" presetID="2" presetClass="exit" presetSubtype="2" fill="hold" grpId="2" nodeType="withEffect">
                                  <p:stCondLst>
                                    <p:cond delay="0"/>
                                  </p:stCondLst>
                                  <p:childTnLst>
                                    <p:anim calcmode="lin" valueType="num">
                                      <p:cBhvr additive="base">
                                        <p:cTn id="617" dur="2000"/>
                                        <p:tgtEl>
                                          <p:spTgt spid="51"/>
                                        </p:tgtEl>
                                        <p:attrNameLst>
                                          <p:attrName>ppt_x</p:attrName>
                                        </p:attrNameLst>
                                      </p:cBhvr>
                                      <p:tavLst>
                                        <p:tav tm="0">
                                          <p:val>
                                            <p:strVal val="ppt_x"/>
                                          </p:val>
                                        </p:tav>
                                        <p:tav tm="100000">
                                          <p:val>
                                            <p:strVal val="1+ppt_w/2"/>
                                          </p:val>
                                        </p:tav>
                                      </p:tavLst>
                                    </p:anim>
                                    <p:anim calcmode="lin" valueType="num">
                                      <p:cBhvr additive="base">
                                        <p:cTn id="618" dur="2000"/>
                                        <p:tgtEl>
                                          <p:spTgt spid="51"/>
                                        </p:tgtEl>
                                        <p:attrNameLst>
                                          <p:attrName>ppt_y</p:attrName>
                                        </p:attrNameLst>
                                      </p:cBhvr>
                                      <p:tavLst>
                                        <p:tav tm="0">
                                          <p:val>
                                            <p:strVal val="ppt_y"/>
                                          </p:val>
                                        </p:tav>
                                        <p:tav tm="100000">
                                          <p:val>
                                            <p:strVal val="ppt_y"/>
                                          </p:val>
                                        </p:tav>
                                      </p:tavLst>
                                    </p:anim>
                                    <p:set>
                                      <p:cBhvr>
                                        <p:cTn id="619" dur="1" fill="hold">
                                          <p:stCondLst>
                                            <p:cond delay="1999"/>
                                          </p:stCondLst>
                                        </p:cTn>
                                        <p:tgtEl>
                                          <p:spTgt spid="51"/>
                                        </p:tgtEl>
                                        <p:attrNameLst>
                                          <p:attrName>style.visibility</p:attrName>
                                        </p:attrNameLst>
                                      </p:cBhvr>
                                      <p:to>
                                        <p:strVal val="hidden"/>
                                      </p:to>
                                    </p:set>
                                  </p:childTnLst>
                                </p:cTn>
                              </p:par>
                              <p:par>
                                <p:cTn id="620" presetID="2" presetClass="exit" presetSubtype="2" fill="hold" grpId="2" nodeType="withEffect">
                                  <p:stCondLst>
                                    <p:cond delay="0"/>
                                  </p:stCondLst>
                                  <p:childTnLst>
                                    <p:anim calcmode="lin" valueType="num">
                                      <p:cBhvr additive="base">
                                        <p:cTn id="621" dur="2000"/>
                                        <p:tgtEl>
                                          <p:spTgt spid="52"/>
                                        </p:tgtEl>
                                        <p:attrNameLst>
                                          <p:attrName>ppt_x</p:attrName>
                                        </p:attrNameLst>
                                      </p:cBhvr>
                                      <p:tavLst>
                                        <p:tav tm="0">
                                          <p:val>
                                            <p:strVal val="ppt_x"/>
                                          </p:val>
                                        </p:tav>
                                        <p:tav tm="100000">
                                          <p:val>
                                            <p:strVal val="1+ppt_w/2"/>
                                          </p:val>
                                        </p:tav>
                                      </p:tavLst>
                                    </p:anim>
                                    <p:anim calcmode="lin" valueType="num">
                                      <p:cBhvr additive="base">
                                        <p:cTn id="622" dur="2000"/>
                                        <p:tgtEl>
                                          <p:spTgt spid="52"/>
                                        </p:tgtEl>
                                        <p:attrNameLst>
                                          <p:attrName>ppt_y</p:attrName>
                                        </p:attrNameLst>
                                      </p:cBhvr>
                                      <p:tavLst>
                                        <p:tav tm="0">
                                          <p:val>
                                            <p:strVal val="ppt_y"/>
                                          </p:val>
                                        </p:tav>
                                        <p:tav tm="100000">
                                          <p:val>
                                            <p:strVal val="ppt_y"/>
                                          </p:val>
                                        </p:tav>
                                      </p:tavLst>
                                    </p:anim>
                                    <p:set>
                                      <p:cBhvr>
                                        <p:cTn id="623" dur="1" fill="hold">
                                          <p:stCondLst>
                                            <p:cond delay="1999"/>
                                          </p:stCondLst>
                                        </p:cTn>
                                        <p:tgtEl>
                                          <p:spTgt spid="52"/>
                                        </p:tgtEl>
                                        <p:attrNameLst>
                                          <p:attrName>style.visibility</p:attrName>
                                        </p:attrNameLst>
                                      </p:cBhvr>
                                      <p:to>
                                        <p:strVal val="hidden"/>
                                      </p:to>
                                    </p:set>
                                  </p:childTnLst>
                                </p:cTn>
                              </p:par>
                              <p:par>
                                <p:cTn id="624" presetID="2" presetClass="exit" presetSubtype="2" fill="hold" grpId="2" nodeType="withEffect">
                                  <p:stCondLst>
                                    <p:cond delay="0"/>
                                  </p:stCondLst>
                                  <p:childTnLst>
                                    <p:anim calcmode="lin" valueType="num">
                                      <p:cBhvr additive="base">
                                        <p:cTn id="625" dur="2000"/>
                                        <p:tgtEl>
                                          <p:spTgt spid="53"/>
                                        </p:tgtEl>
                                        <p:attrNameLst>
                                          <p:attrName>ppt_x</p:attrName>
                                        </p:attrNameLst>
                                      </p:cBhvr>
                                      <p:tavLst>
                                        <p:tav tm="0">
                                          <p:val>
                                            <p:strVal val="ppt_x"/>
                                          </p:val>
                                        </p:tav>
                                        <p:tav tm="100000">
                                          <p:val>
                                            <p:strVal val="1+ppt_w/2"/>
                                          </p:val>
                                        </p:tav>
                                      </p:tavLst>
                                    </p:anim>
                                    <p:anim calcmode="lin" valueType="num">
                                      <p:cBhvr additive="base">
                                        <p:cTn id="626" dur="2000"/>
                                        <p:tgtEl>
                                          <p:spTgt spid="53"/>
                                        </p:tgtEl>
                                        <p:attrNameLst>
                                          <p:attrName>ppt_y</p:attrName>
                                        </p:attrNameLst>
                                      </p:cBhvr>
                                      <p:tavLst>
                                        <p:tav tm="0">
                                          <p:val>
                                            <p:strVal val="ppt_y"/>
                                          </p:val>
                                        </p:tav>
                                        <p:tav tm="100000">
                                          <p:val>
                                            <p:strVal val="ppt_y"/>
                                          </p:val>
                                        </p:tav>
                                      </p:tavLst>
                                    </p:anim>
                                    <p:set>
                                      <p:cBhvr>
                                        <p:cTn id="627" dur="1" fill="hold">
                                          <p:stCondLst>
                                            <p:cond delay="1999"/>
                                          </p:stCondLst>
                                        </p:cTn>
                                        <p:tgtEl>
                                          <p:spTgt spid="53"/>
                                        </p:tgtEl>
                                        <p:attrNameLst>
                                          <p:attrName>style.visibility</p:attrName>
                                        </p:attrNameLst>
                                      </p:cBhvr>
                                      <p:to>
                                        <p:strVal val="hidden"/>
                                      </p:to>
                                    </p:set>
                                  </p:childTnLst>
                                </p:cTn>
                              </p:par>
                              <p:par>
                                <p:cTn id="628" presetID="2" presetClass="exit" presetSubtype="2" fill="hold" grpId="2" nodeType="withEffect">
                                  <p:stCondLst>
                                    <p:cond delay="0"/>
                                  </p:stCondLst>
                                  <p:childTnLst>
                                    <p:anim calcmode="lin" valueType="num">
                                      <p:cBhvr additive="base">
                                        <p:cTn id="629" dur="2000"/>
                                        <p:tgtEl>
                                          <p:spTgt spid="54"/>
                                        </p:tgtEl>
                                        <p:attrNameLst>
                                          <p:attrName>ppt_x</p:attrName>
                                        </p:attrNameLst>
                                      </p:cBhvr>
                                      <p:tavLst>
                                        <p:tav tm="0">
                                          <p:val>
                                            <p:strVal val="ppt_x"/>
                                          </p:val>
                                        </p:tav>
                                        <p:tav tm="100000">
                                          <p:val>
                                            <p:strVal val="1+ppt_w/2"/>
                                          </p:val>
                                        </p:tav>
                                      </p:tavLst>
                                    </p:anim>
                                    <p:anim calcmode="lin" valueType="num">
                                      <p:cBhvr additive="base">
                                        <p:cTn id="630" dur="2000"/>
                                        <p:tgtEl>
                                          <p:spTgt spid="54"/>
                                        </p:tgtEl>
                                        <p:attrNameLst>
                                          <p:attrName>ppt_y</p:attrName>
                                        </p:attrNameLst>
                                      </p:cBhvr>
                                      <p:tavLst>
                                        <p:tav tm="0">
                                          <p:val>
                                            <p:strVal val="ppt_y"/>
                                          </p:val>
                                        </p:tav>
                                        <p:tav tm="100000">
                                          <p:val>
                                            <p:strVal val="ppt_y"/>
                                          </p:val>
                                        </p:tav>
                                      </p:tavLst>
                                    </p:anim>
                                    <p:set>
                                      <p:cBhvr>
                                        <p:cTn id="631" dur="1" fill="hold">
                                          <p:stCondLst>
                                            <p:cond delay="1999"/>
                                          </p:stCondLst>
                                        </p:cTn>
                                        <p:tgtEl>
                                          <p:spTgt spid="54"/>
                                        </p:tgtEl>
                                        <p:attrNameLst>
                                          <p:attrName>style.visibility</p:attrName>
                                        </p:attrNameLst>
                                      </p:cBhvr>
                                      <p:to>
                                        <p:strVal val="hidden"/>
                                      </p:to>
                                    </p:set>
                                  </p:childTnLst>
                                </p:cTn>
                              </p:par>
                              <p:par>
                                <p:cTn id="632" presetID="5" presetClass="exit" presetSubtype="10" fill="hold" grpId="3" nodeType="withEffect">
                                  <p:stCondLst>
                                    <p:cond delay="0"/>
                                  </p:stCondLst>
                                  <p:childTnLst>
                                    <p:animEffect transition="out" filter="checkerboard(across)">
                                      <p:cBhvr>
                                        <p:cTn id="633" dur="2000"/>
                                        <p:tgtEl>
                                          <p:spTgt spid="3"/>
                                        </p:tgtEl>
                                      </p:cBhvr>
                                    </p:animEffect>
                                    <p:set>
                                      <p:cBhvr>
                                        <p:cTn id="634" dur="1" fill="hold">
                                          <p:stCondLst>
                                            <p:cond delay="1999"/>
                                          </p:stCondLst>
                                        </p:cTn>
                                        <p:tgtEl>
                                          <p:spTgt spid="3"/>
                                        </p:tgtEl>
                                        <p:attrNameLst>
                                          <p:attrName>style.visibility</p:attrName>
                                        </p:attrNameLst>
                                      </p:cBhvr>
                                      <p:to>
                                        <p:strVal val="hidden"/>
                                      </p:to>
                                    </p:set>
                                  </p:childTnLst>
                                </p:cTn>
                              </p:par>
                              <p:par>
                                <p:cTn id="635" presetID="5" presetClass="exit" presetSubtype="10" fill="hold" grpId="3" nodeType="withEffect">
                                  <p:stCondLst>
                                    <p:cond delay="0"/>
                                  </p:stCondLst>
                                  <p:childTnLst>
                                    <p:animEffect transition="out" filter="checkerboard(across)">
                                      <p:cBhvr>
                                        <p:cTn id="636" dur="2000"/>
                                        <p:tgtEl>
                                          <p:spTgt spid="4"/>
                                        </p:tgtEl>
                                      </p:cBhvr>
                                    </p:animEffect>
                                    <p:set>
                                      <p:cBhvr>
                                        <p:cTn id="637" dur="1" fill="hold">
                                          <p:stCondLst>
                                            <p:cond delay="1999"/>
                                          </p:stCondLst>
                                        </p:cTn>
                                        <p:tgtEl>
                                          <p:spTgt spid="4"/>
                                        </p:tgtEl>
                                        <p:attrNameLst>
                                          <p:attrName>style.visibility</p:attrName>
                                        </p:attrNameLst>
                                      </p:cBhvr>
                                      <p:to>
                                        <p:strVal val="hidden"/>
                                      </p:to>
                                    </p:set>
                                  </p:childTnLst>
                                </p:cTn>
                              </p:par>
                              <p:par>
                                <p:cTn id="638" presetID="5" presetClass="exit" presetSubtype="10" fill="hold" grpId="3" nodeType="withEffect">
                                  <p:stCondLst>
                                    <p:cond delay="0"/>
                                  </p:stCondLst>
                                  <p:childTnLst>
                                    <p:animEffect transition="out" filter="checkerboard(across)">
                                      <p:cBhvr>
                                        <p:cTn id="639" dur="2000"/>
                                        <p:tgtEl>
                                          <p:spTgt spid="5"/>
                                        </p:tgtEl>
                                      </p:cBhvr>
                                    </p:animEffect>
                                    <p:set>
                                      <p:cBhvr>
                                        <p:cTn id="640" dur="1" fill="hold">
                                          <p:stCondLst>
                                            <p:cond delay="1999"/>
                                          </p:stCondLst>
                                        </p:cTn>
                                        <p:tgtEl>
                                          <p:spTgt spid="5"/>
                                        </p:tgtEl>
                                        <p:attrNameLst>
                                          <p:attrName>style.visibility</p:attrName>
                                        </p:attrNameLst>
                                      </p:cBhvr>
                                      <p:to>
                                        <p:strVal val="hidden"/>
                                      </p:to>
                                    </p:set>
                                  </p:childTnLst>
                                </p:cTn>
                              </p:par>
                              <p:par>
                                <p:cTn id="641" presetID="5" presetClass="exit" presetSubtype="10" fill="hold" grpId="3" nodeType="withEffect">
                                  <p:stCondLst>
                                    <p:cond delay="0"/>
                                  </p:stCondLst>
                                  <p:childTnLst>
                                    <p:animEffect transition="out" filter="checkerboard(across)">
                                      <p:cBhvr>
                                        <p:cTn id="642" dur="2000"/>
                                        <p:tgtEl>
                                          <p:spTgt spid="6"/>
                                        </p:tgtEl>
                                      </p:cBhvr>
                                    </p:animEffect>
                                    <p:set>
                                      <p:cBhvr>
                                        <p:cTn id="643" dur="1" fill="hold">
                                          <p:stCondLst>
                                            <p:cond delay="1999"/>
                                          </p:stCondLst>
                                        </p:cTn>
                                        <p:tgtEl>
                                          <p:spTgt spid="6"/>
                                        </p:tgtEl>
                                        <p:attrNameLst>
                                          <p:attrName>style.visibility</p:attrName>
                                        </p:attrNameLst>
                                      </p:cBhvr>
                                      <p:to>
                                        <p:strVal val="hidden"/>
                                      </p:to>
                                    </p:set>
                                  </p:childTnLst>
                                </p:cTn>
                              </p:par>
                              <p:par>
                                <p:cTn id="644" presetID="5" presetClass="exit" presetSubtype="10" fill="hold" grpId="3" nodeType="withEffect">
                                  <p:stCondLst>
                                    <p:cond delay="0"/>
                                  </p:stCondLst>
                                  <p:childTnLst>
                                    <p:animEffect transition="out" filter="checkerboard(across)">
                                      <p:cBhvr>
                                        <p:cTn id="645" dur="2000"/>
                                        <p:tgtEl>
                                          <p:spTgt spid="7"/>
                                        </p:tgtEl>
                                      </p:cBhvr>
                                    </p:animEffect>
                                    <p:set>
                                      <p:cBhvr>
                                        <p:cTn id="646" dur="1" fill="hold">
                                          <p:stCondLst>
                                            <p:cond delay="1999"/>
                                          </p:stCondLst>
                                        </p:cTn>
                                        <p:tgtEl>
                                          <p:spTgt spid="7"/>
                                        </p:tgtEl>
                                        <p:attrNameLst>
                                          <p:attrName>style.visibility</p:attrName>
                                        </p:attrNameLst>
                                      </p:cBhvr>
                                      <p:to>
                                        <p:strVal val="hidden"/>
                                      </p:to>
                                    </p:set>
                                  </p:childTnLst>
                                </p:cTn>
                              </p:par>
                              <p:par>
                                <p:cTn id="647" presetID="5" presetClass="exit" presetSubtype="10" fill="hold" grpId="3" nodeType="withEffect">
                                  <p:stCondLst>
                                    <p:cond delay="0"/>
                                  </p:stCondLst>
                                  <p:childTnLst>
                                    <p:animEffect transition="out" filter="checkerboard(across)">
                                      <p:cBhvr>
                                        <p:cTn id="648" dur="2000"/>
                                        <p:tgtEl>
                                          <p:spTgt spid="8"/>
                                        </p:tgtEl>
                                      </p:cBhvr>
                                    </p:animEffect>
                                    <p:set>
                                      <p:cBhvr>
                                        <p:cTn id="649" dur="1" fill="hold">
                                          <p:stCondLst>
                                            <p:cond delay="1999"/>
                                          </p:stCondLst>
                                        </p:cTn>
                                        <p:tgtEl>
                                          <p:spTgt spid="8"/>
                                        </p:tgtEl>
                                        <p:attrNameLst>
                                          <p:attrName>style.visibility</p:attrName>
                                        </p:attrNameLst>
                                      </p:cBhvr>
                                      <p:to>
                                        <p:strVal val="hidden"/>
                                      </p:to>
                                    </p:set>
                                  </p:childTnLst>
                                </p:cTn>
                              </p:par>
                              <p:par>
                                <p:cTn id="650" presetID="5" presetClass="exit" presetSubtype="10" fill="hold" grpId="3" nodeType="withEffect">
                                  <p:stCondLst>
                                    <p:cond delay="0"/>
                                  </p:stCondLst>
                                  <p:childTnLst>
                                    <p:animEffect transition="out" filter="checkerboard(across)">
                                      <p:cBhvr>
                                        <p:cTn id="651" dur="2000"/>
                                        <p:tgtEl>
                                          <p:spTgt spid="9"/>
                                        </p:tgtEl>
                                      </p:cBhvr>
                                    </p:animEffect>
                                    <p:set>
                                      <p:cBhvr>
                                        <p:cTn id="652" dur="1" fill="hold">
                                          <p:stCondLst>
                                            <p:cond delay="1999"/>
                                          </p:stCondLst>
                                        </p:cTn>
                                        <p:tgtEl>
                                          <p:spTgt spid="9"/>
                                        </p:tgtEl>
                                        <p:attrNameLst>
                                          <p:attrName>style.visibility</p:attrName>
                                        </p:attrNameLst>
                                      </p:cBhvr>
                                      <p:to>
                                        <p:strVal val="hidden"/>
                                      </p:to>
                                    </p:set>
                                  </p:childTnLst>
                                </p:cTn>
                              </p:par>
                              <p:par>
                                <p:cTn id="653" presetID="5" presetClass="exit" presetSubtype="10" fill="hold" grpId="3" nodeType="withEffect">
                                  <p:stCondLst>
                                    <p:cond delay="0"/>
                                  </p:stCondLst>
                                  <p:childTnLst>
                                    <p:animEffect transition="out" filter="checkerboard(across)">
                                      <p:cBhvr>
                                        <p:cTn id="654" dur="2000"/>
                                        <p:tgtEl>
                                          <p:spTgt spid="10"/>
                                        </p:tgtEl>
                                      </p:cBhvr>
                                    </p:animEffect>
                                    <p:set>
                                      <p:cBhvr>
                                        <p:cTn id="655" dur="1" fill="hold">
                                          <p:stCondLst>
                                            <p:cond delay="1999"/>
                                          </p:stCondLst>
                                        </p:cTn>
                                        <p:tgtEl>
                                          <p:spTgt spid="10"/>
                                        </p:tgtEl>
                                        <p:attrNameLst>
                                          <p:attrName>style.visibility</p:attrName>
                                        </p:attrNameLst>
                                      </p:cBhvr>
                                      <p:to>
                                        <p:strVal val="hidden"/>
                                      </p:to>
                                    </p:set>
                                  </p:childTnLst>
                                </p:cTn>
                              </p:par>
                              <p:par>
                                <p:cTn id="656" presetID="5" presetClass="exit" presetSubtype="10" fill="hold" grpId="3" nodeType="withEffect">
                                  <p:stCondLst>
                                    <p:cond delay="0"/>
                                  </p:stCondLst>
                                  <p:childTnLst>
                                    <p:animEffect transition="out" filter="checkerboard(across)">
                                      <p:cBhvr>
                                        <p:cTn id="657" dur="2000"/>
                                        <p:tgtEl>
                                          <p:spTgt spid="11"/>
                                        </p:tgtEl>
                                      </p:cBhvr>
                                    </p:animEffect>
                                    <p:set>
                                      <p:cBhvr>
                                        <p:cTn id="658" dur="1" fill="hold">
                                          <p:stCondLst>
                                            <p:cond delay="1999"/>
                                          </p:stCondLst>
                                        </p:cTn>
                                        <p:tgtEl>
                                          <p:spTgt spid="11"/>
                                        </p:tgtEl>
                                        <p:attrNameLst>
                                          <p:attrName>style.visibility</p:attrName>
                                        </p:attrNameLst>
                                      </p:cBhvr>
                                      <p:to>
                                        <p:strVal val="hidden"/>
                                      </p:to>
                                    </p:set>
                                  </p:childTnLst>
                                </p:cTn>
                              </p:par>
                              <p:par>
                                <p:cTn id="659" presetID="5" presetClass="exit" presetSubtype="10" fill="hold" grpId="3" nodeType="withEffect">
                                  <p:stCondLst>
                                    <p:cond delay="0"/>
                                  </p:stCondLst>
                                  <p:childTnLst>
                                    <p:animEffect transition="out" filter="checkerboard(across)">
                                      <p:cBhvr>
                                        <p:cTn id="660" dur="2000"/>
                                        <p:tgtEl>
                                          <p:spTgt spid="12"/>
                                        </p:tgtEl>
                                      </p:cBhvr>
                                    </p:animEffect>
                                    <p:set>
                                      <p:cBhvr>
                                        <p:cTn id="661" dur="1" fill="hold">
                                          <p:stCondLst>
                                            <p:cond delay="1999"/>
                                          </p:stCondLst>
                                        </p:cTn>
                                        <p:tgtEl>
                                          <p:spTgt spid="12"/>
                                        </p:tgtEl>
                                        <p:attrNameLst>
                                          <p:attrName>style.visibility</p:attrName>
                                        </p:attrNameLst>
                                      </p:cBhvr>
                                      <p:to>
                                        <p:strVal val="hidden"/>
                                      </p:to>
                                    </p:set>
                                  </p:childTnLst>
                                </p:cTn>
                              </p:par>
                              <p:par>
                                <p:cTn id="662" presetID="5" presetClass="exit" presetSubtype="10" fill="hold" grpId="3" nodeType="withEffect">
                                  <p:stCondLst>
                                    <p:cond delay="0"/>
                                  </p:stCondLst>
                                  <p:childTnLst>
                                    <p:animEffect transition="out" filter="checkerboard(across)">
                                      <p:cBhvr>
                                        <p:cTn id="663" dur="2000"/>
                                        <p:tgtEl>
                                          <p:spTgt spid="13"/>
                                        </p:tgtEl>
                                      </p:cBhvr>
                                    </p:animEffect>
                                    <p:set>
                                      <p:cBhvr>
                                        <p:cTn id="664" dur="1" fill="hold">
                                          <p:stCondLst>
                                            <p:cond delay="1999"/>
                                          </p:stCondLst>
                                        </p:cTn>
                                        <p:tgtEl>
                                          <p:spTgt spid="13"/>
                                        </p:tgtEl>
                                        <p:attrNameLst>
                                          <p:attrName>style.visibility</p:attrName>
                                        </p:attrNameLst>
                                      </p:cBhvr>
                                      <p:to>
                                        <p:strVal val="hidden"/>
                                      </p:to>
                                    </p:set>
                                  </p:childTnLst>
                                </p:cTn>
                              </p:par>
                              <p:par>
                                <p:cTn id="665" presetID="5" presetClass="exit" presetSubtype="10" fill="hold" grpId="3" nodeType="withEffect">
                                  <p:stCondLst>
                                    <p:cond delay="0"/>
                                  </p:stCondLst>
                                  <p:childTnLst>
                                    <p:animEffect transition="out" filter="checkerboard(across)">
                                      <p:cBhvr>
                                        <p:cTn id="666" dur="2000"/>
                                        <p:tgtEl>
                                          <p:spTgt spid="14"/>
                                        </p:tgtEl>
                                      </p:cBhvr>
                                    </p:animEffect>
                                    <p:set>
                                      <p:cBhvr>
                                        <p:cTn id="667" dur="1" fill="hold">
                                          <p:stCondLst>
                                            <p:cond delay="1999"/>
                                          </p:stCondLst>
                                        </p:cTn>
                                        <p:tgtEl>
                                          <p:spTgt spid="14"/>
                                        </p:tgtEl>
                                        <p:attrNameLst>
                                          <p:attrName>style.visibility</p:attrName>
                                        </p:attrNameLst>
                                      </p:cBhvr>
                                      <p:to>
                                        <p:strVal val="hidden"/>
                                      </p:to>
                                    </p:set>
                                  </p:childTnLst>
                                </p:cTn>
                              </p:par>
                              <p:par>
                                <p:cTn id="668" presetID="5" presetClass="exit" presetSubtype="10" fill="hold" grpId="3" nodeType="withEffect">
                                  <p:stCondLst>
                                    <p:cond delay="0"/>
                                  </p:stCondLst>
                                  <p:childTnLst>
                                    <p:animEffect transition="out" filter="checkerboard(across)">
                                      <p:cBhvr>
                                        <p:cTn id="669" dur="2000"/>
                                        <p:tgtEl>
                                          <p:spTgt spid="15"/>
                                        </p:tgtEl>
                                      </p:cBhvr>
                                    </p:animEffect>
                                    <p:set>
                                      <p:cBhvr>
                                        <p:cTn id="670" dur="1" fill="hold">
                                          <p:stCondLst>
                                            <p:cond delay="1999"/>
                                          </p:stCondLst>
                                        </p:cTn>
                                        <p:tgtEl>
                                          <p:spTgt spid="15"/>
                                        </p:tgtEl>
                                        <p:attrNameLst>
                                          <p:attrName>style.visibility</p:attrName>
                                        </p:attrNameLst>
                                      </p:cBhvr>
                                      <p:to>
                                        <p:strVal val="hidden"/>
                                      </p:to>
                                    </p:set>
                                  </p:childTnLst>
                                </p:cTn>
                              </p:par>
                              <p:par>
                                <p:cTn id="671" presetID="5" presetClass="exit" presetSubtype="10" fill="hold" grpId="3" nodeType="withEffect">
                                  <p:stCondLst>
                                    <p:cond delay="0"/>
                                  </p:stCondLst>
                                  <p:childTnLst>
                                    <p:animEffect transition="out" filter="checkerboard(across)">
                                      <p:cBhvr>
                                        <p:cTn id="672" dur="2000"/>
                                        <p:tgtEl>
                                          <p:spTgt spid="16"/>
                                        </p:tgtEl>
                                      </p:cBhvr>
                                    </p:animEffect>
                                    <p:set>
                                      <p:cBhvr>
                                        <p:cTn id="673" dur="1" fill="hold">
                                          <p:stCondLst>
                                            <p:cond delay="1999"/>
                                          </p:stCondLst>
                                        </p:cTn>
                                        <p:tgtEl>
                                          <p:spTgt spid="16"/>
                                        </p:tgtEl>
                                        <p:attrNameLst>
                                          <p:attrName>style.visibility</p:attrName>
                                        </p:attrNameLst>
                                      </p:cBhvr>
                                      <p:to>
                                        <p:strVal val="hidden"/>
                                      </p:to>
                                    </p:set>
                                  </p:childTnLst>
                                </p:cTn>
                              </p:par>
                              <p:par>
                                <p:cTn id="674" presetID="5" presetClass="exit" presetSubtype="10" fill="hold" grpId="3" nodeType="withEffect">
                                  <p:stCondLst>
                                    <p:cond delay="0"/>
                                  </p:stCondLst>
                                  <p:childTnLst>
                                    <p:animEffect transition="out" filter="checkerboard(across)">
                                      <p:cBhvr>
                                        <p:cTn id="675" dur="2000"/>
                                        <p:tgtEl>
                                          <p:spTgt spid="17"/>
                                        </p:tgtEl>
                                      </p:cBhvr>
                                    </p:animEffect>
                                    <p:set>
                                      <p:cBhvr>
                                        <p:cTn id="676" dur="1" fill="hold">
                                          <p:stCondLst>
                                            <p:cond delay="1999"/>
                                          </p:stCondLst>
                                        </p:cTn>
                                        <p:tgtEl>
                                          <p:spTgt spid="17"/>
                                        </p:tgtEl>
                                        <p:attrNameLst>
                                          <p:attrName>style.visibility</p:attrName>
                                        </p:attrNameLst>
                                      </p:cBhvr>
                                      <p:to>
                                        <p:strVal val="hidden"/>
                                      </p:to>
                                    </p:set>
                                  </p:childTnLst>
                                </p:cTn>
                              </p:par>
                              <p:par>
                                <p:cTn id="677" presetID="5" presetClass="exit" presetSubtype="10" fill="hold" grpId="3" nodeType="withEffect">
                                  <p:stCondLst>
                                    <p:cond delay="0"/>
                                  </p:stCondLst>
                                  <p:childTnLst>
                                    <p:animEffect transition="out" filter="checkerboard(across)">
                                      <p:cBhvr>
                                        <p:cTn id="678" dur="2000"/>
                                        <p:tgtEl>
                                          <p:spTgt spid="18"/>
                                        </p:tgtEl>
                                      </p:cBhvr>
                                    </p:animEffect>
                                    <p:set>
                                      <p:cBhvr>
                                        <p:cTn id="679" dur="1" fill="hold">
                                          <p:stCondLst>
                                            <p:cond delay="1999"/>
                                          </p:stCondLst>
                                        </p:cTn>
                                        <p:tgtEl>
                                          <p:spTgt spid="18"/>
                                        </p:tgtEl>
                                        <p:attrNameLst>
                                          <p:attrName>style.visibility</p:attrName>
                                        </p:attrNameLst>
                                      </p:cBhvr>
                                      <p:to>
                                        <p:strVal val="hidden"/>
                                      </p:to>
                                    </p:set>
                                  </p:childTnLst>
                                </p:cTn>
                              </p:par>
                              <p:par>
                                <p:cTn id="680" presetID="5" presetClass="exit" presetSubtype="10" fill="hold" grpId="3" nodeType="withEffect">
                                  <p:stCondLst>
                                    <p:cond delay="0"/>
                                  </p:stCondLst>
                                  <p:childTnLst>
                                    <p:animEffect transition="out" filter="checkerboard(across)">
                                      <p:cBhvr>
                                        <p:cTn id="681" dur="2000"/>
                                        <p:tgtEl>
                                          <p:spTgt spid="19"/>
                                        </p:tgtEl>
                                      </p:cBhvr>
                                    </p:animEffect>
                                    <p:set>
                                      <p:cBhvr>
                                        <p:cTn id="682" dur="1" fill="hold">
                                          <p:stCondLst>
                                            <p:cond delay="1999"/>
                                          </p:stCondLst>
                                        </p:cTn>
                                        <p:tgtEl>
                                          <p:spTgt spid="19"/>
                                        </p:tgtEl>
                                        <p:attrNameLst>
                                          <p:attrName>style.visibility</p:attrName>
                                        </p:attrNameLst>
                                      </p:cBhvr>
                                      <p:to>
                                        <p:strVal val="hidden"/>
                                      </p:to>
                                    </p:set>
                                  </p:childTnLst>
                                </p:cTn>
                              </p:par>
                              <p:par>
                                <p:cTn id="683" presetID="5" presetClass="exit" presetSubtype="10" fill="hold" grpId="3" nodeType="withEffect">
                                  <p:stCondLst>
                                    <p:cond delay="0"/>
                                  </p:stCondLst>
                                  <p:childTnLst>
                                    <p:animEffect transition="out" filter="checkerboard(across)">
                                      <p:cBhvr>
                                        <p:cTn id="684" dur="2000"/>
                                        <p:tgtEl>
                                          <p:spTgt spid="20"/>
                                        </p:tgtEl>
                                      </p:cBhvr>
                                    </p:animEffect>
                                    <p:set>
                                      <p:cBhvr>
                                        <p:cTn id="685" dur="1" fill="hold">
                                          <p:stCondLst>
                                            <p:cond delay="1999"/>
                                          </p:stCondLst>
                                        </p:cTn>
                                        <p:tgtEl>
                                          <p:spTgt spid="20"/>
                                        </p:tgtEl>
                                        <p:attrNameLst>
                                          <p:attrName>style.visibility</p:attrName>
                                        </p:attrNameLst>
                                      </p:cBhvr>
                                      <p:to>
                                        <p:strVal val="hidden"/>
                                      </p:to>
                                    </p:set>
                                  </p:childTnLst>
                                </p:cTn>
                              </p:par>
                              <p:par>
                                <p:cTn id="686" presetID="5" presetClass="exit" presetSubtype="10" fill="hold" grpId="3" nodeType="withEffect">
                                  <p:stCondLst>
                                    <p:cond delay="0"/>
                                  </p:stCondLst>
                                  <p:childTnLst>
                                    <p:animEffect transition="out" filter="checkerboard(across)">
                                      <p:cBhvr>
                                        <p:cTn id="687" dur="2000"/>
                                        <p:tgtEl>
                                          <p:spTgt spid="21"/>
                                        </p:tgtEl>
                                      </p:cBhvr>
                                    </p:animEffect>
                                    <p:set>
                                      <p:cBhvr>
                                        <p:cTn id="688" dur="1" fill="hold">
                                          <p:stCondLst>
                                            <p:cond delay="1999"/>
                                          </p:stCondLst>
                                        </p:cTn>
                                        <p:tgtEl>
                                          <p:spTgt spid="21"/>
                                        </p:tgtEl>
                                        <p:attrNameLst>
                                          <p:attrName>style.visibility</p:attrName>
                                        </p:attrNameLst>
                                      </p:cBhvr>
                                      <p:to>
                                        <p:strVal val="hidden"/>
                                      </p:to>
                                    </p:set>
                                  </p:childTnLst>
                                </p:cTn>
                              </p:par>
                              <p:par>
                                <p:cTn id="689" presetID="5" presetClass="exit" presetSubtype="10" fill="hold" grpId="3" nodeType="withEffect">
                                  <p:stCondLst>
                                    <p:cond delay="0"/>
                                  </p:stCondLst>
                                  <p:childTnLst>
                                    <p:animEffect transition="out" filter="checkerboard(across)">
                                      <p:cBhvr>
                                        <p:cTn id="690" dur="2000"/>
                                        <p:tgtEl>
                                          <p:spTgt spid="22"/>
                                        </p:tgtEl>
                                      </p:cBhvr>
                                    </p:animEffect>
                                    <p:set>
                                      <p:cBhvr>
                                        <p:cTn id="691" dur="1" fill="hold">
                                          <p:stCondLst>
                                            <p:cond delay="1999"/>
                                          </p:stCondLst>
                                        </p:cTn>
                                        <p:tgtEl>
                                          <p:spTgt spid="22"/>
                                        </p:tgtEl>
                                        <p:attrNameLst>
                                          <p:attrName>style.visibility</p:attrName>
                                        </p:attrNameLst>
                                      </p:cBhvr>
                                      <p:to>
                                        <p:strVal val="hidden"/>
                                      </p:to>
                                    </p:set>
                                  </p:childTnLst>
                                </p:cTn>
                              </p:par>
                              <p:par>
                                <p:cTn id="692" presetID="5" presetClass="exit" presetSubtype="10" fill="hold" grpId="3" nodeType="withEffect">
                                  <p:stCondLst>
                                    <p:cond delay="0"/>
                                  </p:stCondLst>
                                  <p:childTnLst>
                                    <p:animEffect transition="out" filter="checkerboard(across)">
                                      <p:cBhvr>
                                        <p:cTn id="693" dur="2000"/>
                                        <p:tgtEl>
                                          <p:spTgt spid="23"/>
                                        </p:tgtEl>
                                      </p:cBhvr>
                                    </p:animEffect>
                                    <p:set>
                                      <p:cBhvr>
                                        <p:cTn id="694" dur="1" fill="hold">
                                          <p:stCondLst>
                                            <p:cond delay="1999"/>
                                          </p:stCondLst>
                                        </p:cTn>
                                        <p:tgtEl>
                                          <p:spTgt spid="23"/>
                                        </p:tgtEl>
                                        <p:attrNameLst>
                                          <p:attrName>style.visibility</p:attrName>
                                        </p:attrNameLst>
                                      </p:cBhvr>
                                      <p:to>
                                        <p:strVal val="hidden"/>
                                      </p:to>
                                    </p:set>
                                  </p:childTnLst>
                                </p:cTn>
                              </p:par>
                              <p:par>
                                <p:cTn id="695" presetID="5" presetClass="exit" presetSubtype="10" fill="hold" grpId="3" nodeType="withEffect">
                                  <p:stCondLst>
                                    <p:cond delay="0"/>
                                  </p:stCondLst>
                                  <p:childTnLst>
                                    <p:animEffect transition="out" filter="checkerboard(across)">
                                      <p:cBhvr>
                                        <p:cTn id="696" dur="2000"/>
                                        <p:tgtEl>
                                          <p:spTgt spid="24"/>
                                        </p:tgtEl>
                                      </p:cBhvr>
                                    </p:animEffect>
                                    <p:set>
                                      <p:cBhvr>
                                        <p:cTn id="697" dur="1" fill="hold">
                                          <p:stCondLst>
                                            <p:cond delay="1999"/>
                                          </p:stCondLst>
                                        </p:cTn>
                                        <p:tgtEl>
                                          <p:spTgt spid="24"/>
                                        </p:tgtEl>
                                        <p:attrNameLst>
                                          <p:attrName>style.visibility</p:attrName>
                                        </p:attrNameLst>
                                      </p:cBhvr>
                                      <p:to>
                                        <p:strVal val="hidden"/>
                                      </p:to>
                                    </p:set>
                                  </p:childTnLst>
                                </p:cTn>
                              </p:par>
                              <p:par>
                                <p:cTn id="698" presetID="5" presetClass="exit" presetSubtype="10" fill="hold" grpId="3" nodeType="withEffect">
                                  <p:stCondLst>
                                    <p:cond delay="0"/>
                                  </p:stCondLst>
                                  <p:childTnLst>
                                    <p:animEffect transition="out" filter="checkerboard(across)">
                                      <p:cBhvr>
                                        <p:cTn id="699" dur="2000"/>
                                        <p:tgtEl>
                                          <p:spTgt spid="25"/>
                                        </p:tgtEl>
                                      </p:cBhvr>
                                    </p:animEffect>
                                    <p:set>
                                      <p:cBhvr>
                                        <p:cTn id="700" dur="1" fill="hold">
                                          <p:stCondLst>
                                            <p:cond delay="1999"/>
                                          </p:stCondLst>
                                        </p:cTn>
                                        <p:tgtEl>
                                          <p:spTgt spid="25"/>
                                        </p:tgtEl>
                                        <p:attrNameLst>
                                          <p:attrName>style.visibility</p:attrName>
                                        </p:attrNameLst>
                                      </p:cBhvr>
                                      <p:to>
                                        <p:strVal val="hidden"/>
                                      </p:to>
                                    </p:set>
                                  </p:childTnLst>
                                </p:cTn>
                              </p:par>
                              <p:par>
                                <p:cTn id="701" presetID="5" presetClass="exit" presetSubtype="10" fill="hold" grpId="3" nodeType="withEffect">
                                  <p:stCondLst>
                                    <p:cond delay="0"/>
                                  </p:stCondLst>
                                  <p:childTnLst>
                                    <p:animEffect transition="out" filter="checkerboard(across)">
                                      <p:cBhvr>
                                        <p:cTn id="702" dur="2000"/>
                                        <p:tgtEl>
                                          <p:spTgt spid="26"/>
                                        </p:tgtEl>
                                      </p:cBhvr>
                                    </p:animEffect>
                                    <p:set>
                                      <p:cBhvr>
                                        <p:cTn id="703" dur="1" fill="hold">
                                          <p:stCondLst>
                                            <p:cond delay="1999"/>
                                          </p:stCondLst>
                                        </p:cTn>
                                        <p:tgtEl>
                                          <p:spTgt spid="26"/>
                                        </p:tgtEl>
                                        <p:attrNameLst>
                                          <p:attrName>style.visibility</p:attrName>
                                        </p:attrNameLst>
                                      </p:cBhvr>
                                      <p:to>
                                        <p:strVal val="hidden"/>
                                      </p:to>
                                    </p:set>
                                  </p:childTnLst>
                                </p:cTn>
                              </p:par>
                              <p:par>
                                <p:cTn id="704" presetID="5" presetClass="exit" presetSubtype="10" fill="hold" grpId="3" nodeType="withEffect">
                                  <p:stCondLst>
                                    <p:cond delay="0"/>
                                  </p:stCondLst>
                                  <p:childTnLst>
                                    <p:animEffect transition="out" filter="checkerboard(across)">
                                      <p:cBhvr>
                                        <p:cTn id="705" dur="2000"/>
                                        <p:tgtEl>
                                          <p:spTgt spid="27"/>
                                        </p:tgtEl>
                                      </p:cBhvr>
                                    </p:animEffect>
                                    <p:set>
                                      <p:cBhvr>
                                        <p:cTn id="706" dur="1" fill="hold">
                                          <p:stCondLst>
                                            <p:cond delay="1999"/>
                                          </p:stCondLst>
                                        </p:cTn>
                                        <p:tgtEl>
                                          <p:spTgt spid="27"/>
                                        </p:tgtEl>
                                        <p:attrNameLst>
                                          <p:attrName>style.visibility</p:attrName>
                                        </p:attrNameLst>
                                      </p:cBhvr>
                                      <p:to>
                                        <p:strVal val="hidden"/>
                                      </p:to>
                                    </p:set>
                                  </p:childTnLst>
                                </p:cTn>
                              </p:par>
                              <p:par>
                                <p:cTn id="707" presetID="5" presetClass="exit" presetSubtype="10" fill="hold" grpId="3" nodeType="withEffect">
                                  <p:stCondLst>
                                    <p:cond delay="0"/>
                                  </p:stCondLst>
                                  <p:childTnLst>
                                    <p:animEffect transition="out" filter="checkerboard(across)">
                                      <p:cBhvr>
                                        <p:cTn id="708" dur="2000"/>
                                        <p:tgtEl>
                                          <p:spTgt spid="28"/>
                                        </p:tgtEl>
                                      </p:cBhvr>
                                    </p:animEffect>
                                    <p:set>
                                      <p:cBhvr>
                                        <p:cTn id="709" dur="1" fill="hold">
                                          <p:stCondLst>
                                            <p:cond delay="1999"/>
                                          </p:stCondLst>
                                        </p:cTn>
                                        <p:tgtEl>
                                          <p:spTgt spid="28"/>
                                        </p:tgtEl>
                                        <p:attrNameLst>
                                          <p:attrName>style.visibility</p:attrName>
                                        </p:attrNameLst>
                                      </p:cBhvr>
                                      <p:to>
                                        <p:strVal val="hidden"/>
                                      </p:to>
                                    </p:set>
                                  </p:childTnLst>
                                </p:cTn>
                              </p:par>
                              <p:par>
                                <p:cTn id="710" presetID="5" presetClass="exit" presetSubtype="10" fill="hold" grpId="3" nodeType="withEffect">
                                  <p:stCondLst>
                                    <p:cond delay="0"/>
                                  </p:stCondLst>
                                  <p:childTnLst>
                                    <p:animEffect transition="out" filter="checkerboard(across)">
                                      <p:cBhvr>
                                        <p:cTn id="711" dur="2000"/>
                                        <p:tgtEl>
                                          <p:spTgt spid="29"/>
                                        </p:tgtEl>
                                      </p:cBhvr>
                                    </p:animEffect>
                                    <p:set>
                                      <p:cBhvr>
                                        <p:cTn id="712" dur="1" fill="hold">
                                          <p:stCondLst>
                                            <p:cond delay="1999"/>
                                          </p:stCondLst>
                                        </p:cTn>
                                        <p:tgtEl>
                                          <p:spTgt spid="29"/>
                                        </p:tgtEl>
                                        <p:attrNameLst>
                                          <p:attrName>style.visibility</p:attrName>
                                        </p:attrNameLst>
                                      </p:cBhvr>
                                      <p:to>
                                        <p:strVal val="hidden"/>
                                      </p:to>
                                    </p:set>
                                  </p:childTnLst>
                                </p:cTn>
                              </p:par>
                              <p:par>
                                <p:cTn id="713" presetID="5" presetClass="exit" presetSubtype="10" fill="hold" grpId="3" nodeType="withEffect">
                                  <p:stCondLst>
                                    <p:cond delay="0"/>
                                  </p:stCondLst>
                                  <p:childTnLst>
                                    <p:animEffect transition="out" filter="checkerboard(across)">
                                      <p:cBhvr>
                                        <p:cTn id="714" dur="2000"/>
                                        <p:tgtEl>
                                          <p:spTgt spid="30"/>
                                        </p:tgtEl>
                                      </p:cBhvr>
                                    </p:animEffect>
                                    <p:set>
                                      <p:cBhvr>
                                        <p:cTn id="715" dur="1" fill="hold">
                                          <p:stCondLst>
                                            <p:cond delay="1999"/>
                                          </p:stCondLst>
                                        </p:cTn>
                                        <p:tgtEl>
                                          <p:spTgt spid="30"/>
                                        </p:tgtEl>
                                        <p:attrNameLst>
                                          <p:attrName>style.visibility</p:attrName>
                                        </p:attrNameLst>
                                      </p:cBhvr>
                                      <p:to>
                                        <p:strVal val="hidden"/>
                                      </p:to>
                                    </p:set>
                                  </p:childTnLst>
                                </p:cTn>
                              </p:par>
                              <p:par>
                                <p:cTn id="716" presetID="5" presetClass="exit" presetSubtype="10" fill="hold" grpId="3" nodeType="withEffect">
                                  <p:stCondLst>
                                    <p:cond delay="0"/>
                                  </p:stCondLst>
                                  <p:childTnLst>
                                    <p:animEffect transition="out" filter="checkerboard(across)">
                                      <p:cBhvr>
                                        <p:cTn id="717" dur="2000"/>
                                        <p:tgtEl>
                                          <p:spTgt spid="31"/>
                                        </p:tgtEl>
                                      </p:cBhvr>
                                    </p:animEffect>
                                    <p:set>
                                      <p:cBhvr>
                                        <p:cTn id="718" dur="1" fill="hold">
                                          <p:stCondLst>
                                            <p:cond delay="1999"/>
                                          </p:stCondLst>
                                        </p:cTn>
                                        <p:tgtEl>
                                          <p:spTgt spid="31"/>
                                        </p:tgtEl>
                                        <p:attrNameLst>
                                          <p:attrName>style.visibility</p:attrName>
                                        </p:attrNameLst>
                                      </p:cBhvr>
                                      <p:to>
                                        <p:strVal val="hidden"/>
                                      </p:to>
                                    </p:set>
                                  </p:childTnLst>
                                </p:cTn>
                              </p:par>
                              <p:par>
                                <p:cTn id="719" presetID="5" presetClass="exit" presetSubtype="10" fill="hold" grpId="3" nodeType="withEffect">
                                  <p:stCondLst>
                                    <p:cond delay="0"/>
                                  </p:stCondLst>
                                  <p:childTnLst>
                                    <p:animEffect transition="out" filter="checkerboard(across)">
                                      <p:cBhvr>
                                        <p:cTn id="720" dur="2000"/>
                                        <p:tgtEl>
                                          <p:spTgt spid="32"/>
                                        </p:tgtEl>
                                      </p:cBhvr>
                                    </p:animEffect>
                                    <p:set>
                                      <p:cBhvr>
                                        <p:cTn id="721" dur="1" fill="hold">
                                          <p:stCondLst>
                                            <p:cond delay="1999"/>
                                          </p:stCondLst>
                                        </p:cTn>
                                        <p:tgtEl>
                                          <p:spTgt spid="32"/>
                                        </p:tgtEl>
                                        <p:attrNameLst>
                                          <p:attrName>style.visibility</p:attrName>
                                        </p:attrNameLst>
                                      </p:cBhvr>
                                      <p:to>
                                        <p:strVal val="hidden"/>
                                      </p:to>
                                    </p:set>
                                  </p:childTnLst>
                                </p:cTn>
                              </p:par>
                              <p:par>
                                <p:cTn id="722" presetID="5" presetClass="exit" presetSubtype="10" fill="hold" grpId="3" nodeType="withEffect">
                                  <p:stCondLst>
                                    <p:cond delay="0"/>
                                  </p:stCondLst>
                                  <p:childTnLst>
                                    <p:animEffect transition="out" filter="checkerboard(across)">
                                      <p:cBhvr>
                                        <p:cTn id="723" dur="2000"/>
                                        <p:tgtEl>
                                          <p:spTgt spid="33"/>
                                        </p:tgtEl>
                                      </p:cBhvr>
                                    </p:animEffect>
                                    <p:set>
                                      <p:cBhvr>
                                        <p:cTn id="724" dur="1" fill="hold">
                                          <p:stCondLst>
                                            <p:cond delay="1999"/>
                                          </p:stCondLst>
                                        </p:cTn>
                                        <p:tgtEl>
                                          <p:spTgt spid="33"/>
                                        </p:tgtEl>
                                        <p:attrNameLst>
                                          <p:attrName>style.visibility</p:attrName>
                                        </p:attrNameLst>
                                      </p:cBhvr>
                                      <p:to>
                                        <p:strVal val="hidden"/>
                                      </p:to>
                                    </p:set>
                                  </p:childTnLst>
                                </p:cTn>
                              </p:par>
                              <p:par>
                                <p:cTn id="725" presetID="5" presetClass="exit" presetSubtype="10" fill="hold" grpId="3" nodeType="withEffect">
                                  <p:stCondLst>
                                    <p:cond delay="0"/>
                                  </p:stCondLst>
                                  <p:childTnLst>
                                    <p:animEffect transition="out" filter="checkerboard(across)">
                                      <p:cBhvr>
                                        <p:cTn id="726" dur="2000"/>
                                        <p:tgtEl>
                                          <p:spTgt spid="34"/>
                                        </p:tgtEl>
                                      </p:cBhvr>
                                    </p:animEffect>
                                    <p:set>
                                      <p:cBhvr>
                                        <p:cTn id="727" dur="1" fill="hold">
                                          <p:stCondLst>
                                            <p:cond delay="1999"/>
                                          </p:stCondLst>
                                        </p:cTn>
                                        <p:tgtEl>
                                          <p:spTgt spid="34"/>
                                        </p:tgtEl>
                                        <p:attrNameLst>
                                          <p:attrName>style.visibility</p:attrName>
                                        </p:attrNameLst>
                                      </p:cBhvr>
                                      <p:to>
                                        <p:strVal val="hidden"/>
                                      </p:to>
                                    </p:set>
                                  </p:childTnLst>
                                </p:cTn>
                              </p:par>
                              <p:par>
                                <p:cTn id="728" presetID="5" presetClass="exit" presetSubtype="10" fill="hold" grpId="3" nodeType="withEffect">
                                  <p:stCondLst>
                                    <p:cond delay="0"/>
                                  </p:stCondLst>
                                  <p:childTnLst>
                                    <p:animEffect transition="out" filter="checkerboard(across)">
                                      <p:cBhvr>
                                        <p:cTn id="729" dur="2000"/>
                                        <p:tgtEl>
                                          <p:spTgt spid="35"/>
                                        </p:tgtEl>
                                      </p:cBhvr>
                                    </p:animEffect>
                                    <p:set>
                                      <p:cBhvr>
                                        <p:cTn id="730" dur="1" fill="hold">
                                          <p:stCondLst>
                                            <p:cond delay="1999"/>
                                          </p:stCondLst>
                                        </p:cTn>
                                        <p:tgtEl>
                                          <p:spTgt spid="35"/>
                                        </p:tgtEl>
                                        <p:attrNameLst>
                                          <p:attrName>style.visibility</p:attrName>
                                        </p:attrNameLst>
                                      </p:cBhvr>
                                      <p:to>
                                        <p:strVal val="hidden"/>
                                      </p:to>
                                    </p:set>
                                  </p:childTnLst>
                                </p:cTn>
                              </p:par>
                              <p:par>
                                <p:cTn id="731" presetID="5" presetClass="exit" presetSubtype="10" fill="hold" grpId="3" nodeType="withEffect">
                                  <p:stCondLst>
                                    <p:cond delay="0"/>
                                  </p:stCondLst>
                                  <p:childTnLst>
                                    <p:animEffect transition="out" filter="checkerboard(across)">
                                      <p:cBhvr>
                                        <p:cTn id="732" dur="2000"/>
                                        <p:tgtEl>
                                          <p:spTgt spid="36"/>
                                        </p:tgtEl>
                                      </p:cBhvr>
                                    </p:animEffect>
                                    <p:set>
                                      <p:cBhvr>
                                        <p:cTn id="733" dur="1" fill="hold">
                                          <p:stCondLst>
                                            <p:cond delay="1999"/>
                                          </p:stCondLst>
                                        </p:cTn>
                                        <p:tgtEl>
                                          <p:spTgt spid="36"/>
                                        </p:tgtEl>
                                        <p:attrNameLst>
                                          <p:attrName>style.visibility</p:attrName>
                                        </p:attrNameLst>
                                      </p:cBhvr>
                                      <p:to>
                                        <p:strVal val="hidden"/>
                                      </p:to>
                                    </p:set>
                                  </p:childTnLst>
                                </p:cTn>
                              </p:par>
                              <p:par>
                                <p:cTn id="734" presetID="5" presetClass="exit" presetSubtype="10" fill="hold" grpId="3" nodeType="withEffect">
                                  <p:stCondLst>
                                    <p:cond delay="0"/>
                                  </p:stCondLst>
                                  <p:childTnLst>
                                    <p:animEffect transition="out" filter="checkerboard(across)">
                                      <p:cBhvr>
                                        <p:cTn id="735" dur="2000"/>
                                        <p:tgtEl>
                                          <p:spTgt spid="37"/>
                                        </p:tgtEl>
                                      </p:cBhvr>
                                    </p:animEffect>
                                    <p:set>
                                      <p:cBhvr>
                                        <p:cTn id="736" dur="1" fill="hold">
                                          <p:stCondLst>
                                            <p:cond delay="1999"/>
                                          </p:stCondLst>
                                        </p:cTn>
                                        <p:tgtEl>
                                          <p:spTgt spid="37"/>
                                        </p:tgtEl>
                                        <p:attrNameLst>
                                          <p:attrName>style.visibility</p:attrName>
                                        </p:attrNameLst>
                                      </p:cBhvr>
                                      <p:to>
                                        <p:strVal val="hidden"/>
                                      </p:to>
                                    </p:set>
                                  </p:childTnLst>
                                </p:cTn>
                              </p:par>
                              <p:par>
                                <p:cTn id="737" presetID="5" presetClass="exit" presetSubtype="10" fill="hold" grpId="3" nodeType="withEffect">
                                  <p:stCondLst>
                                    <p:cond delay="0"/>
                                  </p:stCondLst>
                                  <p:childTnLst>
                                    <p:animEffect transition="out" filter="checkerboard(across)">
                                      <p:cBhvr>
                                        <p:cTn id="738" dur="2000"/>
                                        <p:tgtEl>
                                          <p:spTgt spid="38"/>
                                        </p:tgtEl>
                                      </p:cBhvr>
                                    </p:animEffect>
                                    <p:set>
                                      <p:cBhvr>
                                        <p:cTn id="739" dur="1" fill="hold">
                                          <p:stCondLst>
                                            <p:cond delay="1999"/>
                                          </p:stCondLst>
                                        </p:cTn>
                                        <p:tgtEl>
                                          <p:spTgt spid="38"/>
                                        </p:tgtEl>
                                        <p:attrNameLst>
                                          <p:attrName>style.visibility</p:attrName>
                                        </p:attrNameLst>
                                      </p:cBhvr>
                                      <p:to>
                                        <p:strVal val="hidden"/>
                                      </p:to>
                                    </p:set>
                                  </p:childTnLst>
                                </p:cTn>
                              </p:par>
                              <p:par>
                                <p:cTn id="740" presetID="5" presetClass="exit" presetSubtype="10" fill="hold" grpId="3" nodeType="withEffect">
                                  <p:stCondLst>
                                    <p:cond delay="0"/>
                                  </p:stCondLst>
                                  <p:childTnLst>
                                    <p:animEffect transition="out" filter="checkerboard(across)">
                                      <p:cBhvr>
                                        <p:cTn id="741" dur="2000"/>
                                        <p:tgtEl>
                                          <p:spTgt spid="39"/>
                                        </p:tgtEl>
                                      </p:cBhvr>
                                    </p:animEffect>
                                    <p:set>
                                      <p:cBhvr>
                                        <p:cTn id="742" dur="1" fill="hold">
                                          <p:stCondLst>
                                            <p:cond delay="1999"/>
                                          </p:stCondLst>
                                        </p:cTn>
                                        <p:tgtEl>
                                          <p:spTgt spid="39"/>
                                        </p:tgtEl>
                                        <p:attrNameLst>
                                          <p:attrName>style.visibility</p:attrName>
                                        </p:attrNameLst>
                                      </p:cBhvr>
                                      <p:to>
                                        <p:strVal val="hidden"/>
                                      </p:to>
                                    </p:set>
                                  </p:childTnLst>
                                </p:cTn>
                              </p:par>
                              <p:par>
                                <p:cTn id="743" presetID="5" presetClass="exit" presetSubtype="10" fill="hold" grpId="3" nodeType="withEffect">
                                  <p:stCondLst>
                                    <p:cond delay="0"/>
                                  </p:stCondLst>
                                  <p:childTnLst>
                                    <p:animEffect transition="out" filter="checkerboard(across)">
                                      <p:cBhvr>
                                        <p:cTn id="744" dur="2000"/>
                                        <p:tgtEl>
                                          <p:spTgt spid="40"/>
                                        </p:tgtEl>
                                      </p:cBhvr>
                                    </p:animEffect>
                                    <p:set>
                                      <p:cBhvr>
                                        <p:cTn id="745" dur="1" fill="hold">
                                          <p:stCondLst>
                                            <p:cond delay="1999"/>
                                          </p:stCondLst>
                                        </p:cTn>
                                        <p:tgtEl>
                                          <p:spTgt spid="40"/>
                                        </p:tgtEl>
                                        <p:attrNameLst>
                                          <p:attrName>style.visibility</p:attrName>
                                        </p:attrNameLst>
                                      </p:cBhvr>
                                      <p:to>
                                        <p:strVal val="hidden"/>
                                      </p:to>
                                    </p:set>
                                  </p:childTnLst>
                                </p:cTn>
                              </p:par>
                              <p:par>
                                <p:cTn id="746" presetID="5" presetClass="exit" presetSubtype="10" fill="hold" grpId="3" nodeType="withEffect">
                                  <p:stCondLst>
                                    <p:cond delay="0"/>
                                  </p:stCondLst>
                                  <p:childTnLst>
                                    <p:animEffect transition="out" filter="checkerboard(across)">
                                      <p:cBhvr>
                                        <p:cTn id="747" dur="2000"/>
                                        <p:tgtEl>
                                          <p:spTgt spid="41"/>
                                        </p:tgtEl>
                                      </p:cBhvr>
                                    </p:animEffect>
                                    <p:set>
                                      <p:cBhvr>
                                        <p:cTn id="748" dur="1" fill="hold">
                                          <p:stCondLst>
                                            <p:cond delay="1999"/>
                                          </p:stCondLst>
                                        </p:cTn>
                                        <p:tgtEl>
                                          <p:spTgt spid="41"/>
                                        </p:tgtEl>
                                        <p:attrNameLst>
                                          <p:attrName>style.visibility</p:attrName>
                                        </p:attrNameLst>
                                      </p:cBhvr>
                                      <p:to>
                                        <p:strVal val="hidden"/>
                                      </p:to>
                                    </p:set>
                                  </p:childTnLst>
                                </p:cTn>
                              </p:par>
                              <p:par>
                                <p:cTn id="749" presetID="5" presetClass="exit" presetSubtype="10" fill="hold" grpId="3" nodeType="withEffect">
                                  <p:stCondLst>
                                    <p:cond delay="0"/>
                                  </p:stCondLst>
                                  <p:childTnLst>
                                    <p:animEffect transition="out" filter="checkerboard(across)">
                                      <p:cBhvr>
                                        <p:cTn id="750" dur="2000"/>
                                        <p:tgtEl>
                                          <p:spTgt spid="42"/>
                                        </p:tgtEl>
                                      </p:cBhvr>
                                    </p:animEffect>
                                    <p:set>
                                      <p:cBhvr>
                                        <p:cTn id="751" dur="1" fill="hold">
                                          <p:stCondLst>
                                            <p:cond delay="1999"/>
                                          </p:stCondLst>
                                        </p:cTn>
                                        <p:tgtEl>
                                          <p:spTgt spid="42"/>
                                        </p:tgtEl>
                                        <p:attrNameLst>
                                          <p:attrName>style.visibility</p:attrName>
                                        </p:attrNameLst>
                                      </p:cBhvr>
                                      <p:to>
                                        <p:strVal val="hidden"/>
                                      </p:to>
                                    </p:set>
                                  </p:childTnLst>
                                </p:cTn>
                              </p:par>
                              <p:par>
                                <p:cTn id="752" presetID="5" presetClass="exit" presetSubtype="10" fill="hold" grpId="3" nodeType="withEffect">
                                  <p:stCondLst>
                                    <p:cond delay="0"/>
                                  </p:stCondLst>
                                  <p:childTnLst>
                                    <p:animEffect transition="out" filter="checkerboard(across)">
                                      <p:cBhvr>
                                        <p:cTn id="753" dur="2000"/>
                                        <p:tgtEl>
                                          <p:spTgt spid="43"/>
                                        </p:tgtEl>
                                      </p:cBhvr>
                                    </p:animEffect>
                                    <p:set>
                                      <p:cBhvr>
                                        <p:cTn id="754" dur="1" fill="hold">
                                          <p:stCondLst>
                                            <p:cond delay="1999"/>
                                          </p:stCondLst>
                                        </p:cTn>
                                        <p:tgtEl>
                                          <p:spTgt spid="43"/>
                                        </p:tgtEl>
                                        <p:attrNameLst>
                                          <p:attrName>style.visibility</p:attrName>
                                        </p:attrNameLst>
                                      </p:cBhvr>
                                      <p:to>
                                        <p:strVal val="hidden"/>
                                      </p:to>
                                    </p:set>
                                  </p:childTnLst>
                                </p:cTn>
                              </p:par>
                              <p:par>
                                <p:cTn id="755" presetID="5" presetClass="exit" presetSubtype="10" fill="hold" grpId="3" nodeType="withEffect">
                                  <p:stCondLst>
                                    <p:cond delay="0"/>
                                  </p:stCondLst>
                                  <p:childTnLst>
                                    <p:animEffect transition="out" filter="checkerboard(across)">
                                      <p:cBhvr>
                                        <p:cTn id="756" dur="2000"/>
                                        <p:tgtEl>
                                          <p:spTgt spid="44"/>
                                        </p:tgtEl>
                                      </p:cBhvr>
                                    </p:animEffect>
                                    <p:set>
                                      <p:cBhvr>
                                        <p:cTn id="757" dur="1" fill="hold">
                                          <p:stCondLst>
                                            <p:cond delay="1999"/>
                                          </p:stCondLst>
                                        </p:cTn>
                                        <p:tgtEl>
                                          <p:spTgt spid="44"/>
                                        </p:tgtEl>
                                        <p:attrNameLst>
                                          <p:attrName>style.visibility</p:attrName>
                                        </p:attrNameLst>
                                      </p:cBhvr>
                                      <p:to>
                                        <p:strVal val="hidden"/>
                                      </p:to>
                                    </p:set>
                                  </p:childTnLst>
                                </p:cTn>
                              </p:par>
                              <p:par>
                                <p:cTn id="758" presetID="5" presetClass="exit" presetSubtype="10" fill="hold" grpId="3" nodeType="withEffect">
                                  <p:stCondLst>
                                    <p:cond delay="0"/>
                                  </p:stCondLst>
                                  <p:childTnLst>
                                    <p:animEffect transition="out" filter="checkerboard(across)">
                                      <p:cBhvr>
                                        <p:cTn id="759" dur="2000"/>
                                        <p:tgtEl>
                                          <p:spTgt spid="45"/>
                                        </p:tgtEl>
                                      </p:cBhvr>
                                    </p:animEffect>
                                    <p:set>
                                      <p:cBhvr>
                                        <p:cTn id="760" dur="1" fill="hold">
                                          <p:stCondLst>
                                            <p:cond delay="1999"/>
                                          </p:stCondLst>
                                        </p:cTn>
                                        <p:tgtEl>
                                          <p:spTgt spid="45"/>
                                        </p:tgtEl>
                                        <p:attrNameLst>
                                          <p:attrName>style.visibility</p:attrName>
                                        </p:attrNameLst>
                                      </p:cBhvr>
                                      <p:to>
                                        <p:strVal val="hidden"/>
                                      </p:to>
                                    </p:set>
                                  </p:childTnLst>
                                </p:cTn>
                              </p:par>
                              <p:par>
                                <p:cTn id="761" presetID="5" presetClass="exit" presetSubtype="10" fill="hold" grpId="3" nodeType="withEffect">
                                  <p:stCondLst>
                                    <p:cond delay="0"/>
                                  </p:stCondLst>
                                  <p:childTnLst>
                                    <p:animEffect transition="out" filter="checkerboard(across)">
                                      <p:cBhvr>
                                        <p:cTn id="762" dur="2000"/>
                                        <p:tgtEl>
                                          <p:spTgt spid="46"/>
                                        </p:tgtEl>
                                      </p:cBhvr>
                                    </p:animEffect>
                                    <p:set>
                                      <p:cBhvr>
                                        <p:cTn id="763" dur="1" fill="hold">
                                          <p:stCondLst>
                                            <p:cond delay="1999"/>
                                          </p:stCondLst>
                                        </p:cTn>
                                        <p:tgtEl>
                                          <p:spTgt spid="46"/>
                                        </p:tgtEl>
                                        <p:attrNameLst>
                                          <p:attrName>style.visibility</p:attrName>
                                        </p:attrNameLst>
                                      </p:cBhvr>
                                      <p:to>
                                        <p:strVal val="hidden"/>
                                      </p:to>
                                    </p:set>
                                  </p:childTnLst>
                                </p:cTn>
                              </p:par>
                              <p:par>
                                <p:cTn id="764" presetID="5" presetClass="exit" presetSubtype="10" fill="hold" grpId="3" nodeType="withEffect">
                                  <p:stCondLst>
                                    <p:cond delay="0"/>
                                  </p:stCondLst>
                                  <p:childTnLst>
                                    <p:animEffect transition="out" filter="checkerboard(across)">
                                      <p:cBhvr>
                                        <p:cTn id="765" dur="2000"/>
                                        <p:tgtEl>
                                          <p:spTgt spid="47"/>
                                        </p:tgtEl>
                                      </p:cBhvr>
                                    </p:animEffect>
                                    <p:set>
                                      <p:cBhvr>
                                        <p:cTn id="766" dur="1" fill="hold">
                                          <p:stCondLst>
                                            <p:cond delay="1999"/>
                                          </p:stCondLst>
                                        </p:cTn>
                                        <p:tgtEl>
                                          <p:spTgt spid="47"/>
                                        </p:tgtEl>
                                        <p:attrNameLst>
                                          <p:attrName>style.visibility</p:attrName>
                                        </p:attrNameLst>
                                      </p:cBhvr>
                                      <p:to>
                                        <p:strVal val="hidden"/>
                                      </p:to>
                                    </p:set>
                                  </p:childTnLst>
                                </p:cTn>
                              </p:par>
                              <p:par>
                                <p:cTn id="767" presetID="5" presetClass="exit" presetSubtype="10" fill="hold" grpId="3" nodeType="withEffect">
                                  <p:stCondLst>
                                    <p:cond delay="0"/>
                                  </p:stCondLst>
                                  <p:childTnLst>
                                    <p:animEffect transition="out" filter="checkerboard(across)">
                                      <p:cBhvr>
                                        <p:cTn id="768" dur="2000"/>
                                        <p:tgtEl>
                                          <p:spTgt spid="48"/>
                                        </p:tgtEl>
                                      </p:cBhvr>
                                    </p:animEffect>
                                    <p:set>
                                      <p:cBhvr>
                                        <p:cTn id="769" dur="1" fill="hold">
                                          <p:stCondLst>
                                            <p:cond delay="1999"/>
                                          </p:stCondLst>
                                        </p:cTn>
                                        <p:tgtEl>
                                          <p:spTgt spid="48"/>
                                        </p:tgtEl>
                                        <p:attrNameLst>
                                          <p:attrName>style.visibility</p:attrName>
                                        </p:attrNameLst>
                                      </p:cBhvr>
                                      <p:to>
                                        <p:strVal val="hidden"/>
                                      </p:to>
                                    </p:set>
                                  </p:childTnLst>
                                </p:cTn>
                              </p:par>
                              <p:par>
                                <p:cTn id="770" presetID="5" presetClass="exit" presetSubtype="10" fill="hold" grpId="3" nodeType="withEffect">
                                  <p:stCondLst>
                                    <p:cond delay="0"/>
                                  </p:stCondLst>
                                  <p:childTnLst>
                                    <p:animEffect transition="out" filter="checkerboard(across)">
                                      <p:cBhvr>
                                        <p:cTn id="771" dur="2000"/>
                                        <p:tgtEl>
                                          <p:spTgt spid="49"/>
                                        </p:tgtEl>
                                      </p:cBhvr>
                                    </p:animEffect>
                                    <p:set>
                                      <p:cBhvr>
                                        <p:cTn id="772" dur="1" fill="hold">
                                          <p:stCondLst>
                                            <p:cond delay="1999"/>
                                          </p:stCondLst>
                                        </p:cTn>
                                        <p:tgtEl>
                                          <p:spTgt spid="49"/>
                                        </p:tgtEl>
                                        <p:attrNameLst>
                                          <p:attrName>style.visibility</p:attrName>
                                        </p:attrNameLst>
                                      </p:cBhvr>
                                      <p:to>
                                        <p:strVal val="hidden"/>
                                      </p:to>
                                    </p:set>
                                  </p:childTnLst>
                                </p:cTn>
                              </p:par>
                              <p:par>
                                <p:cTn id="773" presetID="5" presetClass="exit" presetSubtype="10" fill="hold" grpId="3" nodeType="withEffect">
                                  <p:stCondLst>
                                    <p:cond delay="0"/>
                                  </p:stCondLst>
                                  <p:childTnLst>
                                    <p:animEffect transition="out" filter="checkerboard(across)">
                                      <p:cBhvr>
                                        <p:cTn id="774" dur="2000"/>
                                        <p:tgtEl>
                                          <p:spTgt spid="50"/>
                                        </p:tgtEl>
                                      </p:cBhvr>
                                    </p:animEffect>
                                    <p:set>
                                      <p:cBhvr>
                                        <p:cTn id="775" dur="1" fill="hold">
                                          <p:stCondLst>
                                            <p:cond delay="1999"/>
                                          </p:stCondLst>
                                        </p:cTn>
                                        <p:tgtEl>
                                          <p:spTgt spid="50"/>
                                        </p:tgtEl>
                                        <p:attrNameLst>
                                          <p:attrName>style.visibility</p:attrName>
                                        </p:attrNameLst>
                                      </p:cBhvr>
                                      <p:to>
                                        <p:strVal val="hidden"/>
                                      </p:to>
                                    </p:set>
                                  </p:childTnLst>
                                </p:cTn>
                              </p:par>
                              <p:par>
                                <p:cTn id="776" presetID="5" presetClass="exit" presetSubtype="10" fill="hold" grpId="3" nodeType="withEffect">
                                  <p:stCondLst>
                                    <p:cond delay="0"/>
                                  </p:stCondLst>
                                  <p:childTnLst>
                                    <p:animEffect transition="out" filter="checkerboard(across)">
                                      <p:cBhvr>
                                        <p:cTn id="777" dur="2000"/>
                                        <p:tgtEl>
                                          <p:spTgt spid="51"/>
                                        </p:tgtEl>
                                      </p:cBhvr>
                                    </p:animEffect>
                                    <p:set>
                                      <p:cBhvr>
                                        <p:cTn id="778" dur="1" fill="hold">
                                          <p:stCondLst>
                                            <p:cond delay="1999"/>
                                          </p:stCondLst>
                                        </p:cTn>
                                        <p:tgtEl>
                                          <p:spTgt spid="51"/>
                                        </p:tgtEl>
                                        <p:attrNameLst>
                                          <p:attrName>style.visibility</p:attrName>
                                        </p:attrNameLst>
                                      </p:cBhvr>
                                      <p:to>
                                        <p:strVal val="hidden"/>
                                      </p:to>
                                    </p:set>
                                  </p:childTnLst>
                                </p:cTn>
                              </p:par>
                              <p:par>
                                <p:cTn id="779" presetID="5" presetClass="exit" presetSubtype="10" fill="hold" grpId="3" nodeType="withEffect">
                                  <p:stCondLst>
                                    <p:cond delay="0"/>
                                  </p:stCondLst>
                                  <p:childTnLst>
                                    <p:animEffect transition="out" filter="checkerboard(across)">
                                      <p:cBhvr>
                                        <p:cTn id="780" dur="2000"/>
                                        <p:tgtEl>
                                          <p:spTgt spid="52"/>
                                        </p:tgtEl>
                                      </p:cBhvr>
                                    </p:animEffect>
                                    <p:set>
                                      <p:cBhvr>
                                        <p:cTn id="781" dur="1" fill="hold">
                                          <p:stCondLst>
                                            <p:cond delay="1999"/>
                                          </p:stCondLst>
                                        </p:cTn>
                                        <p:tgtEl>
                                          <p:spTgt spid="52"/>
                                        </p:tgtEl>
                                        <p:attrNameLst>
                                          <p:attrName>style.visibility</p:attrName>
                                        </p:attrNameLst>
                                      </p:cBhvr>
                                      <p:to>
                                        <p:strVal val="hidden"/>
                                      </p:to>
                                    </p:set>
                                  </p:childTnLst>
                                </p:cTn>
                              </p:par>
                              <p:par>
                                <p:cTn id="782" presetID="5" presetClass="exit" presetSubtype="10" fill="hold" grpId="3" nodeType="withEffect">
                                  <p:stCondLst>
                                    <p:cond delay="0"/>
                                  </p:stCondLst>
                                  <p:childTnLst>
                                    <p:animEffect transition="out" filter="checkerboard(across)">
                                      <p:cBhvr>
                                        <p:cTn id="783" dur="2000"/>
                                        <p:tgtEl>
                                          <p:spTgt spid="53"/>
                                        </p:tgtEl>
                                      </p:cBhvr>
                                    </p:animEffect>
                                    <p:set>
                                      <p:cBhvr>
                                        <p:cTn id="784" dur="1" fill="hold">
                                          <p:stCondLst>
                                            <p:cond delay="1999"/>
                                          </p:stCondLst>
                                        </p:cTn>
                                        <p:tgtEl>
                                          <p:spTgt spid="53"/>
                                        </p:tgtEl>
                                        <p:attrNameLst>
                                          <p:attrName>style.visibility</p:attrName>
                                        </p:attrNameLst>
                                      </p:cBhvr>
                                      <p:to>
                                        <p:strVal val="hidden"/>
                                      </p:to>
                                    </p:set>
                                  </p:childTnLst>
                                </p:cTn>
                              </p:par>
                              <p:par>
                                <p:cTn id="785" presetID="5" presetClass="exit" presetSubtype="10" fill="hold" grpId="3" nodeType="withEffect">
                                  <p:stCondLst>
                                    <p:cond delay="0"/>
                                  </p:stCondLst>
                                  <p:childTnLst>
                                    <p:animEffect transition="out" filter="checkerboard(across)">
                                      <p:cBhvr>
                                        <p:cTn id="786" dur="2000"/>
                                        <p:tgtEl>
                                          <p:spTgt spid="54"/>
                                        </p:tgtEl>
                                      </p:cBhvr>
                                    </p:animEffect>
                                    <p:set>
                                      <p:cBhvr>
                                        <p:cTn id="787" dur="1" fill="hold">
                                          <p:stCondLst>
                                            <p:cond delay="1999"/>
                                          </p:stCondLst>
                                        </p:cTn>
                                        <p:tgtEl>
                                          <p:spTgt spid="54"/>
                                        </p:tgtEl>
                                        <p:attrNameLst>
                                          <p:attrName>style.visibility</p:attrName>
                                        </p:attrNameLst>
                                      </p:cBhvr>
                                      <p:to>
                                        <p:strVal val="hidden"/>
                                      </p:to>
                                    </p:set>
                                  </p:childTnLst>
                                </p:cTn>
                              </p:par>
                              <p:par>
                                <p:cTn id="788" presetID="17" presetClass="entr" presetSubtype="10" fill="hold" nodeType="withEffect">
                                  <p:stCondLst>
                                    <p:cond delay="0"/>
                                  </p:stCondLst>
                                  <p:childTnLst>
                                    <p:set>
                                      <p:cBhvr>
                                        <p:cTn id="789" dur="1" fill="hold">
                                          <p:stCondLst>
                                            <p:cond delay="0"/>
                                          </p:stCondLst>
                                        </p:cTn>
                                        <p:tgtEl>
                                          <p:spTgt spid="2"/>
                                        </p:tgtEl>
                                        <p:attrNameLst>
                                          <p:attrName>style.visibility</p:attrName>
                                        </p:attrNameLst>
                                      </p:cBhvr>
                                      <p:to>
                                        <p:strVal val="visible"/>
                                      </p:to>
                                    </p:set>
                                    <p:anim calcmode="lin" valueType="num">
                                      <p:cBhvr>
                                        <p:cTn id="790" dur="2000" fill="hold"/>
                                        <p:tgtEl>
                                          <p:spTgt spid="2"/>
                                        </p:tgtEl>
                                        <p:attrNameLst>
                                          <p:attrName>ppt_w</p:attrName>
                                        </p:attrNameLst>
                                      </p:cBhvr>
                                      <p:tavLst>
                                        <p:tav tm="0">
                                          <p:val>
                                            <p:fltVal val="0"/>
                                          </p:val>
                                        </p:tav>
                                        <p:tav tm="100000">
                                          <p:val>
                                            <p:strVal val="#ppt_w"/>
                                          </p:val>
                                        </p:tav>
                                      </p:tavLst>
                                    </p:anim>
                                    <p:anim calcmode="lin" valueType="num">
                                      <p:cBhvr>
                                        <p:cTn id="79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P spid="49" grpId="1" animBg="1"/>
      <p:bldP spid="49" grpId="2" animBg="1"/>
      <p:bldP spid="49" grpId="3" animBg="1"/>
      <p:bldP spid="49" grpId="4" animBg="1"/>
      <p:bldP spid="50" grpId="0" animBg="1"/>
      <p:bldP spid="50" grpId="1" animBg="1"/>
      <p:bldP spid="50" grpId="2" animBg="1"/>
      <p:bldP spid="50" grpId="3" animBg="1"/>
      <p:bldP spid="50" grpId="4" animBg="1"/>
      <p:bldP spid="51" grpId="0" animBg="1"/>
      <p:bldP spid="51" grpId="1" animBg="1"/>
      <p:bldP spid="51" grpId="2" animBg="1"/>
      <p:bldP spid="51" grpId="3" animBg="1"/>
      <p:bldP spid="51" grpId="4" animBg="1"/>
      <p:bldP spid="52" grpId="0" animBg="1"/>
      <p:bldP spid="52" grpId="1" animBg="1"/>
      <p:bldP spid="52" grpId="2" animBg="1"/>
      <p:bldP spid="52" grpId="3" animBg="1"/>
      <p:bldP spid="52" grpId="4" animBg="1"/>
      <p:bldP spid="53" grpId="0" animBg="1"/>
      <p:bldP spid="53" grpId="1" animBg="1"/>
      <p:bldP spid="53" grpId="2" animBg="1"/>
      <p:bldP spid="53" grpId="3" animBg="1"/>
      <p:bldP spid="53" grpId="4" animBg="1"/>
      <p:bldP spid="54" grpId="0" animBg="1"/>
      <p:bldP spid="54" grpId="1" animBg="1"/>
      <p:bldP spid="54" grpId="2" animBg="1"/>
      <p:bldP spid="54" grpId="3" animBg="1"/>
      <p:bldP spid="54" grpId="4" animBg="1"/>
      <p:bldP spid="5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3616775">
            <a:off x="1766500" y="5140605"/>
            <a:ext cx="3143272" cy="214314"/>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8482726">
            <a:off x="3981892" y="5036343"/>
            <a:ext cx="3143272" cy="214314"/>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3616775">
            <a:off x="1766499" y="4211910"/>
            <a:ext cx="3143272" cy="214314"/>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8482726">
            <a:off x="3981891" y="4107648"/>
            <a:ext cx="3143272" cy="214314"/>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3616775">
            <a:off x="1766501" y="3426095"/>
            <a:ext cx="3143272" cy="214314"/>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8482726">
            <a:off x="3981893" y="3321833"/>
            <a:ext cx="3143272" cy="214314"/>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3616775">
            <a:off x="1766500" y="2497400"/>
            <a:ext cx="3143272" cy="214314"/>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8482726">
            <a:off x="3981892" y="2393138"/>
            <a:ext cx="3143272" cy="214314"/>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3616775">
            <a:off x="1837939" y="1711582"/>
            <a:ext cx="3143272" cy="214314"/>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8482726">
            <a:off x="4053331" y="1607320"/>
            <a:ext cx="3143272" cy="214314"/>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3616775">
            <a:off x="1837938" y="782887"/>
            <a:ext cx="3143272" cy="214314"/>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8482726">
            <a:off x="4053330" y="678625"/>
            <a:ext cx="3143272" cy="214314"/>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928726" y="-642960"/>
            <a:ext cx="10287072" cy="8643998"/>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plus(in)">
                                      <p:cBhvr>
                                        <p:cTn id="12" dur="2000"/>
                                        <p:tgtEl>
                                          <p:spTgt spid="5"/>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plus(in)">
                                      <p:cBhvr>
                                        <p:cTn id="15" dur="2000"/>
                                        <p:tgtEl>
                                          <p:spTgt spid="7"/>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plus(in)">
                                      <p:cBhvr>
                                        <p:cTn id="18" dur="2000"/>
                                        <p:tgtEl>
                                          <p:spTgt spid="9"/>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plus(in)">
                                      <p:cBhvr>
                                        <p:cTn id="21" dur="2000"/>
                                        <p:tgtEl>
                                          <p:spTgt spid="11"/>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plus(in)">
                                      <p:cBhvr>
                                        <p:cTn id="24" dur="2000"/>
                                        <p:tgtEl>
                                          <p:spTgt spid="13"/>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plus(in)">
                                      <p:cBhvr>
                                        <p:cTn id="27" dur="2000"/>
                                        <p:tgtEl>
                                          <p:spTgt spid="4"/>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plus(in)">
                                      <p:cBhvr>
                                        <p:cTn id="30" dur="2000"/>
                                        <p:tgtEl>
                                          <p:spTgt spid="6"/>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plus(in)">
                                      <p:cBhvr>
                                        <p:cTn id="33" dur="2000"/>
                                        <p:tgtEl>
                                          <p:spTgt spid="8"/>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plus(in)">
                                      <p:cBhvr>
                                        <p:cTn id="36" dur="2000"/>
                                        <p:tgtEl>
                                          <p:spTgt spid="10"/>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plus(in)">
                                      <p:cBhvr>
                                        <p:cTn id="39" dur="2000"/>
                                        <p:tgtEl>
                                          <p:spTgt spid="12"/>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8" presetClass="emph" presetSubtype="0" fill="hold" grpId="1" nodeType="withEffect">
                                  <p:stCondLst>
                                    <p:cond delay="0"/>
                                  </p:stCondLst>
                                  <p:childTnLst>
                                    <p:animRot by="21600000">
                                      <p:cBhvr>
                                        <p:cTn id="44" dur="2000" fill="hold"/>
                                        <p:tgtEl>
                                          <p:spTgt spid="3"/>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5"/>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7"/>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9"/>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11"/>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3"/>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8"/>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2"/>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4"/>
                                        </p:tgtEl>
                                        <p:attrNameLst>
                                          <p:attrName>r</p:attrName>
                                        </p:attrNameLst>
                                      </p:cBhvr>
                                    </p:animRot>
                                  </p:childTnLst>
                                </p:cTn>
                              </p:par>
                              <p:par>
                                <p:cTn id="67" presetID="2" presetClass="entr" presetSubtype="9" fill="hold" grpId="2" nodeType="withEffect">
                                  <p:stCondLst>
                                    <p:cond delay="0"/>
                                  </p:stCondLst>
                                  <p:childTnLst>
                                    <p:set>
                                      <p:cBhvr>
                                        <p:cTn id="68" dur="1" fill="hold">
                                          <p:stCondLst>
                                            <p:cond delay="0"/>
                                          </p:stCondLst>
                                        </p:cTn>
                                        <p:tgtEl>
                                          <p:spTgt spid="3"/>
                                        </p:tgtEl>
                                        <p:attrNameLst>
                                          <p:attrName>style.visibility</p:attrName>
                                        </p:attrNameLst>
                                      </p:cBhvr>
                                      <p:to>
                                        <p:strVal val="visible"/>
                                      </p:to>
                                    </p:set>
                                    <p:anim calcmode="lin" valueType="num">
                                      <p:cBhvr additive="base">
                                        <p:cTn id="69" dur="2000" fill="hold"/>
                                        <p:tgtEl>
                                          <p:spTgt spid="3"/>
                                        </p:tgtEl>
                                        <p:attrNameLst>
                                          <p:attrName>ppt_x</p:attrName>
                                        </p:attrNameLst>
                                      </p:cBhvr>
                                      <p:tavLst>
                                        <p:tav tm="0">
                                          <p:val>
                                            <p:strVal val="0-#ppt_w/2"/>
                                          </p:val>
                                        </p:tav>
                                        <p:tav tm="100000">
                                          <p:val>
                                            <p:strVal val="#ppt_x"/>
                                          </p:val>
                                        </p:tav>
                                      </p:tavLst>
                                    </p:anim>
                                    <p:anim calcmode="lin" valueType="num">
                                      <p:cBhvr additive="base">
                                        <p:cTn id="70" dur="2000" fill="hold"/>
                                        <p:tgtEl>
                                          <p:spTgt spid="3"/>
                                        </p:tgtEl>
                                        <p:attrNameLst>
                                          <p:attrName>ppt_y</p:attrName>
                                        </p:attrNameLst>
                                      </p:cBhvr>
                                      <p:tavLst>
                                        <p:tav tm="0">
                                          <p:val>
                                            <p:strVal val="0-#ppt_h/2"/>
                                          </p:val>
                                        </p:tav>
                                        <p:tav tm="100000">
                                          <p:val>
                                            <p:strVal val="#ppt_y"/>
                                          </p:val>
                                        </p:tav>
                                      </p:tavLst>
                                    </p:anim>
                                  </p:childTnLst>
                                </p:cTn>
                              </p:par>
                              <p:par>
                                <p:cTn id="71" presetID="2" presetClass="entr" presetSubtype="9" fill="hold" grpId="2" nodeType="withEffect">
                                  <p:stCondLst>
                                    <p:cond delay="0"/>
                                  </p:stCondLst>
                                  <p:childTnLst>
                                    <p:set>
                                      <p:cBhvr>
                                        <p:cTn id="72" dur="1" fill="hold">
                                          <p:stCondLst>
                                            <p:cond delay="0"/>
                                          </p:stCondLst>
                                        </p:cTn>
                                        <p:tgtEl>
                                          <p:spTgt spid="5"/>
                                        </p:tgtEl>
                                        <p:attrNameLst>
                                          <p:attrName>style.visibility</p:attrName>
                                        </p:attrNameLst>
                                      </p:cBhvr>
                                      <p:to>
                                        <p:strVal val="visible"/>
                                      </p:to>
                                    </p:set>
                                    <p:anim calcmode="lin" valueType="num">
                                      <p:cBhvr additive="base">
                                        <p:cTn id="73" dur="2000" fill="hold"/>
                                        <p:tgtEl>
                                          <p:spTgt spid="5"/>
                                        </p:tgtEl>
                                        <p:attrNameLst>
                                          <p:attrName>ppt_x</p:attrName>
                                        </p:attrNameLst>
                                      </p:cBhvr>
                                      <p:tavLst>
                                        <p:tav tm="0">
                                          <p:val>
                                            <p:strVal val="0-#ppt_w/2"/>
                                          </p:val>
                                        </p:tav>
                                        <p:tav tm="100000">
                                          <p:val>
                                            <p:strVal val="#ppt_x"/>
                                          </p:val>
                                        </p:tav>
                                      </p:tavLst>
                                    </p:anim>
                                    <p:anim calcmode="lin" valueType="num">
                                      <p:cBhvr additive="base">
                                        <p:cTn id="74" dur="2000" fill="hold"/>
                                        <p:tgtEl>
                                          <p:spTgt spid="5"/>
                                        </p:tgtEl>
                                        <p:attrNameLst>
                                          <p:attrName>ppt_y</p:attrName>
                                        </p:attrNameLst>
                                      </p:cBhvr>
                                      <p:tavLst>
                                        <p:tav tm="0">
                                          <p:val>
                                            <p:strVal val="0-#ppt_h/2"/>
                                          </p:val>
                                        </p:tav>
                                        <p:tav tm="100000">
                                          <p:val>
                                            <p:strVal val="#ppt_y"/>
                                          </p:val>
                                        </p:tav>
                                      </p:tavLst>
                                    </p:anim>
                                  </p:childTnLst>
                                </p:cTn>
                              </p:par>
                              <p:par>
                                <p:cTn id="75" presetID="2" presetClass="entr" presetSubtype="9" fill="hold" grpId="2" nodeType="withEffect">
                                  <p:stCondLst>
                                    <p:cond delay="0"/>
                                  </p:stCondLst>
                                  <p:childTnLst>
                                    <p:set>
                                      <p:cBhvr>
                                        <p:cTn id="76" dur="1" fill="hold">
                                          <p:stCondLst>
                                            <p:cond delay="0"/>
                                          </p:stCondLst>
                                        </p:cTn>
                                        <p:tgtEl>
                                          <p:spTgt spid="7"/>
                                        </p:tgtEl>
                                        <p:attrNameLst>
                                          <p:attrName>style.visibility</p:attrName>
                                        </p:attrNameLst>
                                      </p:cBhvr>
                                      <p:to>
                                        <p:strVal val="visible"/>
                                      </p:to>
                                    </p:set>
                                    <p:anim calcmode="lin" valueType="num">
                                      <p:cBhvr additive="base">
                                        <p:cTn id="77" dur="2000" fill="hold"/>
                                        <p:tgtEl>
                                          <p:spTgt spid="7"/>
                                        </p:tgtEl>
                                        <p:attrNameLst>
                                          <p:attrName>ppt_x</p:attrName>
                                        </p:attrNameLst>
                                      </p:cBhvr>
                                      <p:tavLst>
                                        <p:tav tm="0">
                                          <p:val>
                                            <p:strVal val="0-#ppt_w/2"/>
                                          </p:val>
                                        </p:tav>
                                        <p:tav tm="100000">
                                          <p:val>
                                            <p:strVal val="#ppt_x"/>
                                          </p:val>
                                        </p:tav>
                                      </p:tavLst>
                                    </p:anim>
                                    <p:anim calcmode="lin" valueType="num">
                                      <p:cBhvr additive="base">
                                        <p:cTn id="78" dur="2000" fill="hold"/>
                                        <p:tgtEl>
                                          <p:spTgt spid="7"/>
                                        </p:tgtEl>
                                        <p:attrNameLst>
                                          <p:attrName>ppt_y</p:attrName>
                                        </p:attrNameLst>
                                      </p:cBhvr>
                                      <p:tavLst>
                                        <p:tav tm="0">
                                          <p:val>
                                            <p:strVal val="0-#ppt_h/2"/>
                                          </p:val>
                                        </p:tav>
                                        <p:tav tm="100000">
                                          <p:val>
                                            <p:strVal val="#ppt_y"/>
                                          </p:val>
                                        </p:tav>
                                      </p:tavLst>
                                    </p:anim>
                                  </p:childTnLst>
                                </p:cTn>
                              </p:par>
                              <p:par>
                                <p:cTn id="79" presetID="2" presetClass="entr" presetSubtype="9" fill="hold" grpId="2" nodeType="withEffect">
                                  <p:stCondLst>
                                    <p:cond delay="0"/>
                                  </p:stCondLst>
                                  <p:childTnLst>
                                    <p:set>
                                      <p:cBhvr>
                                        <p:cTn id="80" dur="1" fill="hold">
                                          <p:stCondLst>
                                            <p:cond delay="0"/>
                                          </p:stCondLst>
                                        </p:cTn>
                                        <p:tgtEl>
                                          <p:spTgt spid="9"/>
                                        </p:tgtEl>
                                        <p:attrNameLst>
                                          <p:attrName>style.visibility</p:attrName>
                                        </p:attrNameLst>
                                      </p:cBhvr>
                                      <p:to>
                                        <p:strVal val="visible"/>
                                      </p:to>
                                    </p:set>
                                    <p:anim calcmode="lin" valueType="num">
                                      <p:cBhvr additive="base">
                                        <p:cTn id="81" dur="2000" fill="hold"/>
                                        <p:tgtEl>
                                          <p:spTgt spid="9"/>
                                        </p:tgtEl>
                                        <p:attrNameLst>
                                          <p:attrName>ppt_x</p:attrName>
                                        </p:attrNameLst>
                                      </p:cBhvr>
                                      <p:tavLst>
                                        <p:tav tm="0">
                                          <p:val>
                                            <p:strVal val="0-#ppt_w/2"/>
                                          </p:val>
                                        </p:tav>
                                        <p:tav tm="100000">
                                          <p:val>
                                            <p:strVal val="#ppt_x"/>
                                          </p:val>
                                        </p:tav>
                                      </p:tavLst>
                                    </p:anim>
                                    <p:anim calcmode="lin" valueType="num">
                                      <p:cBhvr additive="base">
                                        <p:cTn id="82" dur="2000" fill="hold"/>
                                        <p:tgtEl>
                                          <p:spTgt spid="9"/>
                                        </p:tgtEl>
                                        <p:attrNameLst>
                                          <p:attrName>ppt_y</p:attrName>
                                        </p:attrNameLst>
                                      </p:cBhvr>
                                      <p:tavLst>
                                        <p:tav tm="0">
                                          <p:val>
                                            <p:strVal val="0-#ppt_h/2"/>
                                          </p:val>
                                        </p:tav>
                                        <p:tav tm="100000">
                                          <p:val>
                                            <p:strVal val="#ppt_y"/>
                                          </p:val>
                                        </p:tav>
                                      </p:tavLst>
                                    </p:anim>
                                  </p:childTnLst>
                                </p:cTn>
                              </p:par>
                              <p:par>
                                <p:cTn id="83" presetID="2" presetClass="entr" presetSubtype="9" fill="hold" grpId="2" nodeType="withEffect">
                                  <p:stCondLst>
                                    <p:cond delay="0"/>
                                  </p:stCondLst>
                                  <p:childTnLst>
                                    <p:set>
                                      <p:cBhvr>
                                        <p:cTn id="84" dur="1" fill="hold">
                                          <p:stCondLst>
                                            <p:cond delay="0"/>
                                          </p:stCondLst>
                                        </p:cTn>
                                        <p:tgtEl>
                                          <p:spTgt spid="11"/>
                                        </p:tgtEl>
                                        <p:attrNameLst>
                                          <p:attrName>style.visibility</p:attrName>
                                        </p:attrNameLst>
                                      </p:cBhvr>
                                      <p:to>
                                        <p:strVal val="visible"/>
                                      </p:to>
                                    </p:set>
                                    <p:anim calcmode="lin" valueType="num">
                                      <p:cBhvr additive="base">
                                        <p:cTn id="85" dur="2000" fill="hold"/>
                                        <p:tgtEl>
                                          <p:spTgt spid="11"/>
                                        </p:tgtEl>
                                        <p:attrNameLst>
                                          <p:attrName>ppt_x</p:attrName>
                                        </p:attrNameLst>
                                      </p:cBhvr>
                                      <p:tavLst>
                                        <p:tav tm="0">
                                          <p:val>
                                            <p:strVal val="0-#ppt_w/2"/>
                                          </p:val>
                                        </p:tav>
                                        <p:tav tm="100000">
                                          <p:val>
                                            <p:strVal val="#ppt_x"/>
                                          </p:val>
                                        </p:tav>
                                      </p:tavLst>
                                    </p:anim>
                                    <p:anim calcmode="lin" valueType="num">
                                      <p:cBhvr additive="base">
                                        <p:cTn id="86" dur="2000" fill="hold"/>
                                        <p:tgtEl>
                                          <p:spTgt spid="11"/>
                                        </p:tgtEl>
                                        <p:attrNameLst>
                                          <p:attrName>ppt_y</p:attrName>
                                        </p:attrNameLst>
                                      </p:cBhvr>
                                      <p:tavLst>
                                        <p:tav tm="0">
                                          <p:val>
                                            <p:strVal val="0-#ppt_h/2"/>
                                          </p:val>
                                        </p:tav>
                                        <p:tav tm="100000">
                                          <p:val>
                                            <p:strVal val="#ppt_y"/>
                                          </p:val>
                                        </p:tav>
                                      </p:tavLst>
                                    </p:anim>
                                  </p:childTnLst>
                                </p:cTn>
                              </p:par>
                              <p:par>
                                <p:cTn id="87" presetID="2" presetClass="entr" presetSubtype="9" fill="hold" grpId="2" nodeType="withEffect">
                                  <p:stCondLst>
                                    <p:cond delay="0"/>
                                  </p:stCondLst>
                                  <p:childTnLst>
                                    <p:set>
                                      <p:cBhvr>
                                        <p:cTn id="88" dur="1" fill="hold">
                                          <p:stCondLst>
                                            <p:cond delay="0"/>
                                          </p:stCondLst>
                                        </p:cTn>
                                        <p:tgtEl>
                                          <p:spTgt spid="13"/>
                                        </p:tgtEl>
                                        <p:attrNameLst>
                                          <p:attrName>style.visibility</p:attrName>
                                        </p:attrNameLst>
                                      </p:cBhvr>
                                      <p:to>
                                        <p:strVal val="visible"/>
                                      </p:to>
                                    </p:set>
                                    <p:anim calcmode="lin" valueType="num">
                                      <p:cBhvr additive="base">
                                        <p:cTn id="89" dur="2000" fill="hold"/>
                                        <p:tgtEl>
                                          <p:spTgt spid="13"/>
                                        </p:tgtEl>
                                        <p:attrNameLst>
                                          <p:attrName>ppt_x</p:attrName>
                                        </p:attrNameLst>
                                      </p:cBhvr>
                                      <p:tavLst>
                                        <p:tav tm="0">
                                          <p:val>
                                            <p:strVal val="0-#ppt_w/2"/>
                                          </p:val>
                                        </p:tav>
                                        <p:tav tm="100000">
                                          <p:val>
                                            <p:strVal val="#ppt_x"/>
                                          </p:val>
                                        </p:tav>
                                      </p:tavLst>
                                    </p:anim>
                                    <p:anim calcmode="lin" valueType="num">
                                      <p:cBhvr additive="base">
                                        <p:cTn id="90" dur="2000" fill="hold"/>
                                        <p:tgtEl>
                                          <p:spTgt spid="13"/>
                                        </p:tgtEl>
                                        <p:attrNameLst>
                                          <p:attrName>ppt_y</p:attrName>
                                        </p:attrNameLst>
                                      </p:cBhvr>
                                      <p:tavLst>
                                        <p:tav tm="0">
                                          <p:val>
                                            <p:strVal val="0-#ppt_h/2"/>
                                          </p:val>
                                        </p:tav>
                                        <p:tav tm="100000">
                                          <p:val>
                                            <p:strVal val="#ppt_y"/>
                                          </p:val>
                                        </p:tav>
                                      </p:tavLst>
                                    </p:anim>
                                  </p:childTnLst>
                                </p:cTn>
                              </p:par>
                              <p:par>
                                <p:cTn id="91" presetID="2" presetClass="entr" presetSubtype="3" fill="hold" grpId="2" nodeType="withEffect">
                                  <p:stCondLst>
                                    <p:cond delay="0"/>
                                  </p:stCondLst>
                                  <p:childTnLst>
                                    <p:set>
                                      <p:cBhvr>
                                        <p:cTn id="92" dur="1" fill="hold">
                                          <p:stCondLst>
                                            <p:cond delay="0"/>
                                          </p:stCondLst>
                                        </p:cTn>
                                        <p:tgtEl>
                                          <p:spTgt spid="4"/>
                                        </p:tgtEl>
                                        <p:attrNameLst>
                                          <p:attrName>style.visibility</p:attrName>
                                        </p:attrNameLst>
                                      </p:cBhvr>
                                      <p:to>
                                        <p:strVal val="visible"/>
                                      </p:to>
                                    </p:set>
                                    <p:anim calcmode="lin" valueType="num">
                                      <p:cBhvr additive="base">
                                        <p:cTn id="93" dur="2000" fill="hold"/>
                                        <p:tgtEl>
                                          <p:spTgt spid="4"/>
                                        </p:tgtEl>
                                        <p:attrNameLst>
                                          <p:attrName>ppt_x</p:attrName>
                                        </p:attrNameLst>
                                      </p:cBhvr>
                                      <p:tavLst>
                                        <p:tav tm="0">
                                          <p:val>
                                            <p:strVal val="1+#ppt_w/2"/>
                                          </p:val>
                                        </p:tav>
                                        <p:tav tm="100000">
                                          <p:val>
                                            <p:strVal val="#ppt_x"/>
                                          </p:val>
                                        </p:tav>
                                      </p:tavLst>
                                    </p:anim>
                                    <p:anim calcmode="lin" valueType="num">
                                      <p:cBhvr additive="base">
                                        <p:cTn id="94" dur="2000" fill="hold"/>
                                        <p:tgtEl>
                                          <p:spTgt spid="4"/>
                                        </p:tgtEl>
                                        <p:attrNameLst>
                                          <p:attrName>ppt_y</p:attrName>
                                        </p:attrNameLst>
                                      </p:cBhvr>
                                      <p:tavLst>
                                        <p:tav tm="0">
                                          <p:val>
                                            <p:strVal val="0-#ppt_h/2"/>
                                          </p:val>
                                        </p:tav>
                                        <p:tav tm="100000">
                                          <p:val>
                                            <p:strVal val="#ppt_y"/>
                                          </p:val>
                                        </p:tav>
                                      </p:tavLst>
                                    </p:anim>
                                  </p:childTnLst>
                                </p:cTn>
                              </p:par>
                              <p:par>
                                <p:cTn id="95" presetID="2" presetClass="entr" presetSubtype="3" fill="hold" grpId="2" nodeType="withEffect">
                                  <p:stCondLst>
                                    <p:cond delay="0"/>
                                  </p:stCondLst>
                                  <p:childTnLst>
                                    <p:set>
                                      <p:cBhvr>
                                        <p:cTn id="96" dur="1" fill="hold">
                                          <p:stCondLst>
                                            <p:cond delay="0"/>
                                          </p:stCondLst>
                                        </p:cTn>
                                        <p:tgtEl>
                                          <p:spTgt spid="6"/>
                                        </p:tgtEl>
                                        <p:attrNameLst>
                                          <p:attrName>style.visibility</p:attrName>
                                        </p:attrNameLst>
                                      </p:cBhvr>
                                      <p:to>
                                        <p:strVal val="visible"/>
                                      </p:to>
                                    </p:set>
                                    <p:anim calcmode="lin" valueType="num">
                                      <p:cBhvr additive="base">
                                        <p:cTn id="97" dur="2000" fill="hold"/>
                                        <p:tgtEl>
                                          <p:spTgt spid="6"/>
                                        </p:tgtEl>
                                        <p:attrNameLst>
                                          <p:attrName>ppt_x</p:attrName>
                                        </p:attrNameLst>
                                      </p:cBhvr>
                                      <p:tavLst>
                                        <p:tav tm="0">
                                          <p:val>
                                            <p:strVal val="1+#ppt_w/2"/>
                                          </p:val>
                                        </p:tav>
                                        <p:tav tm="100000">
                                          <p:val>
                                            <p:strVal val="#ppt_x"/>
                                          </p:val>
                                        </p:tav>
                                      </p:tavLst>
                                    </p:anim>
                                    <p:anim calcmode="lin" valueType="num">
                                      <p:cBhvr additive="base">
                                        <p:cTn id="98" dur="2000" fill="hold"/>
                                        <p:tgtEl>
                                          <p:spTgt spid="6"/>
                                        </p:tgtEl>
                                        <p:attrNameLst>
                                          <p:attrName>ppt_y</p:attrName>
                                        </p:attrNameLst>
                                      </p:cBhvr>
                                      <p:tavLst>
                                        <p:tav tm="0">
                                          <p:val>
                                            <p:strVal val="0-#ppt_h/2"/>
                                          </p:val>
                                        </p:tav>
                                        <p:tav tm="100000">
                                          <p:val>
                                            <p:strVal val="#ppt_y"/>
                                          </p:val>
                                        </p:tav>
                                      </p:tavLst>
                                    </p:anim>
                                  </p:childTnLst>
                                </p:cTn>
                              </p:par>
                              <p:par>
                                <p:cTn id="99" presetID="2" presetClass="entr" presetSubtype="3" fill="hold" grpId="2" nodeType="withEffect">
                                  <p:stCondLst>
                                    <p:cond delay="0"/>
                                  </p:stCondLst>
                                  <p:childTnLst>
                                    <p:set>
                                      <p:cBhvr>
                                        <p:cTn id="100" dur="1" fill="hold">
                                          <p:stCondLst>
                                            <p:cond delay="0"/>
                                          </p:stCondLst>
                                        </p:cTn>
                                        <p:tgtEl>
                                          <p:spTgt spid="8"/>
                                        </p:tgtEl>
                                        <p:attrNameLst>
                                          <p:attrName>style.visibility</p:attrName>
                                        </p:attrNameLst>
                                      </p:cBhvr>
                                      <p:to>
                                        <p:strVal val="visible"/>
                                      </p:to>
                                    </p:set>
                                    <p:anim calcmode="lin" valueType="num">
                                      <p:cBhvr additive="base">
                                        <p:cTn id="101" dur="2000" fill="hold"/>
                                        <p:tgtEl>
                                          <p:spTgt spid="8"/>
                                        </p:tgtEl>
                                        <p:attrNameLst>
                                          <p:attrName>ppt_x</p:attrName>
                                        </p:attrNameLst>
                                      </p:cBhvr>
                                      <p:tavLst>
                                        <p:tav tm="0">
                                          <p:val>
                                            <p:strVal val="1+#ppt_w/2"/>
                                          </p:val>
                                        </p:tav>
                                        <p:tav tm="100000">
                                          <p:val>
                                            <p:strVal val="#ppt_x"/>
                                          </p:val>
                                        </p:tav>
                                      </p:tavLst>
                                    </p:anim>
                                    <p:anim calcmode="lin" valueType="num">
                                      <p:cBhvr additive="base">
                                        <p:cTn id="102" dur="2000" fill="hold"/>
                                        <p:tgtEl>
                                          <p:spTgt spid="8"/>
                                        </p:tgtEl>
                                        <p:attrNameLst>
                                          <p:attrName>ppt_y</p:attrName>
                                        </p:attrNameLst>
                                      </p:cBhvr>
                                      <p:tavLst>
                                        <p:tav tm="0">
                                          <p:val>
                                            <p:strVal val="0-#ppt_h/2"/>
                                          </p:val>
                                        </p:tav>
                                        <p:tav tm="100000">
                                          <p:val>
                                            <p:strVal val="#ppt_y"/>
                                          </p:val>
                                        </p:tav>
                                      </p:tavLst>
                                    </p:anim>
                                  </p:childTnLst>
                                </p:cTn>
                              </p:par>
                              <p:par>
                                <p:cTn id="103" presetID="2" presetClass="entr" presetSubtype="3" fill="hold" grpId="2" nodeType="withEffect">
                                  <p:stCondLst>
                                    <p:cond delay="0"/>
                                  </p:stCondLst>
                                  <p:childTnLst>
                                    <p:set>
                                      <p:cBhvr>
                                        <p:cTn id="104" dur="1" fill="hold">
                                          <p:stCondLst>
                                            <p:cond delay="0"/>
                                          </p:stCondLst>
                                        </p:cTn>
                                        <p:tgtEl>
                                          <p:spTgt spid="10"/>
                                        </p:tgtEl>
                                        <p:attrNameLst>
                                          <p:attrName>style.visibility</p:attrName>
                                        </p:attrNameLst>
                                      </p:cBhvr>
                                      <p:to>
                                        <p:strVal val="visible"/>
                                      </p:to>
                                    </p:set>
                                    <p:anim calcmode="lin" valueType="num">
                                      <p:cBhvr additive="base">
                                        <p:cTn id="105" dur="2000" fill="hold"/>
                                        <p:tgtEl>
                                          <p:spTgt spid="10"/>
                                        </p:tgtEl>
                                        <p:attrNameLst>
                                          <p:attrName>ppt_x</p:attrName>
                                        </p:attrNameLst>
                                      </p:cBhvr>
                                      <p:tavLst>
                                        <p:tav tm="0">
                                          <p:val>
                                            <p:strVal val="1+#ppt_w/2"/>
                                          </p:val>
                                        </p:tav>
                                        <p:tav tm="100000">
                                          <p:val>
                                            <p:strVal val="#ppt_x"/>
                                          </p:val>
                                        </p:tav>
                                      </p:tavLst>
                                    </p:anim>
                                    <p:anim calcmode="lin" valueType="num">
                                      <p:cBhvr additive="base">
                                        <p:cTn id="106" dur="2000" fill="hold"/>
                                        <p:tgtEl>
                                          <p:spTgt spid="10"/>
                                        </p:tgtEl>
                                        <p:attrNameLst>
                                          <p:attrName>ppt_y</p:attrName>
                                        </p:attrNameLst>
                                      </p:cBhvr>
                                      <p:tavLst>
                                        <p:tav tm="0">
                                          <p:val>
                                            <p:strVal val="0-#ppt_h/2"/>
                                          </p:val>
                                        </p:tav>
                                        <p:tav tm="100000">
                                          <p:val>
                                            <p:strVal val="#ppt_y"/>
                                          </p:val>
                                        </p:tav>
                                      </p:tavLst>
                                    </p:anim>
                                  </p:childTnLst>
                                </p:cTn>
                              </p:par>
                              <p:par>
                                <p:cTn id="107" presetID="2" presetClass="entr" presetSubtype="3" fill="hold" grpId="2" nodeType="withEffect">
                                  <p:stCondLst>
                                    <p:cond delay="0"/>
                                  </p:stCondLst>
                                  <p:childTnLst>
                                    <p:set>
                                      <p:cBhvr>
                                        <p:cTn id="108" dur="1" fill="hold">
                                          <p:stCondLst>
                                            <p:cond delay="0"/>
                                          </p:stCondLst>
                                        </p:cTn>
                                        <p:tgtEl>
                                          <p:spTgt spid="12"/>
                                        </p:tgtEl>
                                        <p:attrNameLst>
                                          <p:attrName>style.visibility</p:attrName>
                                        </p:attrNameLst>
                                      </p:cBhvr>
                                      <p:to>
                                        <p:strVal val="visible"/>
                                      </p:to>
                                    </p:set>
                                    <p:anim calcmode="lin" valueType="num">
                                      <p:cBhvr additive="base">
                                        <p:cTn id="109" dur="2000" fill="hold"/>
                                        <p:tgtEl>
                                          <p:spTgt spid="12"/>
                                        </p:tgtEl>
                                        <p:attrNameLst>
                                          <p:attrName>ppt_x</p:attrName>
                                        </p:attrNameLst>
                                      </p:cBhvr>
                                      <p:tavLst>
                                        <p:tav tm="0">
                                          <p:val>
                                            <p:strVal val="1+#ppt_w/2"/>
                                          </p:val>
                                        </p:tav>
                                        <p:tav tm="100000">
                                          <p:val>
                                            <p:strVal val="#ppt_x"/>
                                          </p:val>
                                        </p:tav>
                                      </p:tavLst>
                                    </p:anim>
                                    <p:anim calcmode="lin" valueType="num">
                                      <p:cBhvr additive="base">
                                        <p:cTn id="110" dur="2000" fill="hold"/>
                                        <p:tgtEl>
                                          <p:spTgt spid="12"/>
                                        </p:tgtEl>
                                        <p:attrNameLst>
                                          <p:attrName>ppt_y</p:attrName>
                                        </p:attrNameLst>
                                      </p:cBhvr>
                                      <p:tavLst>
                                        <p:tav tm="0">
                                          <p:val>
                                            <p:strVal val="0-#ppt_h/2"/>
                                          </p:val>
                                        </p:tav>
                                        <p:tav tm="100000">
                                          <p:val>
                                            <p:strVal val="#ppt_y"/>
                                          </p:val>
                                        </p:tav>
                                      </p:tavLst>
                                    </p:anim>
                                  </p:childTnLst>
                                </p:cTn>
                              </p:par>
                              <p:par>
                                <p:cTn id="111" presetID="2" presetClass="entr" presetSubtype="3" fill="hold" grpId="2" nodeType="withEffect">
                                  <p:stCondLst>
                                    <p:cond delay="0"/>
                                  </p:stCondLst>
                                  <p:childTnLst>
                                    <p:set>
                                      <p:cBhvr>
                                        <p:cTn id="112" dur="1" fill="hold">
                                          <p:stCondLst>
                                            <p:cond delay="0"/>
                                          </p:stCondLst>
                                        </p:cTn>
                                        <p:tgtEl>
                                          <p:spTgt spid="14"/>
                                        </p:tgtEl>
                                        <p:attrNameLst>
                                          <p:attrName>style.visibility</p:attrName>
                                        </p:attrNameLst>
                                      </p:cBhvr>
                                      <p:to>
                                        <p:strVal val="visible"/>
                                      </p:to>
                                    </p:set>
                                    <p:anim calcmode="lin" valueType="num">
                                      <p:cBhvr additive="base">
                                        <p:cTn id="113" dur="2000" fill="hold"/>
                                        <p:tgtEl>
                                          <p:spTgt spid="14"/>
                                        </p:tgtEl>
                                        <p:attrNameLst>
                                          <p:attrName>ppt_x</p:attrName>
                                        </p:attrNameLst>
                                      </p:cBhvr>
                                      <p:tavLst>
                                        <p:tav tm="0">
                                          <p:val>
                                            <p:strVal val="1+#ppt_w/2"/>
                                          </p:val>
                                        </p:tav>
                                        <p:tav tm="100000">
                                          <p:val>
                                            <p:strVal val="#ppt_x"/>
                                          </p:val>
                                        </p:tav>
                                      </p:tavLst>
                                    </p:anim>
                                    <p:anim calcmode="lin" valueType="num">
                                      <p:cBhvr additive="base">
                                        <p:cTn id="114" dur="2000" fill="hold"/>
                                        <p:tgtEl>
                                          <p:spTgt spid="14"/>
                                        </p:tgtEl>
                                        <p:attrNameLst>
                                          <p:attrName>ppt_y</p:attrName>
                                        </p:attrNameLst>
                                      </p:cBhvr>
                                      <p:tavLst>
                                        <p:tav tm="0">
                                          <p:val>
                                            <p:strVal val="0-#ppt_h/2"/>
                                          </p:val>
                                        </p:tav>
                                        <p:tav tm="100000">
                                          <p:val>
                                            <p:strVal val="#ppt_y"/>
                                          </p:val>
                                        </p:tav>
                                      </p:tavLst>
                                    </p:anim>
                                  </p:childTnLst>
                                </p:cTn>
                              </p:par>
                            </p:childTnLst>
                          </p:cTn>
                        </p:par>
                        <p:par>
                          <p:cTn id="115" fill="hold">
                            <p:stCondLst>
                              <p:cond delay="2000"/>
                            </p:stCondLst>
                            <p:childTnLst>
                              <p:par>
                                <p:cTn id="116" presetID="2" presetClass="exit" presetSubtype="2" fill="hold" grpId="3" nodeType="afterEffect">
                                  <p:stCondLst>
                                    <p:cond delay="0"/>
                                  </p:stCondLst>
                                  <p:childTnLst>
                                    <p:anim calcmode="lin" valueType="num">
                                      <p:cBhvr additive="base">
                                        <p:cTn id="117" dur="2000"/>
                                        <p:tgtEl>
                                          <p:spTgt spid="3"/>
                                        </p:tgtEl>
                                        <p:attrNameLst>
                                          <p:attrName>ppt_x</p:attrName>
                                        </p:attrNameLst>
                                      </p:cBhvr>
                                      <p:tavLst>
                                        <p:tav tm="0">
                                          <p:val>
                                            <p:strVal val="ppt_x"/>
                                          </p:val>
                                        </p:tav>
                                        <p:tav tm="100000">
                                          <p:val>
                                            <p:strVal val="1+ppt_w/2"/>
                                          </p:val>
                                        </p:tav>
                                      </p:tavLst>
                                    </p:anim>
                                    <p:anim calcmode="lin" valueType="num">
                                      <p:cBhvr additive="base">
                                        <p:cTn id="118" dur="2000"/>
                                        <p:tgtEl>
                                          <p:spTgt spid="3"/>
                                        </p:tgtEl>
                                        <p:attrNameLst>
                                          <p:attrName>ppt_y</p:attrName>
                                        </p:attrNameLst>
                                      </p:cBhvr>
                                      <p:tavLst>
                                        <p:tav tm="0">
                                          <p:val>
                                            <p:strVal val="ppt_y"/>
                                          </p:val>
                                        </p:tav>
                                        <p:tav tm="100000">
                                          <p:val>
                                            <p:strVal val="ppt_y"/>
                                          </p:val>
                                        </p:tav>
                                      </p:tavLst>
                                    </p:anim>
                                    <p:set>
                                      <p:cBhvr>
                                        <p:cTn id="119" dur="1" fill="hold">
                                          <p:stCondLst>
                                            <p:cond delay="1999"/>
                                          </p:stCondLst>
                                        </p:cTn>
                                        <p:tgtEl>
                                          <p:spTgt spid="3"/>
                                        </p:tgtEl>
                                        <p:attrNameLst>
                                          <p:attrName>style.visibility</p:attrName>
                                        </p:attrNameLst>
                                      </p:cBhvr>
                                      <p:to>
                                        <p:strVal val="hidden"/>
                                      </p:to>
                                    </p:set>
                                  </p:childTnLst>
                                </p:cTn>
                              </p:par>
                              <p:par>
                                <p:cTn id="120" presetID="2" presetClass="exit" presetSubtype="2" fill="hold" grpId="3"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1+ppt_w/2"/>
                                          </p:val>
                                        </p:tav>
                                      </p:tavLst>
                                    </p:anim>
                                    <p:anim calcmode="lin" valueType="num">
                                      <p:cBhvr additive="base">
                                        <p:cTn id="122" dur="2000"/>
                                        <p:tgtEl>
                                          <p:spTgt spid="5"/>
                                        </p:tgtEl>
                                        <p:attrNameLst>
                                          <p:attrName>ppt_y</p:attrName>
                                        </p:attrNameLst>
                                      </p:cBhvr>
                                      <p:tavLst>
                                        <p:tav tm="0">
                                          <p:val>
                                            <p:strVal val="ppt_y"/>
                                          </p:val>
                                        </p:tav>
                                        <p:tav tm="100000">
                                          <p:val>
                                            <p:strVal val="ppt_y"/>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2" fill="hold" grpId="3" nodeType="withEffect">
                                  <p:stCondLst>
                                    <p:cond delay="0"/>
                                  </p:stCondLst>
                                  <p:childTnLst>
                                    <p:anim calcmode="lin" valueType="num">
                                      <p:cBhvr additive="base">
                                        <p:cTn id="125" dur="2000"/>
                                        <p:tgtEl>
                                          <p:spTgt spid="7"/>
                                        </p:tgtEl>
                                        <p:attrNameLst>
                                          <p:attrName>ppt_x</p:attrName>
                                        </p:attrNameLst>
                                      </p:cBhvr>
                                      <p:tavLst>
                                        <p:tav tm="0">
                                          <p:val>
                                            <p:strVal val="ppt_x"/>
                                          </p:val>
                                        </p:tav>
                                        <p:tav tm="100000">
                                          <p:val>
                                            <p:strVal val="1+ppt_w/2"/>
                                          </p:val>
                                        </p:tav>
                                      </p:tavLst>
                                    </p:anim>
                                    <p:anim calcmode="lin" valueType="num">
                                      <p:cBhvr additive="base">
                                        <p:cTn id="126" dur="2000"/>
                                        <p:tgtEl>
                                          <p:spTgt spid="7"/>
                                        </p:tgtEl>
                                        <p:attrNameLst>
                                          <p:attrName>ppt_y</p:attrName>
                                        </p:attrNameLst>
                                      </p:cBhvr>
                                      <p:tavLst>
                                        <p:tav tm="0">
                                          <p:val>
                                            <p:strVal val="ppt_y"/>
                                          </p:val>
                                        </p:tav>
                                        <p:tav tm="100000">
                                          <p:val>
                                            <p:strVal val="ppt_y"/>
                                          </p:val>
                                        </p:tav>
                                      </p:tavLst>
                                    </p:anim>
                                    <p:set>
                                      <p:cBhvr>
                                        <p:cTn id="127" dur="1" fill="hold">
                                          <p:stCondLst>
                                            <p:cond delay="1999"/>
                                          </p:stCondLst>
                                        </p:cTn>
                                        <p:tgtEl>
                                          <p:spTgt spid="7"/>
                                        </p:tgtEl>
                                        <p:attrNameLst>
                                          <p:attrName>style.visibility</p:attrName>
                                        </p:attrNameLst>
                                      </p:cBhvr>
                                      <p:to>
                                        <p:strVal val="hidden"/>
                                      </p:to>
                                    </p:set>
                                  </p:childTnLst>
                                </p:cTn>
                              </p:par>
                              <p:par>
                                <p:cTn id="128" presetID="2" presetClass="exit" presetSubtype="2" fill="hold" grpId="3"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1+ppt_w/2"/>
                                          </p:val>
                                        </p:tav>
                                      </p:tavLst>
                                    </p:anim>
                                    <p:anim calcmode="lin" valueType="num">
                                      <p:cBhvr additive="base">
                                        <p:cTn id="130" dur="2000"/>
                                        <p:tgtEl>
                                          <p:spTgt spid="9"/>
                                        </p:tgtEl>
                                        <p:attrNameLst>
                                          <p:attrName>ppt_y</p:attrName>
                                        </p:attrNameLst>
                                      </p:cBhvr>
                                      <p:tavLst>
                                        <p:tav tm="0">
                                          <p:val>
                                            <p:strVal val="ppt_y"/>
                                          </p:val>
                                        </p:tav>
                                        <p:tav tm="100000">
                                          <p:val>
                                            <p:strVal val="ppt_y"/>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2" fill="hold" grpId="3"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1+ppt_w/2"/>
                                          </p:val>
                                        </p:tav>
                                      </p:tavLst>
                                    </p:anim>
                                    <p:anim calcmode="lin" valueType="num">
                                      <p:cBhvr additive="base">
                                        <p:cTn id="134" dur="2000"/>
                                        <p:tgtEl>
                                          <p:spTgt spid="11"/>
                                        </p:tgtEl>
                                        <p:attrNameLst>
                                          <p:attrName>ppt_y</p:attrName>
                                        </p:attrNameLst>
                                      </p:cBhvr>
                                      <p:tavLst>
                                        <p:tav tm="0">
                                          <p:val>
                                            <p:strVal val="ppt_y"/>
                                          </p:val>
                                        </p:tav>
                                        <p:tav tm="100000">
                                          <p:val>
                                            <p:strVal val="ppt_y"/>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2" fill="hold" grpId="3"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1+ppt_w/2"/>
                                          </p:val>
                                        </p:tav>
                                      </p:tavLst>
                                    </p:anim>
                                    <p:anim calcmode="lin" valueType="num">
                                      <p:cBhvr additive="base">
                                        <p:cTn id="138" dur="2000"/>
                                        <p:tgtEl>
                                          <p:spTgt spid="13"/>
                                        </p:tgtEl>
                                        <p:attrNameLst>
                                          <p:attrName>ppt_y</p:attrName>
                                        </p:attrNameLst>
                                      </p:cBhvr>
                                      <p:tavLst>
                                        <p:tav tm="0">
                                          <p:val>
                                            <p:strVal val="ppt_y"/>
                                          </p:val>
                                        </p:tav>
                                        <p:tav tm="100000">
                                          <p:val>
                                            <p:strVal val="ppt_y"/>
                                          </p:val>
                                        </p:tav>
                                      </p:tavLst>
                                    </p:anim>
                                    <p:set>
                                      <p:cBhvr>
                                        <p:cTn id="139" dur="1" fill="hold">
                                          <p:stCondLst>
                                            <p:cond delay="1999"/>
                                          </p:stCondLst>
                                        </p:cTn>
                                        <p:tgtEl>
                                          <p:spTgt spid="13"/>
                                        </p:tgtEl>
                                        <p:attrNameLst>
                                          <p:attrName>style.visibility</p:attrName>
                                        </p:attrNameLst>
                                      </p:cBhvr>
                                      <p:to>
                                        <p:strVal val="hidden"/>
                                      </p:to>
                                    </p:set>
                                  </p:childTnLst>
                                </p:cTn>
                              </p:par>
                              <p:par>
                                <p:cTn id="140" presetID="2" presetClass="exit" presetSubtype="8" fill="hold" grpId="3" nodeType="withEffect">
                                  <p:stCondLst>
                                    <p:cond delay="0"/>
                                  </p:stCondLst>
                                  <p:childTnLst>
                                    <p:anim calcmode="lin" valueType="num">
                                      <p:cBhvr additive="base">
                                        <p:cTn id="141" dur="2000"/>
                                        <p:tgtEl>
                                          <p:spTgt spid="4"/>
                                        </p:tgtEl>
                                        <p:attrNameLst>
                                          <p:attrName>ppt_x</p:attrName>
                                        </p:attrNameLst>
                                      </p:cBhvr>
                                      <p:tavLst>
                                        <p:tav tm="0">
                                          <p:val>
                                            <p:strVal val="ppt_x"/>
                                          </p:val>
                                        </p:tav>
                                        <p:tav tm="100000">
                                          <p:val>
                                            <p:strVal val="0-ppt_w/2"/>
                                          </p:val>
                                        </p:tav>
                                      </p:tavLst>
                                    </p:anim>
                                    <p:anim calcmode="lin" valueType="num">
                                      <p:cBhvr additive="base">
                                        <p:cTn id="142" dur="2000"/>
                                        <p:tgtEl>
                                          <p:spTgt spid="4"/>
                                        </p:tgtEl>
                                        <p:attrNameLst>
                                          <p:attrName>ppt_y</p:attrName>
                                        </p:attrNameLst>
                                      </p:cBhvr>
                                      <p:tavLst>
                                        <p:tav tm="0">
                                          <p:val>
                                            <p:strVal val="ppt_y"/>
                                          </p:val>
                                        </p:tav>
                                        <p:tav tm="100000">
                                          <p:val>
                                            <p:strVal val="ppt_y"/>
                                          </p:val>
                                        </p:tav>
                                      </p:tavLst>
                                    </p:anim>
                                    <p:set>
                                      <p:cBhvr>
                                        <p:cTn id="143" dur="1" fill="hold">
                                          <p:stCondLst>
                                            <p:cond delay="1999"/>
                                          </p:stCondLst>
                                        </p:cTn>
                                        <p:tgtEl>
                                          <p:spTgt spid="4"/>
                                        </p:tgtEl>
                                        <p:attrNameLst>
                                          <p:attrName>style.visibility</p:attrName>
                                        </p:attrNameLst>
                                      </p:cBhvr>
                                      <p:to>
                                        <p:strVal val="hidden"/>
                                      </p:to>
                                    </p:set>
                                  </p:childTnLst>
                                </p:cTn>
                              </p:par>
                              <p:par>
                                <p:cTn id="144" presetID="2" presetClass="exit" presetSubtype="8" fill="hold" grpId="3" nodeType="withEffect">
                                  <p:stCondLst>
                                    <p:cond delay="0"/>
                                  </p:stCondLst>
                                  <p:childTnLst>
                                    <p:anim calcmode="lin" valueType="num">
                                      <p:cBhvr additive="base">
                                        <p:cTn id="145" dur="2000"/>
                                        <p:tgtEl>
                                          <p:spTgt spid="6"/>
                                        </p:tgtEl>
                                        <p:attrNameLst>
                                          <p:attrName>ppt_x</p:attrName>
                                        </p:attrNameLst>
                                      </p:cBhvr>
                                      <p:tavLst>
                                        <p:tav tm="0">
                                          <p:val>
                                            <p:strVal val="ppt_x"/>
                                          </p:val>
                                        </p:tav>
                                        <p:tav tm="100000">
                                          <p:val>
                                            <p:strVal val="0-ppt_w/2"/>
                                          </p:val>
                                        </p:tav>
                                      </p:tavLst>
                                    </p:anim>
                                    <p:anim calcmode="lin" valueType="num">
                                      <p:cBhvr additive="base">
                                        <p:cTn id="146" dur="2000"/>
                                        <p:tgtEl>
                                          <p:spTgt spid="6"/>
                                        </p:tgtEl>
                                        <p:attrNameLst>
                                          <p:attrName>ppt_y</p:attrName>
                                        </p:attrNameLst>
                                      </p:cBhvr>
                                      <p:tavLst>
                                        <p:tav tm="0">
                                          <p:val>
                                            <p:strVal val="ppt_y"/>
                                          </p:val>
                                        </p:tav>
                                        <p:tav tm="100000">
                                          <p:val>
                                            <p:strVal val="ppt_y"/>
                                          </p:val>
                                        </p:tav>
                                      </p:tavLst>
                                    </p:anim>
                                    <p:set>
                                      <p:cBhvr>
                                        <p:cTn id="147" dur="1" fill="hold">
                                          <p:stCondLst>
                                            <p:cond delay="1999"/>
                                          </p:stCondLst>
                                        </p:cTn>
                                        <p:tgtEl>
                                          <p:spTgt spid="6"/>
                                        </p:tgtEl>
                                        <p:attrNameLst>
                                          <p:attrName>style.visibility</p:attrName>
                                        </p:attrNameLst>
                                      </p:cBhvr>
                                      <p:to>
                                        <p:strVal val="hidden"/>
                                      </p:to>
                                    </p:set>
                                  </p:childTnLst>
                                </p:cTn>
                              </p:par>
                              <p:par>
                                <p:cTn id="148" presetID="2" presetClass="exit" presetSubtype="8" fill="hold" grpId="3" nodeType="withEffect">
                                  <p:stCondLst>
                                    <p:cond delay="0"/>
                                  </p:stCondLst>
                                  <p:childTnLst>
                                    <p:anim calcmode="lin" valueType="num">
                                      <p:cBhvr additive="base">
                                        <p:cTn id="149" dur="2000"/>
                                        <p:tgtEl>
                                          <p:spTgt spid="8"/>
                                        </p:tgtEl>
                                        <p:attrNameLst>
                                          <p:attrName>ppt_x</p:attrName>
                                        </p:attrNameLst>
                                      </p:cBhvr>
                                      <p:tavLst>
                                        <p:tav tm="0">
                                          <p:val>
                                            <p:strVal val="ppt_x"/>
                                          </p:val>
                                        </p:tav>
                                        <p:tav tm="100000">
                                          <p:val>
                                            <p:strVal val="0-ppt_w/2"/>
                                          </p:val>
                                        </p:tav>
                                      </p:tavLst>
                                    </p:anim>
                                    <p:anim calcmode="lin" valueType="num">
                                      <p:cBhvr additive="base">
                                        <p:cTn id="150" dur="2000"/>
                                        <p:tgtEl>
                                          <p:spTgt spid="8"/>
                                        </p:tgtEl>
                                        <p:attrNameLst>
                                          <p:attrName>ppt_y</p:attrName>
                                        </p:attrNameLst>
                                      </p:cBhvr>
                                      <p:tavLst>
                                        <p:tav tm="0">
                                          <p:val>
                                            <p:strVal val="ppt_y"/>
                                          </p:val>
                                        </p:tav>
                                        <p:tav tm="100000">
                                          <p:val>
                                            <p:strVal val="ppt_y"/>
                                          </p:val>
                                        </p:tav>
                                      </p:tavLst>
                                    </p:anim>
                                    <p:set>
                                      <p:cBhvr>
                                        <p:cTn id="151" dur="1" fill="hold">
                                          <p:stCondLst>
                                            <p:cond delay="1999"/>
                                          </p:stCondLst>
                                        </p:cTn>
                                        <p:tgtEl>
                                          <p:spTgt spid="8"/>
                                        </p:tgtEl>
                                        <p:attrNameLst>
                                          <p:attrName>style.visibility</p:attrName>
                                        </p:attrNameLst>
                                      </p:cBhvr>
                                      <p:to>
                                        <p:strVal val="hidden"/>
                                      </p:to>
                                    </p:set>
                                  </p:childTnLst>
                                </p:cTn>
                              </p:par>
                              <p:par>
                                <p:cTn id="152" presetID="2" presetClass="exit" presetSubtype="8" fill="hold" grpId="3" nodeType="withEffect">
                                  <p:stCondLst>
                                    <p:cond delay="0"/>
                                  </p:stCondLst>
                                  <p:childTnLst>
                                    <p:anim calcmode="lin" valueType="num">
                                      <p:cBhvr additive="base">
                                        <p:cTn id="153" dur="2000"/>
                                        <p:tgtEl>
                                          <p:spTgt spid="10"/>
                                        </p:tgtEl>
                                        <p:attrNameLst>
                                          <p:attrName>ppt_x</p:attrName>
                                        </p:attrNameLst>
                                      </p:cBhvr>
                                      <p:tavLst>
                                        <p:tav tm="0">
                                          <p:val>
                                            <p:strVal val="ppt_x"/>
                                          </p:val>
                                        </p:tav>
                                        <p:tav tm="100000">
                                          <p:val>
                                            <p:strVal val="0-ppt_w/2"/>
                                          </p:val>
                                        </p:tav>
                                      </p:tavLst>
                                    </p:anim>
                                    <p:anim calcmode="lin" valueType="num">
                                      <p:cBhvr additive="base">
                                        <p:cTn id="154" dur="2000"/>
                                        <p:tgtEl>
                                          <p:spTgt spid="10"/>
                                        </p:tgtEl>
                                        <p:attrNameLst>
                                          <p:attrName>ppt_y</p:attrName>
                                        </p:attrNameLst>
                                      </p:cBhvr>
                                      <p:tavLst>
                                        <p:tav tm="0">
                                          <p:val>
                                            <p:strVal val="ppt_y"/>
                                          </p:val>
                                        </p:tav>
                                        <p:tav tm="100000">
                                          <p:val>
                                            <p:strVal val="ppt_y"/>
                                          </p:val>
                                        </p:tav>
                                      </p:tavLst>
                                    </p:anim>
                                    <p:set>
                                      <p:cBhvr>
                                        <p:cTn id="155" dur="1" fill="hold">
                                          <p:stCondLst>
                                            <p:cond delay="1999"/>
                                          </p:stCondLst>
                                        </p:cTn>
                                        <p:tgtEl>
                                          <p:spTgt spid="10"/>
                                        </p:tgtEl>
                                        <p:attrNameLst>
                                          <p:attrName>style.visibility</p:attrName>
                                        </p:attrNameLst>
                                      </p:cBhvr>
                                      <p:to>
                                        <p:strVal val="hidden"/>
                                      </p:to>
                                    </p:set>
                                  </p:childTnLst>
                                </p:cTn>
                              </p:par>
                              <p:par>
                                <p:cTn id="156" presetID="2" presetClass="exit" presetSubtype="8" fill="hold" grpId="3" nodeType="withEffect">
                                  <p:stCondLst>
                                    <p:cond delay="0"/>
                                  </p:stCondLst>
                                  <p:childTnLst>
                                    <p:anim calcmode="lin" valueType="num">
                                      <p:cBhvr additive="base">
                                        <p:cTn id="157" dur="2000"/>
                                        <p:tgtEl>
                                          <p:spTgt spid="12"/>
                                        </p:tgtEl>
                                        <p:attrNameLst>
                                          <p:attrName>ppt_x</p:attrName>
                                        </p:attrNameLst>
                                      </p:cBhvr>
                                      <p:tavLst>
                                        <p:tav tm="0">
                                          <p:val>
                                            <p:strVal val="ppt_x"/>
                                          </p:val>
                                        </p:tav>
                                        <p:tav tm="100000">
                                          <p:val>
                                            <p:strVal val="0-ppt_w/2"/>
                                          </p:val>
                                        </p:tav>
                                      </p:tavLst>
                                    </p:anim>
                                    <p:anim calcmode="lin" valueType="num">
                                      <p:cBhvr additive="base">
                                        <p:cTn id="158" dur="2000"/>
                                        <p:tgtEl>
                                          <p:spTgt spid="12"/>
                                        </p:tgtEl>
                                        <p:attrNameLst>
                                          <p:attrName>ppt_y</p:attrName>
                                        </p:attrNameLst>
                                      </p:cBhvr>
                                      <p:tavLst>
                                        <p:tav tm="0">
                                          <p:val>
                                            <p:strVal val="ppt_y"/>
                                          </p:val>
                                        </p:tav>
                                        <p:tav tm="100000">
                                          <p:val>
                                            <p:strVal val="ppt_y"/>
                                          </p:val>
                                        </p:tav>
                                      </p:tavLst>
                                    </p:anim>
                                    <p:set>
                                      <p:cBhvr>
                                        <p:cTn id="159" dur="1" fill="hold">
                                          <p:stCondLst>
                                            <p:cond delay="1999"/>
                                          </p:stCondLst>
                                        </p:cTn>
                                        <p:tgtEl>
                                          <p:spTgt spid="12"/>
                                        </p:tgtEl>
                                        <p:attrNameLst>
                                          <p:attrName>style.visibility</p:attrName>
                                        </p:attrNameLst>
                                      </p:cBhvr>
                                      <p:to>
                                        <p:strVal val="hidden"/>
                                      </p:to>
                                    </p:set>
                                  </p:childTnLst>
                                </p:cTn>
                              </p:par>
                              <p:par>
                                <p:cTn id="160" presetID="2" presetClass="exit" presetSubtype="8" fill="hold" grpId="3" nodeType="withEffect">
                                  <p:stCondLst>
                                    <p:cond delay="0"/>
                                  </p:stCondLst>
                                  <p:childTnLst>
                                    <p:anim calcmode="lin" valueType="num">
                                      <p:cBhvr additive="base">
                                        <p:cTn id="161" dur="2000"/>
                                        <p:tgtEl>
                                          <p:spTgt spid="14"/>
                                        </p:tgtEl>
                                        <p:attrNameLst>
                                          <p:attrName>ppt_x</p:attrName>
                                        </p:attrNameLst>
                                      </p:cBhvr>
                                      <p:tavLst>
                                        <p:tav tm="0">
                                          <p:val>
                                            <p:strVal val="ppt_x"/>
                                          </p:val>
                                        </p:tav>
                                        <p:tav tm="100000">
                                          <p:val>
                                            <p:strVal val="0-ppt_w/2"/>
                                          </p:val>
                                        </p:tav>
                                      </p:tavLst>
                                    </p:anim>
                                    <p:anim calcmode="lin" valueType="num">
                                      <p:cBhvr additive="base">
                                        <p:cTn id="162" dur="2000"/>
                                        <p:tgtEl>
                                          <p:spTgt spid="14"/>
                                        </p:tgtEl>
                                        <p:attrNameLst>
                                          <p:attrName>ppt_y</p:attrName>
                                        </p:attrNameLst>
                                      </p:cBhvr>
                                      <p:tavLst>
                                        <p:tav tm="0">
                                          <p:val>
                                            <p:strVal val="ppt_y"/>
                                          </p:val>
                                        </p:tav>
                                        <p:tav tm="100000">
                                          <p:val>
                                            <p:strVal val="ppt_y"/>
                                          </p:val>
                                        </p:tav>
                                      </p:tavLst>
                                    </p:anim>
                                    <p:set>
                                      <p:cBhvr>
                                        <p:cTn id="163" dur="1" fill="hold">
                                          <p:stCondLst>
                                            <p:cond delay="1999"/>
                                          </p:stCondLst>
                                        </p:cTn>
                                        <p:tgtEl>
                                          <p:spTgt spid="14"/>
                                        </p:tgtEl>
                                        <p:attrNameLst>
                                          <p:attrName>style.visibility</p:attrName>
                                        </p:attrNameLst>
                                      </p:cBhvr>
                                      <p:to>
                                        <p:strVal val="hidden"/>
                                      </p:to>
                                    </p:set>
                                  </p:childTnLst>
                                </p:cTn>
                              </p:par>
                              <p:par>
                                <p:cTn id="164" presetID="17" presetClass="entr" presetSubtype="10" fill="hold" nodeType="withEffect">
                                  <p:stCondLst>
                                    <p:cond delay="0"/>
                                  </p:stCondLst>
                                  <p:childTnLst>
                                    <p:set>
                                      <p:cBhvr>
                                        <p:cTn id="165" dur="1" fill="hold">
                                          <p:stCondLst>
                                            <p:cond delay="0"/>
                                          </p:stCondLst>
                                        </p:cTn>
                                        <p:tgtEl>
                                          <p:spTgt spid="2"/>
                                        </p:tgtEl>
                                        <p:attrNameLst>
                                          <p:attrName>style.visibility</p:attrName>
                                        </p:attrNameLst>
                                      </p:cBhvr>
                                      <p:to>
                                        <p:strVal val="visible"/>
                                      </p:to>
                                    </p:set>
                                    <p:anim calcmode="lin" valueType="num">
                                      <p:cBhvr>
                                        <p:cTn id="166" dur="2000" fill="hold"/>
                                        <p:tgtEl>
                                          <p:spTgt spid="2"/>
                                        </p:tgtEl>
                                        <p:attrNameLst>
                                          <p:attrName>ppt_w</p:attrName>
                                        </p:attrNameLst>
                                      </p:cBhvr>
                                      <p:tavLst>
                                        <p:tav tm="0">
                                          <p:val>
                                            <p:fltVal val="0"/>
                                          </p:val>
                                        </p:tav>
                                        <p:tav tm="100000">
                                          <p:val>
                                            <p:strVal val="#ppt_w"/>
                                          </p:val>
                                        </p:tav>
                                      </p:tavLst>
                                    </p:anim>
                                    <p:anim calcmode="lin" valueType="num">
                                      <p:cBhvr>
                                        <p:cTn id="16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_pour_video_4_by_kidpaddleetcie-d97hdtb.png"/>
          <p:cNvPicPr>
            <a:picLocks noChangeAspect="1"/>
          </p:cNvPicPr>
          <p:nvPr/>
        </p:nvPicPr>
        <p:blipFill>
          <a:blip r:embed="rId2"/>
          <a:stretch>
            <a:fillRect/>
          </a:stretch>
        </p:blipFill>
        <p:spPr>
          <a:xfrm>
            <a:off x="1116" y="0"/>
            <a:ext cx="9141767" cy="5143500"/>
          </a:xfrm>
          <a:prstGeom prst="rect">
            <a:avLst/>
          </a:prstGeom>
        </p:spPr>
      </p:pic>
      <p:sp>
        <p:nvSpPr>
          <p:cNvPr id="3" name="2 CuadroTexto"/>
          <p:cNvSpPr txBox="1"/>
          <p:nvPr/>
        </p:nvSpPr>
        <p:spPr>
          <a:xfrm>
            <a:off x="1357290" y="1643056"/>
            <a:ext cx="6500858" cy="1631216"/>
          </a:xfrm>
          <a:prstGeom prst="rect">
            <a:avLst/>
          </a:prstGeom>
          <a:noFill/>
        </p:spPr>
        <p:txBody>
          <a:bodyPr wrap="square" rtlCol="0">
            <a:spAutoFit/>
          </a:bodyPr>
          <a:lstStyle/>
          <a:p>
            <a:pPr algn="ctr"/>
            <a:r>
              <a:rPr lang="es-PE" sz="2000" dirty="0" smtClean="0">
                <a:solidFill>
                  <a:srgbClr val="FFFF00"/>
                </a:solidFill>
                <a:latin typeface="Agency FB" pitchFamily="34" charset="0"/>
              </a:rPr>
              <a:t>Este proceso de escultura es increíblemente intenso y físicamente desafiante. En el mundo entero, sólo hay un puñado de artesanos de vidrio fino trabajando en este medio. Puede tomar hasta diez semanas para crear sólo uno de estos diseños increíbles, más largo para piezas grandes y especializadas. </a:t>
            </a:r>
          </a:p>
          <a:p>
            <a:pPr algn="ctr"/>
            <a:endParaRPr lang="es-PE" sz="2000" dirty="0">
              <a:solidFill>
                <a:srgbClr val="FFFF00"/>
              </a:solidFill>
              <a:latin typeface="Agency FB" pitchFamily="34" charset="0"/>
            </a:endParaRPr>
          </a:p>
        </p:txBody>
      </p:sp>
      <p:sp>
        <p:nvSpPr>
          <p:cNvPr id="4" name="3 Rectángulo"/>
          <p:cNvSpPr/>
          <p:nvPr/>
        </p:nvSpPr>
        <p:spPr>
          <a:xfrm>
            <a:off x="-500098" y="-500084"/>
            <a:ext cx="10287072" cy="642942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jackstorms00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Datos"/>
          <p:cNvSpPr/>
          <p:nvPr/>
        </p:nvSpPr>
        <p:spPr>
          <a:xfrm rot="802810">
            <a:off x="3470587" y="42262"/>
            <a:ext cx="633405" cy="2286016"/>
          </a:xfrm>
          <a:prstGeom prst="flowChartInputOutput">
            <a:avLst/>
          </a:prstGeom>
          <a:blipFill>
            <a:blip r:embed="rId3">
              <a:duotone>
                <a:schemeClr val="accent6">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Datos"/>
          <p:cNvSpPr/>
          <p:nvPr/>
        </p:nvSpPr>
        <p:spPr>
          <a:xfrm rot="802810">
            <a:off x="2684768" y="970932"/>
            <a:ext cx="633405" cy="2286016"/>
          </a:xfrm>
          <a:prstGeom prst="flowChartInputOutput">
            <a:avLst/>
          </a:prstGeom>
          <a:blipFill>
            <a:blip r:embed="rId3">
              <a:duotone>
                <a:schemeClr val="accent6">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Datos"/>
          <p:cNvSpPr/>
          <p:nvPr/>
        </p:nvSpPr>
        <p:spPr>
          <a:xfrm rot="802810">
            <a:off x="1827512" y="1971065"/>
            <a:ext cx="633405" cy="2286016"/>
          </a:xfrm>
          <a:prstGeom prst="flowChartInputOutput">
            <a:avLst/>
          </a:prstGeom>
          <a:blipFill>
            <a:blip r:embed="rId3">
              <a:duotone>
                <a:schemeClr val="accent6">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atos"/>
          <p:cNvSpPr/>
          <p:nvPr/>
        </p:nvSpPr>
        <p:spPr>
          <a:xfrm rot="802810">
            <a:off x="1041694" y="2899759"/>
            <a:ext cx="633405" cy="2286016"/>
          </a:xfrm>
          <a:prstGeom prst="flowChartInputOutput">
            <a:avLst/>
          </a:prstGeom>
          <a:blipFill>
            <a:blip r:embed="rId3">
              <a:duotone>
                <a:schemeClr val="accent6">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atos"/>
          <p:cNvSpPr/>
          <p:nvPr/>
        </p:nvSpPr>
        <p:spPr>
          <a:xfrm rot="802810">
            <a:off x="255908" y="3757014"/>
            <a:ext cx="633405" cy="2286016"/>
          </a:xfrm>
          <a:prstGeom prst="flowChartInputOutput">
            <a:avLst/>
          </a:prstGeom>
          <a:blipFill>
            <a:blip r:embed="rId3">
              <a:duotone>
                <a:schemeClr val="accent6">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atos"/>
          <p:cNvSpPr/>
          <p:nvPr/>
        </p:nvSpPr>
        <p:spPr>
          <a:xfrm rot="20444529">
            <a:off x="4931265" y="40496"/>
            <a:ext cx="633405" cy="2286016"/>
          </a:xfrm>
          <a:prstGeom prst="flowChartInputOutput">
            <a:avLst/>
          </a:prstGeom>
          <a:blipFill>
            <a:blip r:embed="rId3">
              <a:duotone>
                <a:schemeClr val="accent6">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atos"/>
          <p:cNvSpPr/>
          <p:nvPr/>
        </p:nvSpPr>
        <p:spPr>
          <a:xfrm rot="20376222">
            <a:off x="5736314" y="895946"/>
            <a:ext cx="633405" cy="2286016"/>
          </a:xfrm>
          <a:prstGeom prst="flowChartInputOutput">
            <a:avLst/>
          </a:prstGeom>
          <a:blipFill>
            <a:blip r:embed="rId3">
              <a:duotone>
                <a:schemeClr val="accent6">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atos"/>
          <p:cNvSpPr/>
          <p:nvPr/>
        </p:nvSpPr>
        <p:spPr>
          <a:xfrm rot="20378422">
            <a:off x="6378640" y="1610390"/>
            <a:ext cx="633405" cy="2286016"/>
          </a:xfrm>
          <a:prstGeom prst="flowChartInputOutput">
            <a:avLst/>
          </a:prstGeom>
          <a:blipFill>
            <a:blip r:embed="rId3">
              <a:duotone>
                <a:schemeClr val="accent6">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atos"/>
          <p:cNvSpPr/>
          <p:nvPr/>
        </p:nvSpPr>
        <p:spPr>
          <a:xfrm rot="20272989">
            <a:off x="7193613" y="2606876"/>
            <a:ext cx="633405" cy="2286016"/>
          </a:xfrm>
          <a:prstGeom prst="flowChartInputOutput">
            <a:avLst/>
          </a:prstGeom>
          <a:blipFill>
            <a:blip r:embed="rId3">
              <a:duotone>
                <a:schemeClr val="accent6">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atos"/>
          <p:cNvSpPr/>
          <p:nvPr/>
        </p:nvSpPr>
        <p:spPr>
          <a:xfrm rot="20015636">
            <a:off x="8006742" y="3585461"/>
            <a:ext cx="633405" cy="2286016"/>
          </a:xfrm>
          <a:prstGeom prst="flowChartInputOutput">
            <a:avLst/>
          </a:prstGeom>
          <a:blipFill>
            <a:blip r:embed="rId3">
              <a:duotone>
                <a:schemeClr val="accent6">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928726" y="-642960"/>
            <a:ext cx="10287072" cy="7500990"/>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8" presetClass="emph" presetSubtype="0" fill="hold" grpId="0" nodeType="withEffect">
                                  <p:stCondLst>
                                    <p:cond delay="0"/>
                                  </p:stCondLst>
                                  <p:childTnLst>
                                    <p:animRot by="21600000">
                                      <p:cBhvr>
                                        <p:cTn id="8" dur="2000" fill="hold"/>
                                        <p:tgtEl>
                                          <p:spTgt spid="3"/>
                                        </p:tgtEl>
                                        <p:attrNameLst>
                                          <p:attrName>r</p:attrName>
                                        </p:attrNameLst>
                                      </p:cBhvr>
                                    </p:animRot>
                                  </p:childTnLst>
                                </p:cTn>
                              </p:par>
                              <p:par>
                                <p:cTn id="9" presetID="8" presetClass="emph" presetSubtype="0" fill="hold" grpId="0" nodeType="withEffect">
                                  <p:stCondLst>
                                    <p:cond delay="0"/>
                                  </p:stCondLst>
                                  <p:childTnLst>
                                    <p:animRot by="21600000">
                                      <p:cBhvr>
                                        <p:cTn id="10" dur="2000" fill="hold"/>
                                        <p:tgtEl>
                                          <p:spTgt spid="4"/>
                                        </p:tgtEl>
                                        <p:attrNameLst>
                                          <p:attrName>r</p:attrName>
                                        </p:attrNameLst>
                                      </p:cBhvr>
                                    </p:animRot>
                                  </p:childTnLst>
                                </p:cTn>
                              </p:par>
                              <p:par>
                                <p:cTn id="11" presetID="8" presetClass="emph" presetSubtype="0" fill="hold" grpId="0" nodeType="withEffect">
                                  <p:stCondLst>
                                    <p:cond delay="0"/>
                                  </p:stCondLst>
                                  <p:childTnLst>
                                    <p:animRot by="21600000">
                                      <p:cBhvr>
                                        <p:cTn id="12" dur="2000" fill="hold"/>
                                        <p:tgtEl>
                                          <p:spTgt spid="5"/>
                                        </p:tgtEl>
                                        <p:attrNameLst>
                                          <p:attrName>r</p:attrName>
                                        </p:attrNameLst>
                                      </p:cBhvr>
                                    </p:animRot>
                                  </p:childTnLst>
                                </p:cTn>
                              </p:par>
                              <p:par>
                                <p:cTn id="13" presetID="8" presetClass="emph" presetSubtype="0" fill="hold" grpId="0" nodeType="withEffect">
                                  <p:stCondLst>
                                    <p:cond delay="0"/>
                                  </p:stCondLst>
                                  <p:childTnLst>
                                    <p:animRot by="21600000">
                                      <p:cBhvr>
                                        <p:cTn id="14" dur="2000" fill="hold"/>
                                        <p:tgtEl>
                                          <p:spTgt spid="6"/>
                                        </p:tgtEl>
                                        <p:attrNameLst>
                                          <p:attrName>r</p:attrName>
                                        </p:attrNameLst>
                                      </p:cBhvr>
                                    </p:animRot>
                                  </p:childTnLst>
                                </p:cTn>
                              </p:par>
                              <p:par>
                                <p:cTn id="15" presetID="8" presetClass="emph" presetSubtype="0" fill="hold" grpId="0" nodeType="withEffect">
                                  <p:stCondLst>
                                    <p:cond delay="0"/>
                                  </p:stCondLst>
                                  <p:childTnLst>
                                    <p:animRot by="21600000">
                                      <p:cBhvr>
                                        <p:cTn id="16" dur="2000" fill="hold"/>
                                        <p:tgtEl>
                                          <p:spTgt spid="7"/>
                                        </p:tgtEl>
                                        <p:attrNameLst>
                                          <p:attrName>r</p:attrName>
                                        </p:attrNameLst>
                                      </p:cBhvr>
                                    </p:animRot>
                                  </p:childTnLst>
                                </p:cTn>
                              </p:par>
                              <p:par>
                                <p:cTn id="17" presetID="8" presetClass="emph" presetSubtype="0" fill="hold" grpId="0" nodeType="withEffect">
                                  <p:stCondLst>
                                    <p:cond delay="0"/>
                                  </p:stCondLst>
                                  <p:childTnLst>
                                    <p:animRot by="-21600000">
                                      <p:cBhvr>
                                        <p:cTn id="18" dur="2000" fill="hold"/>
                                        <p:tgtEl>
                                          <p:spTgt spid="8"/>
                                        </p:tgtEl>
                                        <p:attrNameLst>
                                          <p:attrName>r</p:attrName>
                                        </p:attrNameLst>
                                      </p:cBhvr>
                                    </p:animRot>
                                  </p:childTnLst>
                                </p:cTn>
                              </p:par>
                              <p:par>
                                <p:cTn id="19" presetID="8" presetClass="emph" presetSubtype="0" fill="hold" grpId="0" nodeType="withEffect">
                                  <p:stCondLst>
                                    <p:cond delay="0"/>
                                  </p:stCondLst>
                                  <p:childTnLst>
                                    <p:animRot by="-21600000">
                                      <p:cBhvr>
                                        <p:cTn id="20" dur="2000" fill="hold"/>
                                        <p:tgtEl>
                                          <p:spTgt spid="9"/>
                                        </p:tgtEl>
                                        <p:attrNameLst>
                                          <p:attrName>r</p:attrName>
                                        </p:attrNameLst>
                                      </p:cBhvr>
                                    </p:animRot>
                                  </p:childTnLst>
                                </p:cTn>
                              </p:par>
                              <p:par>
                                <p:cTn id="21" presetID="8" presetClass="emph" presetSubtype="0" fill="hold" grpId="0" nodeType="withEffect">
                                  <p:stCondLst>
                                    <p:cond delay="0"/>
                                  </p:stCondLst>
                                  <p:childTnLst>
                                    <p:animRot by="-21600000">
                                      <p:cBhvr>
                                        <p:cTn id="22" dur="2000" fill="hold"/>
                                        <p:tgtEl>
                                          <p:spTgt spid="10"/>
                                        </p:tgtEl>
                                        <p:attrNameLst>
                                          <p:attrName>r</p:attrName>
                                        </p:attrNameLst>
                                      </p:cBhvr>
                                    </p:animRot>
                                  </p:childTnLst>
                                </p:cTn>
                              </p:par>
                              <p:par>
                                <p:cTn id="23" presetID="8" presetClass="emph" presetSubtype="0" fill="hold" grpId="0" nodeType="withEffect">
                                  <p:stCondLst>
                                    <p:cond delay="0"/>
                                  </p:stCondLst>
                                  <p:childTnLst>
                                    <p:animRot by="-21600000">
                                      <p:cBhvr>
                                        <p:cTn id="24" dur="2000" fill="hold"/>
                                        <p:tgtEl>
                                          <p:spTgt spid="11"/>
                                        </p:tgtEl>
                                        <p:attrNameLst>
                                          <p:attrName>r</p:attrName>
                                        </p:attrNameLst>
                                      </p:cBhvr>
                                    </p:animRot>
                                  </p:childTnLst>
                                </p:cTn>
                              </p:par>
                              <p:par>
                                <p:cTn id="25" presetID="8" presetClass="emph" presetSubtype="0" fill="hold" grpId="0" nodeType="withEffect">
                                  <p:stCondLst>
                                    <p:cond delay="0"/>
                                  </p:stCondLst>
                                  <p:childTnLst>
                                    <p:animRot by="-21600000">
                                      <p:cBhvr>
                                        <p:cTn id="26" dur="2000" fill="hold"/>
                                        <p:tgtEl>
                                          <p:spTgt spid="12"/>
                                        </p:tgtEl>
                                        <p:attrNameLst>
                                          <p:attrName>r</p:attrName>
                                        </p:attrNameLst>
                                      </p:cBhvr>
                                    </p:animRot>
                                  </p:childTnLst>
                                </p:cTn>
                              </p:par>
                              <p:par>
                                <p:cTn id="27" presetID="2" presetClass="entr" presetSubtype="3" fill="hold" grpId="1" nodeType="with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additive="base">
                                        <p:cTn id="29" dur="2000" fill="hold"/>
                                        <p:tgtEl>
                                          <p:spTgt spid="3"/>
                                        </p:tgtEl>
                                        <p:attrNameLst>
                                          <p:attrName>ppt_x</p:attrName>
                                        </p:attrNameLst>
                                      </p:cBhvr>
                                      <p:tavLst>
                                        <p:tav tm="0">
                                          <p:val>
                                            <p:strVal val="1+#ppt_w/2"/>
                                          </p:val>
                                        </p:tav>
                                        <p:tav tm="100000">
                                          <p:val>
                                            <p:strVal val="#ppt_x"/>
                                          </p:val>
                                        </p:tav>
                                      </p:tavLst>
                                    </p:anim>
                                    <p:anim calcmode="lin" valueType="num">
                                      <p:cBhvr additive="base">
                                        <p:cTn id="30" dur="2000" fill="hold"/>
                                        <p:tgtEl>
                                          <p:spTgt spid="3"/>
                                        </p:tgtEl>
                                        <p:attrNameLst>
                                          <p:attrName>ppt_y</p:attrName>
                                        </p:attrNameLst>
                                      </p:cBhvr>
                                      <p:tavLst>
                                        <p:tav tm="0">
                                          <p:val>
                                            <p:strVal val="0-#ppt_h/2"/>
                                          </p:val>
                                        </p:tav>
                                        <p:tav tm="100000">
                                          <p:val>
                                            <p:strVal val="#ppt_y"/>
                                          </p:val>
                                        </p:tav>
                                      </p:tavLst>
                                    </p:anim>
                                  </p:childTnLst>
                                </p:cTn>
                              </p:par>
                              <p:par>
                                <p:cTn id="31" presetID="2" presetClass="entr" presetSubtype="3" fill="hold" grpId="1"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1+#ppt_w/2"/>
                                          </p:val>
                                        </p:tav>
                                        <p:tav tm="100000">
                                          <p:val>
                                            <p:strVal val="#ppt_x"/>
                                          </p:val>
                                        </p:tav>
                                      </p:tavLst>
                                    </p:anim>
                                    <p:anim calcmode="lin" valueType="num">
                                      <p:cBhvr additive="base">
                                        <p:cTn id="34" dur="2000" fill="hold"/>
                                        <p:tgtEl>
                                          <p:spTgt spid="4"/>
                                        </p:tgtEl>
                                        <p:attrNameLst>
                                          <p:attrName>ppt_y</p:attrName>
                                        </p:attrNameLst>
                                      </p:cBhvr>
                                      <p:tavLst>
                                        <p:tav tm="0">
                                          <p:val>
                                            <p:strVal val="0-#ppt_h/2"/>
                                          </p:val>
                                        </p:tav>
                                        <p:tav tm="100000">
                                          <p:val>
                                            <p:strVal val="#ppt_y"/>
                                          </p:val>
                                        </p:tav>
                                      </p:tavLst>
                                    </p:anim>
                                  </p:childTnLst>
                                </p:cTn>
                              </p:par>
                              <p:par>
                                <p:cTn id="35" presetID="2" presetClass="entr" presetSubtype="3" fill="hold" grpId="1"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2000" fill="hold"/>
                                        <p:tgtEl>
                                          <p:spTgt spid="5"/>
                                        </p:tgtEl>
                                        <p:attrNameLst>
                                          <p:attrName>ppt_x</p:attrName>
                                        </p:attrNameLst>
                                      </p:cBhvr>
                                      <p:tavLst>
                                        <p:tav tm="0">
                                          <p:val>
                                            <p:strVal val="1+#ppt_w/2"/>
                                          </p:val>
                                        </p:tav>
                                        <p:tav tm="100000">
                                          <p:val>
                                            <p:strVal val="#ppt_x"/>
                                          </p:val>
                                        </p:tav>
                                      </p:tavLst>
                                    </p:anim>
                                    <p:anim calcmode="lin" valueType="num">
                                      <p:cBhvr additive="base">
                                        <p:cTn id="38" dur="2000" fill="hold"/>
                                        <p:tgtEl>
                                          <p:spTgt spid="5"/>
                                        </p:tgtEl>
                                        <p:attrNameLst>
                                          <p:attrName>ppt_y</p:attrName>
                                        </p:attrNameLst>
                                      </p:cBhvr>
                                      <p:tavLst>
                                        <p:tav tm="0">
                                          <p:val>
                                            <p:strVal val="0-#ppt_h/2"/>
                                          </p:val>
                                        </p:tav>
                                        <p:tav tm="100000">
                                          <p:val>
                                            <p:strVal val="#ppt_y"/>
                                          </p:val>
                                        </p:tav>
                                      </p:tavLst>
                                    </p:anim>
                                  </p:childTnLst>
                                </p:cTn>
                              </p:par>
                              <p:par>
                                <p:cTn id="39" presetID="2" presetClass="entr" presetSubtype="3" fill="hold" grpId="1"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2000" fill="hold"/>
                                        <p:tgtEl>
                                          <p:spTgt spid="6"/>
                                        </p:tgtEl>
                                        <p:attrNameLst>
                                          <p:attrName>ppt_x</p:attrName>
                                        </p:attrNameLst>
                                      </p:cBhvr>
                                      <p:tavLst>
                                        <p:tav tm="0">
                                          <p:val>
                                            <p:strVal val="1+#ppt_w/2"/>
                                          </p:val>
                                        </p:tav>
                                        <p:tav tm="100000">
                                          <p:val>
                                            <p:strVal val="#ppt_x"/>
                                          </p:val>
                                        </p:tav>
                                      </p:tavLst>
                                    </p:anim>
                                    <p:anim calcmode="lin" valueType="num">
                                      <p:cBhvr additive="base">
                                        <p:cTn id="42" dur="2000" fill="hold"/>
                                        <p:tgtEl>
                                          <p:spTgt spid="6"/>
                                        </p:tgtEl>
                                        <p:attrNameLst>
                                          <p:attrName>ppt_y</p:attrName>
                                        </p:attrNameLst>
                                      </p:cBhvr>
                                      <p:tavLst>
                                        <p:tav tm="0">
                                          <p:val>
                                            <p:strVal val="0-#ppt_h/2"/>
                                          </p:val>
                                        </p:tav>
                                        <p:tav tm="100000">
                                          <p:val>
                                            <p:strVal val="#ppt_y"/>
                                          </p:val>
                                        </p:tav>
                                      </p:tavLst>
                                    </p:anim>
                                  </p:childTnLst>
                                </p:cTn>
                              </p:par>
                              <p:par>
                                <p:cTn id="43" presetID="2" presetClass="entr" presetSubtype="3" fill="hold" grpId="1"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2000" fill="hold"/>
                                        <p:tgtEl>
                                          <p:spTgt spid="7"/>
                                        </p:tgtEl>
                                        <p:attrNameLst>
                                          <p:attrName>ppt_x</p:attrName>
                                        </p:attrNameLst>
                                      </p:cBhvr>
                                      <p:tavLst>
                                        <p:tav tm="0">
                                          <p:val>
                                            <p:strVal val="1+#ppt_w/2"/>
                                          </p:val>
                                        </p:tav>
                                        <p:tav tm="100000">
                                          <p:val>
                                            <p:strVal val="#ppt_x"/>
                                          </p:val>
                                        </p:tav>
                                      </p:tavLst>
                                    </p:anim>
                                    <p:anim calcmode="lin" valueType="num">
                                      <p:cBhvr additive="base">
                                        <p:cTn id="46" dur="2000" fill="hold"/>
                                        <p:tgtEl>
                                          <p:spTgt spid="7"/>
                                        </p:tgtEl>
                                        <p:attrNameLst>
                                          <p:attrName>ppt_y</p:attrName>
                                        </p:attrNameLst>
                                      </p:cBhvr>
                                      <p:tavLst>
                                        <p:tav tm="0">
                                          <p:val>
                                            <p:strVal val="0-#ppt_h/2"/>
                                          </p:val>
                                        </p:tav>
                                        <p:tav tm="100000">
                                          <p:val>
                                            <p:strVal val="#ppt_y"/>
                                          </p:val>
                                        </p:tav>
                                      </p:tavLst>
                                    </p:anim>
                                  </p:childTnLst>
                                </p:cTn>
                              </p:par>
                              <p:par>
                                <p:cTn id="47" presetID="2" presetClass="entr" presetSubtype="9" fill="hold" grpId="1"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0-#ppt_w/2"/>
                                          </p:val>
                                        </p:tav>
                                        <p:tav tm="100000">
                                          <p:val>
                                            <p:strVal val="#ppt_x"/>
                                          </p:val>
                                        </p:tav>
                                      </p:tavLst>
                                    </p:anim>
                                    <p:anim calcmode="lin" valueType="num">
                                      <p:cBhvr additive="base">
                                        <p:cTn id="50" dur="2000" fill="hold"/>
                                        <p:tgtEl>
                                          <p:spTgt spid="8"/>
                                        </p:tgtEl>
                                        <p:attrNameLst>
                                          <p:attrName>ppt_y</p:attrName>
                                        </p:attrNameLst>
                                      </p:cBhvr>
                                      <p:tavLst>
                                        <p:tav tm="0">
                                          <p:val>
                                            <p:strVal val="0-#ppt_h/2"/>
                                          </p:val>
                                        </p:tav>
                                        <p:tav tm="100000">
                                          <p:val>
                                            <p:strVal val="#ppt_y"/>
                                          </p:val>
                                        </p:tav>
                                      </p:tavLst>
                                    </p:anim>
                                  </p:childTnLst>
                                </p:cTn>
                              </p:par>
                              <p:par>
                                <p:cTn id="51" presetID="2" presetClass="entr" presetSubtype="9" fill="hold" grpId="1" nodeType="with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additive="base">
                                        <p:cTn id="53" dur="2000" fill="hold"/>
                                        <p:tgtEl>
                                          <p:spTgt spid="9"/>
                                        </p:tgtEl>
                                        <p:attrNameLst>
                                          <p:attrName>ppt_x</p:attrName>
                                        </p:attrNameLst>
                                      </p:cBhvr>
                                      <p:tavLst>
                                        <p:tav tm="0">
                                          <p:val>
                                            <p:strVal val="0-#ppt_w/2"/>
                                          </p:val>
                                        </p:tav>
                                        <p:tav tm="100000">
                                          <p:val>
                                            <p:strVal val="#ppt_x"/>
                                          </p:val>
                                        </p:tav>
                                      </p:tavLst>
                                    </p:anim>
                                    <p:anim calcmode="lin" valueType="num">
                                      <p:cBhvr additive="base">
                                        <p:cTn id="54" dur="2000" fill="hold"/>
                                        <p:tgtEl>
                                          <p:spTgt spid="9"/>
                                        </p:tgtEl>
                                        <p:attrNameLst>
                                          <p:attrName>ppt_y</p:attrName>
                                        </p:attrNameLst>
                                      </p:cBhvr>
                                      <p:tavLst>
                                        <p:tav tm="0">
                                          <p:val>
                                            <p:strVal val="0-#ppt_h/2"/>
                                          </p:val>
                                        </p:tav>
                                        <p:tav tm="100000">
                                          <p:val>
                                            <p:strVal val="#ppt_y"/>
                                          </p:val>
                                        </p:tav>
                                      </p:tavLst>
                                    </p:anim>
                                  </p:childTnLst>
                                </p:cTn>
                              </p:par>
                              <p:par>
                                <p:cTn id="55" presetID="2" presetClass="entr" presetSubtype="9" fill="hold" grpId="1"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2000" fill="hold"/>
                                        <p:tgtEl>
                                          <p:spTgt spid="10"/>
                                        </p:tgtEl>
                                        <p:attrNameLst>
                                          <p:attrName>ppt_x</p:attrName>
                                        </p:attrNameLst>
                                      </p:cBhvr>
                                      <p:tavLst>
                                        <p:tav tm="0">
                                          <p:val>
                                            <p:strVal val="0-#ppt_w/2"/>
                                          </p:val>
                                        </p:tav>
                                        <p:tav tm="100000">
                                          <p:val>
                                            <p:strVal val="#ppt_x"/>
                                          </p:val>
                                        </p:tav>
                                      </p:tavLst>
                                    </p:anim>
                                    <p:anim calcmode="lin" valueType="num">
                                      <p:cBhvr additive="base">
                                        <p:cTn id="58" dur="2000" fill="hold"/>
                                        <p:tgtEl>
                                          <p:spTgt spid="10"/>
                                        </p:tgtEl>
                                        <p:attrNameLst>
                                          <p:attrName>ppt_y</p:attrName>
                                        </p:attrNameLst>
                                      </p:cBhvr>
                                      <p:tavLst>
                                        <p:tav tm="0">
                                          <p:val>
                                            <p:strVal val="0-#ppt_h/2"/>
                                          </p:val>
                                        </p:tav>
                                        <p:tav tm="100000">
                                          <p:val>
                                            <p:strVal val="#ppt_y"/>
                                          </p:val>
                                        </p:tav>
                                      </p:tavLst>
                                    </p:anim>
                                  </p:childTnLst>
                                </p:cTn>
                              </p:par>
                              <p:par>
                                <p:cTn id="59" presetID="2" presetClass="entr" presetSubtype="9" fill="hold" grpId="1"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2000" fill="hold"/>
                                        <p:tgtEl>
                                          <p:spTgt spid="11"/>
                                        </p:tgtEl>
                                        <p:attrNameLst>
                                          <p:attrName>ppt_x</p:attrName>
                                        </p:attrNameLst>
                                      </p:cBhvr>
                                      <p:tavLst>
                                        <p:tav tm="0">
                                          <p:val>
                                            <p:strVal val="0-#ppt_w/2"/>
                                          </p:val>
                                        </p:tav>
                                        <p:tav tm="100000">
                                          <p:val>
                                            <p:strVal val="#ppt_x"/>
                                          </p:val>
                                        </p:tav>
                                      </p:tavLst>
                                    </p:anim>
                                    <p:anim calcmode="lin" valueType="num">
                                      <p:cBhvr additive="base">
                                        <p:cTn id="62" dur="2000" fill="hold"/>
                                        <p:tgtEl>
                                          <p:spTgt spid="11"/>
                                        </p:tgtEl>
                                        <p:attrNameLst>
                                          <p:attrName>ppt_y</p:attrName>
                                        </p:attrNameLst>
                                      </p:cBhvr>
                                      <p:tavLst>
                                        <p:tav tm="0">
                                          <p:val>
                                            <p:strVal val="0-#ppt_h/2"/>
                                          </p:val>
                                        </p:tav>
                                        <p:tav tm="100000">
                                          <p:val>
                                            <p:strVal val="#ppt_y"/>
                                          </p:val>
                                        </p:tav>
                                      </p:tavLst>
                                    </p:anim>
                                  </p:childTnLst>
                                </p:cTn>
                              </p:par>
                              <p:par>
                                <p:cTn id="63" presetID="2" presetClass="entr" presetSubtype="9" fill="hold" grpId="1"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2000" fill="hold"/>
                                        <p:tgtEl>
                                          <p:spTgt spid="12"/>
                                        </p:tgtEl>
                                        <p:attrNameLst>
                                          <p:attrName>ppt_x</p:attrName>
                                        </p:attrNameLst>
                                      </p:cBhvr>
                                      <p:tavLst>
                                        <p:tav tm="0">
                                          <p:val>
                                            <p:strVal val="0-#ppt_w/2"/>
                                          </p:val>
                                        </p:tav>
                                        <p:tav tm="100000">
                                          <p:val>
                                            <p:strVal val="#ppt_x"/>
                                          </p:val>
                                        </p:tav>
                                      </p:tavLst>
                                    </p:anim>
                                    <p:anim calcmode="lin" valueType="num">
                                      <p:cBhvr additive="base">
                                        <p:cTn id="66" dur="2000" fill="hold"/>
                                        <p:tgtEl>
                                          <p:spTgt spid="12"/>
                                        </p:tgtEl>
                                        <p:attrNameLst>
                                          <p:attrName>ppt_y</p:attrName>
                                        </p:attrNameLst>
                                      </p:cBhvr>
                                      <p:tavLst>
                                        <p:tav tm="0">
                                          <p:val>
                                            <p:strVal val="0-#ppt_h/2"/>
                                          </p:val>
                                        </p:tav>
                                        <p:tav tm="100000">
                                          <p:val>
                                            <p:strVal val="#ppt_y"/>
                                          </p:val>
                                        </p:tav>
                                      </p:tavLst>
                                    </p:anim>
                                  </p:childTnLst>
                                </p:cTn>
                              </p:par>
                            </p:childTnLst>
                          </p:cTn>
                        </p:par>
                        <p:par>
                          <p:cTn id="67" fill="hold">
                            <p:stCondLst>
                              <p:cond delay="2000"/>
                            </p:stCondLst>
                            <p:childTnLst>
                              <p:par>
                                <p:cTn id="68" presetID="2" presetClass="exit" presetSubtype="12" fill="hold" grpId="2" nodeType="afterEffect">
                                  <p:stCondLst>
                                    <p:cond delay="0"/>
                                  </p:stCondLst>
                                  <p:childTnLst>
                                    <p:anim calcmode="lin" valueType="num">
                                      <p:cBhvr additive="base">
                                        <p:cTn id="69" dur="2000"/>
                                        <p:tgtEl>
                                          <p:spTgt spid="3"/>
                                        </p:tgtEl>
                                        <p:attrNameLst>
                                          <p:attrName>ppt_x</p:attrName>
                                        </p:attrNameLst>
                                      </p:cBhvr>
                                      <p:tavLst>
                                        <p:tav tm="0">
                                          <p:val>
                                            <p:strVal val="ppt_x"/>
                                          </p:val>
                                        </p:tav>
                                        <p:tav tm="100000">
                                          <p:val>
                                            <p:strVal val="0-ppt_w/2"/>
                                          </p:val>
                                        </p:tav>
                                      </p:tavLst>
                                    </p:anim>
                                    <p:anim calcmode="lin" valueType="num">
                                      <p:cBhvr additive="base">
                                        <p:cTn id="70" dur="2000"/>
                                        <p:tgtEl>
                                          <p:spTgt spid="3"/>
                                        </p:tgtEl>
                                        <p:attrNameLst>
                                          <p:attrName>ppt_y</p:attrName>
                                        </p:attrNameLst>
                                      </p:cBhvr>
                                      <p:tavLst>
                                        <p:tav tm="0">
                                          <p:val>
                                            <p:strVal val="ppt_y"/>
                                          </p:val>
                                        </p:tav>
                                        <p:tav tm="100000">
                                          <p:val>
                                            <p:strVal val="1+ppt_h/2"/>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12" fill="hold" grpId="2" nodeType="withEffect">
                                  <p:stCondLst>
                                    <p:cond delay="0"/>
                                  </p:stCondLst>
                                  <p:childTnLst>
                                    <p:anim calcmode="lin" valueType="num">
                                      <p:cBhvr additive="base">
                                        <p:cTn id="73" dur="2000"/>
                                        <p:tgtEl>
                                          <p:spTgt spid="4"/>
                                        </p:tgtEl>
                                        <p:attrNameLst>
                                          <p:attrName>ppt_x</p:attrName>
                                        </p:attrNameLst>
                                      </p:cBhvr>
                                      <p:tavLst>
                                        <p:tav tm="0">
                                          <p:val>
                                            <p:strVal val="ppt_x"/>
                                          </p:val>
                                        </p:tav>
                                        <p:tav tm="100000">
                                          <p:val>
                                            <p:strVal val="0-ppt_w/2"/>
                                          </p:val>
                                        </p:tav>
                                      </p:tavLst>
                                    </p:anim>
                                    <p:anim calcmode="lin" valueType="num">
                                      <p:cBhvr additive="base">
                                        <p:cTn id="74" dur="2000"/>
                                        <p:tgtEl>
                                          <p:spTgt spid="4"/>
                                        </p:tgtEl>
                                        <p:attrNameLst>
                                          <p:attrName>ppt_y</p:attrName>
                                        </p:attrNameLst>
                                      </p:cBhvr>
                                      <p:tavLst>
                                        <p:tav tm="0">
                                          <p:val>
                                            <p:strVal val="ppt_y"/>
                                          </p:val>
                                        </p:tav>
                                        <p:tav tm="100000">
                                          <p:val>
                                            <p:strVal val="1+ppt_h/2"/>
                                          </p:val>
                                        </p:tav>
                                      </p:tavLst>
                                    </p:anim>
                                    <p:set>
                                      <p:cBhvr>
                                        <p:cTn id="75" dur="1" fill="hold">
                                          <p:stCondLst>
                                            <p:cond delay="1999"/>
                                          </p:stCondLst>
                                        </p:cTn>
                                        <p:tgtEl>
                                          <p:spTgt spid="4"/>
                                        </p:tgtEl>
                                        <p:attrNameLst>
                                          <p:attrName>style.visibility</p:attrName>
                                        </p:attrNameLst>
                                      </p:cBhvr>
                                      <p:to>
                                        <p:strVal val="hidden"/>
                                      </p:to>
                                    </p:set>
                                  </p:childTnLst>
                                </p:cTn>
                              </p:par>
                              <p:par>
                                <p:cTn id="76" presetID="2" presetClass="exit" presetSubtype="12" fill="hold" grpId="2" nodeType="withEffect">
                                  <p:stCondLst>
                                    <p:cond delay="0"/>
                                  </p:stCondLst>
                                  <p:childTnLst>
                                    <p:anim calcmode="lin" valueType="num">
                                      <p:cBhvr additive="base">
                                        <p:cTn id="77" dur="2000"/>
                                        <p:tgtEl>
                                          <p:spTgt spid="5"/>
                                        </p:tgtEl>
                                        <p:attrNameLst>
                                          <p:attrName>ppt_x</p:attrName>
                                        </p:attrNameLst>
                                      </p:cBhvr>
                                      <p:tavLst>
                                        <p:tav tm="0">
                                          <p:val>
                                            <p:strVal val="ppt_x"/>
                                          </p:val>
                                        </p:tav>
                                        <p:tav tm="100000">
                                          <p:val>
                                            <p:strVal val="0-ppt_w/2"/>
                                          </p:val>
                                        </p:tav>
                                      </p:tavLst>
                                    </p:anim>
                                    <p:anim calcmode="lin" valueType="num">
                                      <p:cBhvr additive="base">
                                        <p:cTn id="78" dur="2000"/>
                                        <p:tgtEl>
                                          <p:spTgt spid="5"/>
                                        </p:tgtEl>
                                        <p:attrNameLst>
                                          <p:attrName>ppt_y</p:attrName>
                                        </p:attrNameLst>
                                      </p:cBhvr>
                                      <p:tavLst>
                                        <p:tav tm="0">
                                          <p:val>
                                            <p:strVal val="ppt_y"/>
                                          </p:val>
                                        </p:tav>
                                        <p:tav tm="100000">
                                          <p:val>
                                            <p:strVal val="1+ppt_h/2"/>
                                          </p:val>
                                        </p:tav>
                                      </p:tavLst>
                                    </p:anim>
                                    <p:set>
                                      <p:cBhvr>
                                        <p:cTn id="79" dur="1" fill="hold">
                                          <p:stCondLst>
                                            <p:cond delay="1999"/>
                                          </p:stCondLst>
                                        </p:cTn>
                                        <p:tgtEl>
                                          <p:spTgt spid="5"/>
                                        </p:tgtEl>
                                        <p:attrNameLst>
                                          <p:attrName>style.visibility</p:attrName>
                                        </p:attrNameLst>
                                      </p:cBhvr>
                                      <p:to>
                                        <p:strVal val="hidden"/>
                                      </p:to>
                                    </p:set>
                                  </p:childTnLst>
                                </p:cTn>
                              </p:par>
                              <p:par>
                                <p:cTn id="80" presetID="2" presetClass="exit" presetSubtype="12" fill="hold" grpId="2" nodeType="withEffect">
                                  <p:stCondLst>
                                    <p:cond delay="0"/>
                                  </p:stCondLst>
                                  <p:childTnLst>
                                    <p:anim calcmode="lin" valueType="num">
                                      <p:cBhvr additive="base">
                                        <p:cTn id="81" dur="2000"/>
                                        <p:tgtEl>
                                          <p:spTgt spid="6"/>
                                        </p:tgtEl>
                                        <p:attrNameLst>
                                          <p:attrName>ppt_x</p:attrName>
                                        </p:attrNameLst>
                                      </p:cBhvr>
                                      <p:tavLst>
                                        <p:tav tm="0">
                                          <p:val>
                                            <p:strVal val="ppt_x"/>
                                          </p:val>
                                        </p:tav>
                                        <p:tav tm="100000">
                                          <p:val>
                                            <p:strVal val="0-ppt_w/2"/>
                                          </p:val>
                                        </p:tav>
                                      </p:tavLst>
                                    </p:anim>
                                    <p:anim calcmode="lin" valueType="num">
                                      <p:cBhvr additive="base">
                                        <p:cTn id="82" dur="2000"/>
                                        <p:tgtEl>
                                          <p:spTgt spid="6"/>
                                        </p:tgtEl>
                                        <p:attrNameLst>
                                          <p:attrName>ppt_y</p:attrName>
                                        </p:attrNameLst>
                                      </p:cBhvr>
                                      <p:tavLst>
                                        <p:tav tm="0">
                                          <p:val>
                                            <p:strVal val="ppt_y"/>
                                          </p:val>
                                        </p:tav>
                                        <p:tav tm="100000">
                                          <p:val>
                                            <p:strVal val="1+ppt_h/2"/>
                                          </p:val>
                                        </p:tav>
                                      </p:tavLst>
                                    </p:anim>
                                    <p:set>
                                      <p:cBhvr>
                                        <p:cTn id="83" dur="1" fill="hold">
                                          <p:stCondLst>
                                            <p:cond delay="1999"/>
                                          </p:stCondLst>
                                        </p:cTn>
                                        <p:tgtEl>
                                          <p:spTgt spid="6"/>
                                        </p:tgtEl>
                                        <p:attrNameLst>
                                          <p:attrName>style.visibility</p:attrName>
                                        </p:attrNameLst>
                                      </p:cBhvr>
                                      <p:to>
                                        <p:strVal val="hidden"/>
                                      </p:to>
                                    </p:set>
                                  </p:childTnLst>
                                </p:cTn>
                              </p:par>
                              <p:par>
                                <p:cTn id="84" presetID="2" presetClass="exit" presetSubtype="12" fill="hold" grpId="2"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0-ppt_w/2"/>
                                          </p:val>
                                        </p:tav>
                                      </p:tavLst>
                                    </p:anim>
                                    <p:anim calcmode="lin" valueType="num">
                                      <p:cBhvr additive="base">
                                        <p:cTn id="86" dur="2000"/>
                                        <p:tgtEl>
                                          <p:spTgt spid="7"/>
                                        </p:tgtEl>
                                        <p:attrNameLst>
                                          <p:attrName>ppt_y</p:attrName>
                                        </p:attrNameLst>
                                      </p:cBhvr>
                                      <p:tavLst>
                                        <p:tav tm="0">
                                          <p:val>
                                            <p:strVal val="ppt_y"/>
                                          </p:val>
                                        </p:tav>
                                        <p:tav tm="100000">
                                          <p:val>
                                            <p:strVal val="1+ppt_h/2"/>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6" fill="hold" grpId="2"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1+ppt_w/2"/>
                                          </p:val>
                                        </p:tav>
                                      </p:tavLst>
                                    </p:anim>
                                    <p:anim calcmode="lin" valueType="num">
                                      <p:cBhvr additive="base">
                                        <p:cTn id="90" dur="2000"/>
                                        <p:tgtEl>
                                          <p:spTgt spid="8"/>
                                        </p:tgtEl>
                                        <p:attrNameLst>
                                          <p:attrName>ppt_y</p:attrName>
                                        </p:attrNameLst>
                                      </p:cBhvr>
                                      <p:tavLst>
                                        <p:tav tm="0">
                                          <p:val>
                                            <p:strVal val="ppt_y"/>
                                          </p:val>
                                        </p:tav>
                                        <p:tav tm="100000">
                                          <p:val>
                                            <p:strVal val="1+ppt_h/2"/>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6" fill="hold" grpId="2"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1+ppt_w/2"/>
                                          </p:val>
                                        </p:tav>
                                      </p:tavLst>
                                    </p:anim>
                                    <p:anim calcmode="lin" valueType="num">
                                      <p:cBhvr additive="base">
                                        <p:cTn id="94" dur="2000"/>
                                        <p:tgtEl>
                                          <p:spTgt spid="9"/>
                                        </p:tgtEl>
                                        <p:attrNameLst>
                                          <p:attrName>ppt_y</p:attrName>
                                        </p:attrNameLst>
                                      </p:cBhvr>
                                      <p:tavLst>
                                        <p:tav tm="0">
                                          <p:val>
                                            <p:strVal val="ppt_y"/>
                                          </p:val>
                                        </p:tav>
                                        <p:tav tm="100000">
                                          <p:val>
                                            <p:strVal val="1+ppt_h/2"/>
                                          </p:val>
                                        </p:tav>
                                      </p:tavLst>
                                    </p:anim>
                                    <p:set>
                                      <p:cBhvr>
                                        <p:cTn id="95" dur="1" fill="hold">
                                          <p:stCondLst>
                                            <p:cond delay="1999"/>
                                          </p:stCondLst>
                                        </p:cTn>
                                        <p:tgtEl>
                                          <p:spTgt spid="9"/>
                                        </p:tgtEl>
                                        <p:attrNameLst>
                                          <p:attrName>style.visibility</p:attrName>
                                        </p:attrNameLst>
                                      </p:cBhvr>
                                      <p:to>
                                        <p:strVal val="hidden"/>
                                      </p:to>
                                    </p:set>
                                  </p:childTnLst>
                                </p:cTn>
                              </p:par>
                              <p:par>
                                <p:cTn id="96" presetID="2" presetClass="exit" presetSubtype="6" fill="hold" grpId="2" nodeType="withEffect">
                                  <p:stCondLst>
                                    <p:cond delay="0"/>
                                  </p:stCondLst>
                                  <p:childTnLst>
                                    <p:anim calcmode="lin" valueType="num">
                                      <p:cBhvr additive="base">
                                        <p:cTn id="97" dur="2000"/>
                                        <p:tgtEl>
                                          <p:spTgt spid="10"/>
                                        </p:tgtEl>
                                        <p:attrNameLst>
                                          <p:attrName>ppt_x</p:attrName>
                                        </p:attrNameLst>
                                      </p:cBhvr>
                                      <p:tavLst>
                                        <p:tav tm="0">
                                          <p:val>
                                            <p:strVal val="ppt_x"/>
                                          </p:val>
                                        </p:tav>
                                        <p:tav tm="100000">
                                          <p:val>
                                            <p:strVal val="1+ppt_w/2"/>
                                          </p:val>
                                        </p:tav>
                                      </p:tavLst>
                                    </p:anim>
                                    <p:anim calcmode="lin" valueType="num">
                                      <p:cBhvr additive="base">
                                        <p:cTn id="98" dur="2000"/>
                                        <p:tgtEl>
                                          <p:spTgt spid="10"/>
                                        </p:tgtEl>
                                        <p:attrNameLst>
                                          <p:attrName>ppt_y</p:attrName>
                                        </p:attrNameLst>
                                      </p:cBhvr>
                                      <p:tavLst>
                                        <p:tav tm="0">
                                          <p:val>
                                            <p:strVal val="ppt_y"/>
                                          </p:val>
                                        </p:tav>
                                        <p:tav tm="100000">
                                          <p:val>
                                            <p:strVal val="1+ppt_h/2"/>
                                          </p:val>
                                        </p:tav>
                                      </p:tavLst>
                                    </p:anim>
                                    <p:set>
                                      <p:cBhvr>
                                        <p:cTn id="99" dur="1" fill="hold">
                                          <p:stCondLst>
                                            <p:cond delay="1999"/>
                                          </p:stCondLst>
                                        </p:cTn>
                                        <p:tgtEl>
                                          <p:spTgt spid="10"/>
                                        </p:tgtEl>
                                        <p:attrNameLst>
                                          <p:attrName>style.visibility</p:attrName>
                                        </p:attrNameLst>
                                      </p:cBhvr>
                                      <p:to>
                                        <p:strVal val="hidden"/>
                                      </p:to>
                                    </p:set>
                                  </p:childTnLst>
                                </p:cTn>
                              </p:par>
                              <p:par>
                                <p:cTn id="100" presetID="2" presetClass="exit" presetSubtype="6" fill="hold" grpId="2" nodeType="withEffect">
                                  <p:stCondLst>
                                    <p:cond delay="0"/>
                                  </p:stCondLst>
                                  <p:childTnLst>
                                    <p:anim calcmode="lin" valueType="num">
                                      <p:cBhvr additive="base">
                                        <p:cTn id="101" dur="2000"/>
                                        <p:tgtEl>
                                          <p:spTgt spid="11"/>
                                        </p:tgtEl>
                                        <p:attrNameLst>
                                          <p:attrName>ppt_x</p:attrName>
                                        </p:attrNameLst>
                                      </p:cBhvr>
                                      <p:tavLst>
                                        <p:tav tm="0">
                                          <p:val>
                                            <p:strVal val="ppt_x"/>
                                          </p:val>
                                        </p:tav>
                                        <p:tav tm="100000">
                                          <p:val>
                                            <p:strVal val="1+ppt_w/2"/>
                                          </p:val>
                                        </p:tav>
                                      </p:tavLst>
                                    </p:anim>
                                    <p:anim calcmode="lin" valueType="num">
                                      <p:cBhvr additive="base">
                                        <p:cTn id="102" dur="2000"/>
                                        <p:tgtEl>
                                          <p:spTgt spid="11"/>
                                        </p:tgtEl>
                                        <p:attrNameLst>
                                          <p:attrName>ppt_y</p:attrName>
                                        </p:attrNameLst>
                                      </p:cBhvr>
                                      <p:tavLst>
                                        <p:tav tm="0">
                                          <p:val>
                                            <p:strVal val="ppt_y"/>
                                          </p:val>
                                        </p:tav>
                                        <p:tav tm="100000">
                                          <p:val>
                                            <p:strVal val="1+ppt_h/2"/>
                                          </p:val>
                                        </p:tav>
                                      </p:tavLst>
                                    </p:anim>
                                    <p:set>
                                      <p:cBhvr>
                                        <p:cTn id="103" dur="1" fill="hold">
                                          <p:stCondLst>
                                            <p:cond delay="1999"/>
                                          </p:stCondLst>
                                        </p:cTn>
                                        <p:tgtEl>
                                          <p:spTgt spid="11"/>
                                        </p:tgtEl>
                                        <p:attrNameLst>
                                          <p:attrName>style.visibility</p:attrName>
                                        </p:attrNameLst>
                                      </p:cBhvr>
                                      <p:to>
                                        <p:strVal val="hidden"/>
                                      </p:to>
                                    </p:set>
                                  </p:childTnLst>
                                </p:cTn>
                              </p:par>
                              <p:par>
                                <p:cTn id="104" presetID="2" presetClass="exit" presetSubtype="6" fill="hold" grpId="2"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1+ppt_w/2"/>
                                          </p:val>
                                        </p:tav>
                                      </p:tavLst>
                                    </p:anim>
                                    <p:anim calcmode="lin" valueType="num">
                                      <p:cBhvr additive="base">
                                        <p:cTn id="106" dur="2000"/>
                                        <p:tgtEl>
                                          <p:spTgt spid="12"/>
                                        </p:tgtEl>
                                        <p:attrNameLst>
                                          <p:attrName>ppt_y</p:attrName>
                                        </p:attrNameLst>
                                      </p:cBhvr>
                                      <p:tavLst>
                                        <p:tav tm="0">
                                          <p:val>
                                            <p:strVal val="ppt_y"/>
                                          </p:val>
                                        </p:tav>
                                        <p:tav tm="100000">
                                          <p:val>
                                            <p:strVal val="1+ppt_h/2"/>
                                          </p:val>
                                        </p:tav>
                                      </p:tavLst>
                                    </p:anim>
                                    <p:set>
                                      <p:cBhvr>
                                        <p:cTn id="107" dur="1" fill="hold">
                                          <p:stCondLst>
                                            <p:cond delay="1999"/>
                                          </p:stCondLst>
                                        </p:cTn>
                                        <p:tgtEl>
                                          <p:spTgt spid="12"/>
                                        </p:tgtEl>
                                        <p:attrNameLst>
                                          <p:attrName>style.visibility</p:attrName>
                                        </p:attrNameLst>
                                      </p:cBhvr>
                                      <p:to>
                                        <p:strVal val="hidden"/>
                                      </p:to>
                                    </p:set>
                                  </p:childTnLst>
                                </p:cTn>
                              </p:par>
                              <p:par>
                                <p:cTn id="108" presetID="17" presetClass="entr" presetSubtype="1"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 calcmode="lin" valueType="num">
                                      <p:cBhvr>
                                        <p:cTn id="110" dur="2000" fill="hold"/>
                                        <p:tgtEl>
                                          <p:spTgt spid="2"/>
                                        </p:tgtEl>
                                        <p:attrNameLst>
                                          <p:attrName>ppt_x</p:attrName>
                                        </p:attrNameLst>
                                      </p:cBhvr>
                                      <p:tavLst>
                                        <p:tav tm="0">
                                          <p:val>
                                            <p:strVal val="#ppt_x"/>
                                          </p:val>
                                        </p:tav>
                                        <p:tav tm="100000">
                                          <p:val>
                                            <p:strVal val="#ppt_x"/>
                                          </p:val>
                                        </p:tav>
                                      </p:tavLst>
                                    </p:anim>
                                    <p:anim calcmode="lin" valueType="num">
                                      <p:cBhvr>
                                        <p:cTn id="111" dur="2000" fill="hold"/>
                                        <p:tgtEl>
                                          <p:spTgt spid="2"/>
                                        </p:tgtEl>
                                        <p:attrNameLst>
                                          <p:attrName>ppt_y</p:attrName>
                                        </p:attrNameLst>
                                      </p:cBhvr>
                                      <p:tavLst>
                                        <p:tav tm="0">
                                          <p:val>
                                            <p:strVal val="#ppt_y-#ppt_h/2"/>
                                          </p:val>
                                        </p:tav>
                                        <p:tav tm="100000">
                                          <p:val>
                                            <p:strVal val="#ppt_y"/>
                                          </p:val>
                                        </p:tav>
                                      </p:tavLst>
                                    </p:anim>
                                    <p:anim calcmode="lin" valueType="num">
                                      <p:cBhvr>
                                        <p:cTn id="112" dur="2000" fill="hold"/>
                                        <p:tgtEl>
                                          <p:spTgt spid="2"/>
                                        </p:tgtEl>
                                        <p:attrNameLst>
                                          <p:attrName>ppt_w</p:attrName>
                                        </p:attrNameLst>
                                      </p:cBhvr>
                                      <p:tavLst>
                                        <p:tav tm="0">
                                          <p:val>
                                            <p:strVal val="#ppt_w"/>
                                          </p:val>
                                        </p:tav>
                                        <p:tav tm="100000">
                                          <p:val>
                                            <p:strVal val="#ppt_w"/>
                                          </p:val>
                                        </p:tav>
                                      </p:tavLst>
                                    </p:anim>
                                    <p:anim calcmode="lin" valueType="num">
                                      <p:cBhvr>
                                        <p:cTn id="113" dur="2000" fill="hold"/>
                                        <p:tgtEl>
                                          <p:spTgt spid="2"/>
                                        </p:tgtEl>
                                        <p:attrNameLst>
                                          <p:attrName>ppt_h</p:attrName>
                                        </p:attrNameLst>
                                      </p:cBhvr>
                                      <p:tavLst>
                                        <p:tav tm="0">
                                          <p:val>
                                            <p:fltVal val="0"/>
                                          </p:val>
                                        </p:tav>
                                        <p:tav tm="100000">
                                          <p:val>
                                            <p:strVal val="#ppt_h"/>
                                          </p:val>
                                        </p:tav>
                                      </p:tavLst>
                                    </p:anim>
                                  </p:childTnLst>
                                </p:cTn>
                              </p:par>
                              <p:par>
                                <p:cTn id="114" presetID="16" presetClass="entr" presetSubtype="37" fill="hold" nodeType="withEffect">
                                  <p:stCondLst>
                                    <p:cond delay="0"/>
                                  </p:stCondLst>
                                  <p:childTnLst>
                                    <p:set>
                                      <p:cBhvr>
                                        <p:cTn id="115" dur="1" fill="hold">
                                          <p:stCondLst>
                                            <p:cond delay="0"/>
                                          </p:stCondLst>
                                        </p:cTn>
                                        <p:tgtEl>
                                          <p:spTgt spid="2"/>
                                        </p:tgtEl>
                                        <p:attrNameLst>
                                          <p:attrName>style.visibility</p:attrName>
                                        </p:attrNameLst>
                                      </p:cBhvr>
                                      <p:to>
                                        <p:strVal val="visible"/>
                                      </p:to>
                                    </p:set>
                                    <p:animEffect transition="in" filter="barn(outVertical)">
                                      <p:cBhvr>
                                        <p:cTn id="11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9).jpg"/>
          <p:cNvPicPr>
            <a:picLocks noGrp="1" noChangeAspect="1"/>
          </p:cNvPicPr>
          <p:nvPr isPhoto="1"/>
        </p:nvPicPr>
        <p:blipFill>
          <a:blip r:embed="rId2">
            <a:lum/>
          </a:blip>
          <a:stretch>
            <a:fillRect/>
          </a:stretch>
        </p:blipFill>
        <p:spPr>
          <a:xfrm>
            <a:off x="1857356" y="0"/>
            <a:ext cx="5357850" cy="5143500"/>
          </a:xfrm>
          <a:prstGeom prst="rect">
            <a:avLst/>
          </a:prstGeom>
          <a:noFill/>
          <a:ln>
            <a:noFill/>
          </a:ln>
        </p:spPr>
      </p:pic>
      <p:sp>
        <p:nvSpPr>
          <p:cNvPr id="3" name="2 Rectángulo"/>
          <p:cNvSpPr/>
          <p:nvPr/>
        </p:nvSpPr>
        <p:spPr>
          <a:xfrm>
            <a:off x="0" y="0"/>
            <a:ext cx="285720" cy="5143500"/>
          </a:xfrm>
          <a:prstGeom prst="rect">
            <a:avLst/>
          </a:prstGeom>
          <a:blipFill>
            <a:blip r:embed="rId3">
              <a:duotone>
                <a:prstClr val="black"/>
                <a:srgbClr val="00B05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85752" y="0"/>
            <a:ext cx="214250" cy="5143500"/>
          </a:xfrm>
          <a:prstGeom prst="rect">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500034" y="0"/>
            <a:ext cx="285720" cy="5143500"/>
          </a:xfrm>
          <a:prstGeom prst="rect">
            <a:avLst/>
          </a:prstGeom>
          <a:blipFill>
            <a:blip r:embed="rId3">
              <a:duotone>
                <a:prstClr val="black"/>
                <a:srgbClr val="00B05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785786" y="0"/>
            <a:ext cx="214250" cy="5143500"/>
          </a:xfrm>
          <a:prstGeom prst="rect">
            <a:avLst/>
          </a:prstGeom>
          <a:blipFill>
            <a:blip r:embed="rId3">
              <a:duotone>
                <a:prstClr val="black"/>
                <a:schemeClr val="accent1">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1000100" y="0"/>
            <a:ext cx="214250" cy="5143500"/>
          </a:xfrm>
          <a:prstGeom prst="rect">
            <a:avLst/>
          </a:prstGeom>
          <a:blipFill>
            <a:blip r:embed="rId3">
              <a:duotone>
                <a:prstClr val="black"/>
                <a:srgbClr val="00B05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1214414" y="0"/>
            <a:ext cx="214250" cy="5143500"/>
          </a:xfrm>
          <a:prstGeom prst="rect">
            <a:avLst/>
          </a:prstGeom>
          <a:blipFill>
            <a:blip r:embed="rId3">
              <a:duotone>
                <a:prstClr val="black"/>
                <a:srgbClr val="FF000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1428728" y="0"/>
            <a:ext cx="214250" cy="5143500"/>
          </a:xfrm>
          <a:prstGeom prst="rect">
            <a:avLst/>
          </a:prstGeom>
          <a:blipFill>
            <a:blip r:embed="rId3">
              <a:duotone>
                <a:prstClr val="black"/>
                <a:srgbClr val="00B05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1643042" y="0"/>
            <a:ext cx="214250" cy="5143500"/>
          </a:xfrm>
          <a:prstGeom prst="rect">
            <a:avLst/>
          </a:prstGeom>
          <a:blipFill>
            <a:blip r:embed="rId3">
              <a:duotone>
                <a:prstClr val="black"/>
                <a:schemeClr val="accent6">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7215206" y="0"/>
            <a:ext cx="285720" cy="5143500"/>
          </a:xfrm>
          <a:prstGeom prst="rect">
            <a:avLst/>
          </a:prstGeom>
          <a:blipFill>
            <a:blip r:embed="rId3">
              <a:duotone>
                <a:prstClr val="black"/>
                <a:schemeClr val="accent6">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7500958" y="0"/>
            <a:ext cx="214250" cy="5143500"/>
          </a:xfrm>
          <a:prstGeom prst="rect">
            <a:avLst/>
          </a:prstGeom>
          <a:blipFill>
            <a:blip r:embed="rId3">
              <a:duotone>
                <a:prstClr val="black"/>
                <a:srgbClr val="00B05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7715272" y="0"/>
            <a:ext cx="285720" cy="5143500"/>
          </a:xfrm>
          <a:prstGeom prst="rect">
            <a:avLst/>
          </a:prstGeom>
          <a:blipFill>
            <a:blip r:embed="rId3">
              <a:duotone>
                <a:prstClr val="black"/>
                <a:srgbClr val="FF000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8001024" y="0"/>
            <a:ext cx="214250" cy="5143500"/>
          </a:xfrm>
          <a:prstGeom prst="rect">
            <a:avLst/>
          </a:prstGeom>
          <a:blipFill>
            <a:blip r:embed="rId3">
              <a:duotone>
                <a:prstClr val="black"/>
                <a:srgbClr val="00B05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8286776" y="0"/>
            <a:ext cx="214250" cy="5143500"/>
          </a:xfrm>
          <a:prstGeom prst="rect">
            <a:avLst/>
          </a:prstGeom>
          <a:blipFill>
            <a:blip r:embed="rId3">
              <a:duotone>
                <a:prstClr val="black"/>
                <a:schemeClr val="accent1">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8501090" y="0"/>
            <a:ext cx="214250" cy="5143500"/>
          </a:xfrm>
          <a:prstGeom prst="rect">
            <a:avLst/>
          </a:prstGeom>
          <a:blipFill>
            <a:blip r:embed="rId3">
              <a:duotone>
                <a:prstClr val="black"/>
                <a:srgbClr val="00B05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Rectángulo"/>
          <p:cNvSpPr/>
          <p:nvPr/>
        </p:nvSpPr>
        <p:spPr>
          <a:xfrm>
            <a:off x="8715404" y="0"/>
            <a:ext cx="214250" cy="5143500"/>
          </a:xfrm>
          <a:prstGeom prst="rect">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Rectángulo"/>
          <p:cNvSpPr/>
          <p:nvPr/>
        </p:nvSpPr>
        <p:spPr>
          <a:xfrm>
            <a:off x="8929750" y="0"/>
            <a:ext cx="214250" cy="5143500"/>
          </a:xfrm>
          <a:prstGeom prst="rect">
            <a:avLst/>
          </a:prstGeom>
          <a:blipFill>
            <a:blip r:embed="rId3">
              <a:duotone>
                <a:prstClr val="black"/>
                <a:srgbClr val="00B05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Rectángulo"/>
          <p:cNvSpPr/>
          <p:nvPr/>
        </p:nvSpPr>
        <p:spPr>
          <a:xfrm>
            <a:off x="-928726" y="-642960"/>
            <a:ext cx="10287072" cy="6429420"/>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47"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3000"/>
                                        <p:tgtEl>
                                          <p:spTgt spid="2"/>
                                        </p:tgtEl>
                                      </p:cBhvr>
                                    </p:animEffec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_pour_video_4_by_kidpaddleetcie-d97hdtb.png"/>
          <p:cNvPicPr>
            <a:picLocks noChangeAspect="1"/>
          </p:cNvPicPr>
          <p:nvPr/>
        </p:nvPicPr>
        <p:blipFill>
          <a:blip r:embed="rId2"/>
          <a:stretch>
            <a:fillRect/>
          </a:stretch>
        </p:blipFill>
        <p:spPr>
          <a:xfrm>
            <a:off x="1116" y="0"/>
            <a:ext cx="9141767" cy="5143500"/>
          </a:xfrm>
          <a:prstGeom prst="rect">
            <a:avLst/>
          </a:prstGeom>
        </p:spPr>
      </p:pic>
      <p:sp>
        <p:nvSpPr>
          <p:cNvPr id="3" name="2 CuadroTexto"/>
          <p:cNvSpPr txBox="1"/>
          <p:nvPr/>
        </p:nvSpPr>
        <p:spPr>
          <a:xfrm>
            <a:off x="1142976" y="1285866"/>
            <a:ext cx="7000923" cy="2554545"/>
          </a:xfrm>
          <a:prstGeom prst="rect">
            <a:avLst/>
          </a:prstGeom>
          <a:noFill/>
        </p:spPr>
        <p:txBody>
          <a:bodyPr wrap="square" rtlCol="0">
            <a:spAutoFit/>
          </a:bodyPr>
          <a:lstStyle/>
          <a:p>
            <a:pPr algn="ctr"/>
            <a:r>
              <a:rPr lang="es-PE" sz="2000" dirty="0" smtClean="0">
                <a:solidFill>
                  <a:srgbClr val="FFFF00"/>
                </a:solidFill>
                <a:effectLst>
                  <a:outerShdw blurRad="38100" dist="38100" dir="2700000" algn="tl">
                    <a:srgbClr val="000000">
                      <a:alpha val="43137"/>
                    </a:srgbClr>
                  </a:outerShdw>
                </a:effectLst>
                <a:latin typeface="Agency FB" pitchFamily="34" charset="0"/>
              </a:rPr>
              <a:t>No contento de estar limitado por lo que era posible, </a:t>
            </a:r>
            <a:r>
              <a:rPr lang="es-PE" sz="2000" dirty="0" err="1" smtClean="0">
                <a:solidFill>
                  <a:srgbClr val="FFFF00"/>
                </a:solidFill>
                <a:effectLst>
                  <a:outerShdw blurRad="38100" dist="38100" dir="2700000" algn="tl">
                    <a:srgbClr val="000000">
                      <a:alpha val="43137"/>
                    </a:srgbClr>
                  </a:outerShdw>
                </a:effectLst>
                <a:latin typeface="Agency FB" pitchFamily="34" charset="0"/>
              </a:rPr>
              <a:t>Storms</a:t>
            </a:r>
            <a:r>
              <a:rPr lang="es-PE" sz="2000" dirty="0" smtClean="0">
                <a:solidFill>
                  <a:srgbClr val="FFFF00"/>
                </a:solidFill>
                <a:effectLst>
                  <a:outerShdw blurRad="38100" dist="38100" dir="2700000" algn="tl">
                    <a:srgbClr val="000000">
                      <a:alpha val="43137"/>
                    </a:srgbClr>
                  </a:outerShdw>
                </a:effectLst>
                <a:latin typeface="Agency FB" pitchFamily="34" charset="0"/>
              </a:rPr>
              <a:t> se propuso hacer lo que muchos pensaban que era imposible, al diseñar un torno de vidrio de trabajo en frío. Para lograr este importante logro, </a:t>
            </a:r>
            <a:r>
              <a:rPr lang="es-PE" sz="2000" dirty="0" err="1" smtClean="0">
                <a:solidFill>
                  <a:srgbClr val="FFFF00"/>
                </a:solidFill>
                <a:effectLst>
                  <a:outerShdw blurRad="38100" dist="38100" dir="2700000" algn="tl">
                    <a:srgbClr val="000000">
                      <a:alpha val="43137"/>
                    </a:srgbClr>
                  </a:outerShdw>
                </a:effectLst>
                <a:latin typeface="Agency FB" pitchFamily="34" charset="0"/>
              </a:rPr>
              <a:t>Storms</a:t>
            </a:r>
            <a:r>
              <a:rPr lang="es-PE" sz="2000" dirty="0" smtClean="0">
                <a:solidFill>
                  <a:srgbClr val="FFFF00"/>
                </a:solidFill>
                <a:effectLst>
                  <a:outerShdw blurRad="38100" dist="38100" dir="2700000" algn="tl">
                    <a:srgbClr val="000000">
                      <a:alpha val="43137"/>
                    </a:srgbClr>
                  </a:outerShdw>
                </a:effectLst>
                <a:latin typeface="Agency FB" pitchFamily="34" charset="0"/>
              </a:rPr>
              <a:t> se basó en los primeros recuerdos del trabajo de madera de su padre. </a:t>
            </a:r>
            <a:r>
              <a:rPr lang="es-PE" sz="2000" dirty="0" err="1" smtClean="0">
                <a:solidFill>
                  <a:srgbClr val="FFFF00"/>
                </a:solidFill>
                <a:effectLst>
                  <a:outerShdw blurRad="38100" dist="38100" dir="2700000" algn="tl">
                    <a:srgbClr val="000000">
                      <a:alpha val="43137"/>
                    </a:srgbClr>
                  </a:outerShdw>
                </a:effectLst>
                <a:latin typeface="Agency FB" pitchFamily="34" charset="0"/>
              </a:rPr>
              <a:t>Storms</a:t>
            </a:r>
            <a:r>
              <a:rPr lang="es-PE" sz="2000" dirty="0" smtClean="0">
                <a:solidFill>
                  <a:srgbClr val="FFFF00"/>
                </a:solidFill>
                <a:effectLst>
                  <a:outerShdw blurRad="38100" dist="38100" dir="2700000" algn="tl">
                    <a:srgbClr val="000000">
                      <a:alpha val="43137"/>
                    </a:srgbClr>
                  </a:outerShdw>
                </a:effectLst>
                <a:latin typeface="Agency FB" pitchFamily="34" charset="0"/>
              </a:rPr>
              <a:t> es el único artista de vidrio frío que trabaja fuera del torno de su propio diseño permitiéndole descubrir formas únicas. Este proceso le da la capacidad de convertir vidrio y esculpir curvas, formas detalladas nunca antes visto en la producción de vidrio frío. </a:t>
            </a:r>
          </a:p>
          <a:p>
            <a:pPr algn="ctr"/>
            <a:endParaRPr lang="es-PE" sz="2000" dirty="0">
              <a:solidFill>
                <a:srgbClr val="FFFF00"/>
              </a:solidFill>
              <a:effectLst>
                <a:outerShdw blurRad="38100" dist="38100" dir="2700000" algn="tl">
                  <a:srgbClr val="000000">
                    <a:alpha val="43137"/>
                  </a:srgbClr>
                </a:outerShdw>
              </a:effectLst>
              <a:latin typeface="Agency FB" pitchFamily="34" charset="0"/>
            </a:endParaRPr>
          </a:p>
        </p:txBody>
      </p:sp>
      <p:sp>
        <p:nvSpPr>
          <p:cNvPr id="4" name="3 Rectángulo"/>
          <p:cNvSpPr/>
          <p:nvPr/>
        </p:nvSpPr>
        <p:spPr>
          <a:xfrm>
            <a:off x="-785850" y="-642960"/>
            <a:ext cx="10287072" cy="642942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3616775">
            <a:off x="1722705" y="3686163"/>
            <a:ext cx="3143272" cy="214314"/>
          </a:xfrm>
          <a:prstGeom prst="rect">
            <a:avLst/>
          </a:prstGeom>
          <a:blipFill>
            <a:blip r:embed="rId3">
              <a:duotone>
                <a:prstClr val="black"/>
                <a:srgbClr val="CC00CC">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3616775">
            <a:off x="4151594" y="1400147"/>
            <a:ext cx="3143272" cy="214314"/>
          </a:xfrm>
          <a:prstGeom prst="rect">
            <a:avLst/>
          </a:prstGeom>
          <a:blipFill>
            <a:blip r:embed="rId3">
              <a:duotone>
                <a:prstClr val="black"/>
                <a:srgbClr val="CC00CC">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8997988">
            <a:off x="1757979" y="1288752"/>
            <a:ext cx="3143272" cy="214314"/>
          </a:xfrm>
          <a:prstGeom prst="rect">
            <a:avLst/>
          </a:prstGeom>
          <a:blipFill>
            <a:blip r:embed="rId3">
              <a:duotone>
                <a:prstClr val="black"/>
                <a:srgbClr val="CC00CC">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8997988">
            <a:off x="4073605" y="3764560"/>
            <a:ext cx="3143272" cy="214314"/>
          </a:xfrm>
          <a:prstGeom prst="rect">
            <a:avLst/>
          </a:prstGeom>
          <a:blipFill>
            <a:blip r:embed="rId3">
              <a:duotone>
                <a:prstClr val="black"/>
                <a:srgbClr val="CC00CC">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997988">
            <a:off x="1573274" y="1049916"/>
            <a:ext cx="3143272" cy="214314"/>
          </a:xfrm>
          <a:prstGeom prst="rect">
            <a:avLst/>
          </a:prstGeom>
          <a:blipFill>
            <a:blip r:embed="rId3">
              <a:duotone>
                <a:prstClr val="black"/>
                <a:srgbClr val="CC00CC">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616775">
            <a:off x="4365909" y="1185833"/>
            <a:ext cx="3143272" cy="214314"/>
          </a:xfrm>
          <a:prstGeom prst="rect">
            <a:avLst/>
          </a:prstGeom>
          <a:blipFill>
            <a:blip r:embed="rId3">
              <a:duotone>
                <a:prstClr val="black"/>
                <a:srgbClr val="CC00CC">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997988">
            <a:off x="4216481" y="3978874"/>
            <a:ext cx="3143272" cy="214314"/>
          </a:xfrm>
          <a:prstGeom prst="rect">
            <a:avLst/>
          </a:prstGeom>
          <a:blipFill>
            <a:blip r:embed="rId3">
              <a:duotone>
                <a:prstClr val="black"/>
                <a:srgbClr val="CC00CC">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616775">
            <a:off x="1579828" y="3900478"/>
            <a:ext cx="3143272" cy="214314"/>
          </a:xfrm>
          <a:prstGeom prst="rect">
            <a:avLst/>
          </a:prstGeom>
          <a:blipFill>
            <a:blip r:embed="rId3">
              <a:duotone>
                <a:prstClr val="black"/>
                <a:srgbClr val="CC00CC">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997988">
            <a:off x="1358959" y="835602"/>
            <a:ext cx="3143272" cy="214314"/>
          </a:xfrm>
          <a:prstGeom prst="rect">
            <a:avLst/>
          </a:prstGeom>
          <a:blipFill>
            <a:blip r:embed="rId3">
              <a:duotone>
                <a:prstClr val="black"/>
                <a:srgbClr val="CC00CC">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616775">
            <a:off x="4580222" y="971518"/>
            <a:ext cx="3143272" cy="214314"/>
          </a:xfrm>
          <a:prstGeom prst="rect">
            <a:avLst/>
          </a:prstGeom>
          <a:blipFill>
            <a:blip r:embed="rId3">
              <a:duotone>
                <a:prstClr val="black"/>
                <a:srgbClr val="CC00CC">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997988">
            <a:off x="4359357" y="4121750"/>
            <a:ext cx="3143272" cy="214314"/>
          </a:xfrm>
          <a:prstGeom prst="rect">
            <a:avLst/>
          </a:prstGeom>
          <a:blipFill>
            <a:blip r:embed="rId3">
              <a:duotone>
                <a:prstClr val="black"/>
                <a:srgbClr val="CC00CC">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3616775">
            <a:off x="1365514" y="4114791"/>
            <a:ext cx="3143272" cy="214314"/>
          </a:xfrm>
          <a:prstGeom prst="rect">
            <a:avLst/>
          </a:prstGeom>
          <a:blipFill>
            <a:blip r:embed="rId3">
              <a:duotone>
                <a:prstClr val="black"/>
                <a:srgbClr val="CC00CC">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928726" y="-642960"/>
            <a:ext cx="10287072" cy="6429420"/>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plus(in)">
                                      <p:cBhvr>
                                        <p:cTn id="12" dur="2000"/>
                                        <p:tgtEl>
                                          <p:spTgt spid="4"/>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2000"/>
                                        <p:tgtEl>
                                          <p:spTgt spid="5"/>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plus(in)">
                                      <p:cBhvr>
                                        <p:cTn id="18" dur="2000"/>
                                        <p:tgtEl>
                                          <p:spTgt spid="6"/>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plus(in)">
                                      <p:cBhvr>
                                        <p:cTn id="21" dur="2000"/>
                                        <p:tgtEl>
                                          <p:spTgt spid="7"/>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plus(in)">
                                      <p:cBhvr>
                                        <p:cTn id="24" dur="2000"/>
                                        <p:tgtEl>
                                          <p:spTgt spid="8"/>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2000"/>
                                        <p:tgtEl>
                                          <p:spTgt spid="9"/>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plus(in)">
                                      <p:cBhvr>
                                        <p:cTn id="30" dur="2000"/>
                                        <p:tgtEl>
                                          <p:spTgt spid="10"/>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plus(in)">
                                      <p:cBhvr>
                                        <p:cTn id="33" dur="2000"/>
                                        <p:tgtEl>
                                          <p:spTgt spid="11"/>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plus(in)">
                                      <p:cBhvr>
                                        <p:cTn id="36" dur="2000"/>
                                        <p:tgtEl>
                                          <p:spTgt spid="12"/>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plus(in)">
                                      <p:cBhvr>
                                        <p:cTn id="39" dur="2000"/>
                                        <p:tgtEl>
                                          <p:spTgt spid="13"/>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8" presetClass="emph" presetSubtype="0" fill="hold" grpId="1" nodeType="withEffect">
                                  <p:stCondLst>
                                    <p:cond delay="0"/>
                                  </p:stCondLst>
                                  <p:childTnLst>
                                    <p:animRot by="21600000">
                                      <p:cBhvr>
                                        <p:cTn id="44" dur="2000" fill="hold"/>
                                        <p:tgtEl>
                                          <p:spTgt spid="3"/>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4"/>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5"/>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7"/>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8"/>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9"/>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10"/>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11"/>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2"/>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3"/>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4"/>
                                        </p:tgtEl>
                                        <p:attrNameLst>
                                          <p:attrName>r</p:attrName>
                                        </p:attrNameLst>
                                      </p:cBhvr>
                                    </p:animRot>
                                  </p:childTnLst>
                                </p:cTn>
                              </p:par>
                            </p:childTnLst>
                          </p:cTn>
                        </p:par>
                        <p:par>
                          <p:cTn id="67" fill="hold">
                            <p:stCondLst>
                              <p:cond delay="2000"/>
                            </p:stCondLst>
                            <p:childTnLst>
                              <p:par>
                                <p:cTn id="68" presetID="2" presetClass="exit" presetSubtype="2" fill="hold" grpId="2" nodeType="afterEffect">
                                  <p:stCondLst>
                                    <p:cond delay="0"/>
                                  </p:stCondLst>
                                  <p:childTnLst>
                                    <p:anim calcmode="lin" valueType="num">
                                      <p:cBhvr additive="base">
                                        <p:cTn id="69" dur="2000"/>
                                        <p:tgtEl>
                                          <p:spTgt spid="3"/>
                                        </p:tgtEl>
                                        <p:attrNameLst>
                                          <p:attrName>ppt_x</p:attrName>
                                        </p:attrNameLst>
                                      </p:cBhvr>
                                      <p:tavLst>
                                        <p:tav tm="0">
                                          <p:val>
                                            <p:strVal val="ppt_x"/>
                                          </p:val>
                                        </p:tav>
                                        <p:tav tm="100000">
                                          <p:val>
                                            <p:strVal val="1+ppt_w/2"/>
                                          </p:val>
                                        </p:tav>
                                      </p:tavLst>
                                    </p:anim>
                                    <p:anim calcmode="lin" valueType="num">
                                      <p:cBhvr additive="base">
                                        <p:cTn id="70" dur="2000"/>
                                        <p:tgtEl>
                                          <p:spTgt spid="3"/>
                                        </p:tgtEl>
                                        <p:attrNameLst>
                                          <p:attrName>ppt_y</p:attrName>
                                        </p:attrNameLst>
                                      </p:cBhvr>
                                      <p:tavLst>
                                        <p:tav tm="0">
                                          <p:val>
                                            <p:strVal val="ppt_y"/>
                                          </p:val>
                                        </p:tav>
                                        <p:tav tm="100000">
                                          <p:val>
                                            <p:strVal val="ppt_y"/>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2" fill="hold" grpId="2"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1+ppt_w/2"/>
                                          </p:val>
                                        </p:tav>
                                      </p:tavLst>
                                    </p:anim>
                                    <p:anim calcmode="lin" valueType="num">
                                      <p:cBhvr additive="base">
                                        <p:cTn id="74" dur="2000"/>
                                        <p:tgtEl>
                                          <p:spTgt spid="5"/>
                                        </p:tgtEl>
                                        <p:attrNameLst>
                                          <p:attrName>ppt_y</p:attrName>
                                        </p:attrNameLst>
                                      </p:cBhvr>
                                      <p:tavLst>
                                        <p:tav tm="0">
                                          <p:val>
                                            <p:strVal val="ppt_y"/>
                                          </p:val>
                                        </p:tav>
                                        <p:tav tm="100000">
                                          <p:val>
                                            <p:strVal val="ppt_y"/>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2" fill="hold" grpId="2"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1+ppt_w/2"/>
                                          </p:val>
                                        </p:tav>
                                      </p:tavLst>
                                    </p:anim>
                                    <p:anim calcmode="lin" valueType="num">
                                      <p:cBhvr additive="base">
                                        <p:cTn id="78" dur="2000"/>
                                        <p:tgtEl>
                                          <p:spTgt spid="7"/>
                                        </p:tgtEl>
                                        <p:attrNameLst>
                                          <p:attrName>ppt_y</p:attrName>
                                        </p:attrNameLst>
                                      </p:cBhvr>
                                      <p:tavLst>
                                        <p:tav tm="0">
                                          <p:val>
                                            <p:strVal val="ppt_y"/>
                                          </p:val>
                                        </p:tav>
                                        <p:tav tm="100000">
                                          <p:val>
                                            <p:strVal val="ppt_y"/>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2" fill="hold" grpId="2" nodeType="withEffect">
                                  <p:stCondLst>
                                    <p:cond delay="0"/>
                                  </p:stCondLst>
                                  <p:childTnLst>
                                    <p:anim calcmode="lin" valueType="num">
                                      <p:cBhvr additive="base">
                                        <p:cTn id="81" dur="2000"/>
                                        <p:tgtEl>
                                          <p:spTgt spid="10"/>
                                        </p:tgtEl>
                                        <p:attrNameLst>
                                          <p:attrName>ppt_x</p:attrName>
                                        </p:attrNameLst>
                                      </p:cBhvr>
                                      <p:tavLst>
                                        <p:tav tm="0">
                                          <p:val>
                                            <p:strVal val="ppt_x"/>
                                          </p:val>
                                        </p:tav>
                                        <p:tav tm="100000">
                                          <p:val>
                                            <p:strVal val="1+ppt_w/2"/>
                                          </p:val>
                                        </p:tav>
                                      </p:tavLst>
                                    </p:anim>
                                    <p:anim calcmode="lin" valueType="num">
                                      <p:cBhvr additive="base">
                                        <p:cTn id="82" dur="2000"/>
                                        <p:tgtEl>
                                          <p:spTgt spid="10"/>
                                        </p:tgtEl>
                                        <p:attrNameLst>
                                          <p:attrName>ppt_y</p:attrName>
                                        </p:attrNameLst>
                                      </p:cBhvr>
                                      <p:tavLst>
                                        <p:tav tm="0">
                                          <p:val>
                                            <p:strVal val="ppt_y"/>
                                          </p:val>
                                        </p:tav>
                                        <p:tav tm="100000">
                                          <p:val>
                                            <p:strVal val="ppt_y"/>
                                          </p:val>
                                        </p:tav>
                                      </p:tavLst>
                                    </p:anim>
                                    <p:set>
                                      <p:cBhvr>
                                        <p:cTn id="83" dur="1" fill="hold">
                                          <p:stCondLst>
                                            <p:cond delay="1999"/>
                                          </p:stCondLst>
                                        </p:cTn>
                                        <p:tgtEl>
                                          <p:spTgt spid="10"/>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1+ppt_w/2"/>
                                          </p:val>
                                        </p:tav>
                                      </p:tavLst>
                                    </p:anim>
                                    <p:anim calcmode="lin" valueType="num">
                                      <p:cBhvr additive="base">
                                        <p:cTn id="86" dur="2000"/>
                                        <p:tgtEl>
                                          <p:spTgt spid="11"/>
                                        </p:tgtEl>
                                        <p:attrNameLst>
                                          <p:attrName>ppt_y</p:attrName>
                                        </p:attrNameLst>
                                      </p:cBhvr>
                                      <p:tavLst>
                                        <p:tav tm="0">
                                          <p:val>
                                            <p:strVal val="ppt_y"/>
                                          </p:val>
                                        </p:tav>
                                        <p:tav tm="100000">
                                          <p:val>
                                            <p:strVal val="ppt_y"/>
                                          </p:val>
                                        </p:tav>
                                      </p:tavLst>
                                    </p:anim>
                                    <p:set>
                                      <p:cBhvr>
                                        <p:cTn id="87" dur="1" fill="hold">
                                          <p:stCondLst>
                                            <p:cond delay="1999"/>
                                          </p:stCondLst>
                                        </p:cTn>
                                        <p:tgtEl>
                                          <p:spTgt spid="11"/>
                                        </p:tgtEl>
                                        <p:attrNameLst>
                                          <p:attrName>style.visibility</p:attrName>
                                        </p:attrNameLst>
                                      </p:cBhvr>
                                      <p:to>
                                        <p:strVal val="hidden"/>
                                      </p:to>
                                    </p:set>
                                  </p:childTnLst>
                                </p:cTn>
                              </p:par>
                              <p:par>
                                <p:cTn id="88" presetID="2" presetClass="exit" presetSubtype="2" fill="hold" grpId="2" nodeType="withEffect">
                                  <p:stCondLst>
                                    <p:cond delay="0"/>
                                  </p:stCondLst>
                                  <p:childTnLst>
                                    <p:anim calcmode="lin" valueType="num">
                                      <p:cBhvr additive="base">
                                        <p:cTn id="89" dur="2000"/>
                                        <p:tgtEl>
                                          <p:spTgt spid="14"/>
                                        </p:tgtEl>
                                        <p:attrNameLst>
                                          <p:attrName>ppt_x</p:attrName>
                                        </p:attrNameLst>
                                      </p:cBhvr>
                                      <p:tavLst>
                                        <p:tav tm="0">
                                          <p:val>
                                            <p:strVal val="ppt_x"/>
                                          </p:val>
                                        </p:tav>
                                        <p:tav tm="100000">
                                          <p:val>
                                            <p:strVal val="1+ppt_w/2"/>
                                          </p:val>
                                        </p:tav>
                                      </p:tavLst>
                                    </p:anim>
                                    <p:anim calcmode="lin" valueType="num">
                                      <p:cBhvr additive="base">
                                        <p:cTn id="90" dur="2000"/>
                                        <p:tgtEl>
                                          <p:spTgt spid="14"/>
                                        </p:tgtEl>
                                        <p:attrNameLst>
                                          <p:attrName>ppt_y</p:attrName>
                                        </p:attrNameLst>
                                      </p:cBhvr>
                                      <p:tavLst>
                                        <p:tav tm="0">
                                          <p:val>
                                            <p:strVal val="ppt_y"/>
                                          </p:val>
                                        </p:tav>
                                        <p:tav tm="100000">
                                          <p:val>
                                            <p:strVal val="ppt_y"/>
                                          </p:val>
                                        </p:tav>
                                      </p:tavLst>
                                    </p:anim>
                                    <p:set>
                                      <p:cBhvr>
                                        <p:cTn id="91" dur="1" fill="hold">
                                          <p:stCondLst>
                                            <p:cond delay="1999"/>
                                          </p:stCondLst>
                                        </p:cTn>
                                        <p:tgtEl>
                                          <p:spTgt spid="14"/>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2000"/>
                                        <p:tgtEl>
                                          <p:spTgt spid="4"/>
                                        </p:tgtEl>
                                        <p:attrNameLst>
                                          <p:attrName>ppt_x</p:attrName>
                                        </p:attrNameLst>
                                      </p:cBhvr>
                                      <p:tavLst>
                                        <p:tav tm="0">
                                          <p:val>
                                            <p:strVal val="ppt_x"/>
                                          </p:val>
                                        </p:tav>
                                        <p:tav tm="100000">
                                          <p:val>
                                            <p:strVal val="0-ppt_w/2"/>
                                          </p:val>
                                        </p:tav>
                                      </p:tavLst>
                                    </p:anim>
                                    <p:anim calcmode="lin" valueType="num">
                                      <p:cBhvr additive="base">
                                        <p:cTn id="94" dur="2000"/>
                                        <p:tgtEl>
                                          <p:spTgt spid="4"/>
                                        </p:tgtEl>
                                        <p:attrNameLst>
                                          <p:attrName>ppt_y</p:attrName>
                                        </p:attrNameLst>
                                      </p:cBhvr>
                                      <p:tavLst>
                                        <p:tav tm="0">
                                          <p:val>
                                            <p:strVal val="ppt_y"/>
                                          </p:val>
                                        </p:tav>
                                        <p:tav tm="100000">
                                          <p:val>
                                            <p:strVal val="ppt_y"/>
                                          </p:val>
                                        </p:tav>
                                      </p:tavLst>
                                    </p:anim>
                                    <p:set>
                                      <p:cBhvr>
                                        <p:cTn id="95" dur="1" fill="hold">
                                          <p:stCondLst>
                                            <p:cond delay="1999"/>
                                          </p:stCondLst>
                                        </p:cTn>
                                        <p:tgtEl>
                                          <p:spTgt spid="4"/>
                                        </p:tgtEl>
                                        <p:attrNameLst>
                                          <p:attrName>style.visibility</p:attrName>
                                        </p:attrNameLst>
                                      </p:cBhvr>
                                      <p:to>
                                        <p:strVal val="hidden"/>
                                      </p:to>
                                    </p:set>
                                  </p:childTnLst>
                                </p:cTn>
                              </p:par>
                              <p:par>
                                <p:cTn id="96" presetID="2" presetClass="exit" presetSubtype="8" fill="hold" grpId="2" nodeType="withEffect">
                                  <p:stCondLst>
                                    <p:cond delay="0"/>
                                  </p:stCondLst>
                                  <p:childTnLst>
                                    <p:anim calcmode="lin" valueType="num">
                                      <p:cBhvr additive="base">
                                        <p:cTn id="97" dur="2000"/>
                                        <p:tgtEl>
                                          <p:spTgt spid="6"/>
                                        </p:tgtEl>
                                        <p:attrNameLst>
                                          <p:attrName>ppt_x</p:attrName>
                                        </p:attrNameLst>
                                      </p:cBhvr>
                                      <p:tavLst>
                                        <p:tav tm="0">
                                          <p:val>
                                            <p:strVal val="ppt_x"/>
                                          </p:val>
                                        </p:tav>
                                        <p:tav tm="100000">
                                          <p:val>
                                            <p:strVal val="0-ppt_w/2"/>
                                          </p:val>
                                        </p:tav>
                                      </p:tavLst>
                                    </p:anim>
                                    <p:anim calcmode="lin" valueType="num">
                                      <p:cBhvr additive="base">
                                        <p:cTn id="98" dur="2000"/>
                                        <p:tgtEl>
                                          <p:spTgt spid="6"/>
                                        </p:tgtEl>
                                        <p:attrNameLst>
                                          <p:attrName>ppt_y</p:attrName>
                                        </p:attrNameLst>
                                      </p:cBhvr>
                                      <p:tavLst>
                                        <p:tav tm="0">
                                          <p:val>
                                            <p:strVal val="ppt_y"/>
                                          </p:val>
                                        </p:tav>
                                        <p:tav tm="100000">
                                          <p:val>
                                            <p:strVal val="ppt_y"/>
                                          </p:val>
                                        </p:tav>
                                      </p:tavLst>
                                    </p:anim>
                                    <p:set>
                                      <p:cBhvr>
                                        <p:cTn id="99" dur="1" fill="hold">
                                          <p:stCondLst>
                                            <p:cond delay="1999"/>
                                          </p:stCondLst>
                                        </p:cTn>
                                        <p:tgtEl>
                                          <p:spTgt spid="6"/>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0-ppt_w/2"/>
                                          </p:val>
                                        </p:tav>
                                      </p:tavLst>
                                    </p:anim>
                                    <p:anim calcmode="lin" valueType="num">
                                      <p:cBhvr additive="base">
                                        <p:cTn id="102" dur="2000"/>
                                        <p:tgtEl>
                                          <p:spTgt spid="8"/>
                                        </p:tgtEl>
                                        <p:attrNameLst>
                                          <p:attrName>ppt_y</p:attrName>
                                        </p:attrNameLst>
                                      </p:cBhvr>
                                      <p:tavLst>
                                        <p:tav tm="0">
                                          <p:val>
                                            <p:strVal val="ppt_y"/>
                                          </p:val>
                                        </p:tav>
                                        <p:tav tm="100000">
                                          <p:val>
                                            <p:strVal val="ppt_y"/>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0-ppt_w/2"/>
                                          </p:val>
                                        </p:tav>
                                      </p:tavLst>
                                    </p:anim>
                                    <p:anim calcmode="lin" valueType="num">
                                      <p:cBhvr additive="base">
                                        <p:cTn id="106" dur="2000"/>
                                        <p:tgtEl>
                                          <p:spTgt spid="9"/>
                                        </p:tgtEl>
                                        <p:attrNameLst>
                                          <p:attrName>ppt_y</p:attrName>
                                        </p:attrNameLst>
                                      </p:cBhvr>
                                      <p:tavLst>
                                        <p:tav tm="0">
                                          <p:val>
                                            <p:strVal val="ppt_y"/>
                                          </p:val>
                                        </p:tav>
                                        <p:tav tm="100000">
                                          <p:val>
                                            <p:strVal val="ppt_y"/>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0-ppt_w/2"/>
                                          </p:val>
                                        </p:tav>
                                      </p:tavLst>
                                    </p:anim>
                                    <p:anim calcmode="lin" valueType="num">
                                      <p:cBhvr additive="base">
                                        <p:cTn id="110" dur="2000"/>
                                        <p:tgtEl>
                                          <p:spTgt spid="12"/>
                                        </p:tgtEl>
                                        <p:attrNameLst>
                                          <p:attrName>ppt_y</p:attrName>
                                        </p:attrNameLst>
                                      </p:cBhvr>
                                      <p:tavLst>
                                        <p:tav tm="0">
                                          <p:val>
                                            <p:strVal val="ppt_y"/>
                                          </p:val>
                                        </p:tav>
                                        <p:tav tm="100000">
                                          <p:val>
                                            <p:strVal val="ppt_y"/>
                                          </p:val>
                                        </p:tav>
                                      </p:tavLst>
                                    </p:anim>
                                    <p:set>
                                      <p:cBhvr>
                                        <p:cTn id="111" dur="1" fill="hold">
                                          <p:stCondLst>
                                            <p:cond delay="1999"/>
                                          </p:stCondLst>
                                        </p:cTn>
                                        <p:tgtEl>
                                          <p:spTgt spid="12"/>
                                        </p:tgtEl>
                                        <p:attrNameLst>
                                          <p:attrName>style.visibility</p:attrName>
                                        </p:attrNameLst>
                                      </p:cBhvr>
                                      <p:to>
                                        <p:strVal val="hidden"/>
                                      </p:to>
                                    </p:set>
                                  </p:childTnLst>
                                </p:cTn>
                              </p:par>
                              <p:par>
                                <p:cTn id="112" presetID="2" presetClass="exit" presetSubtype="8" fill="hold" grpId="2"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0-ppt_w/2"/>
                                          </p:val>
                                        </p:tav>
                                      </p:tavLst>
                                    </p:anim>
                                    <p:anim calcmode="lin" valueType="num">
                                      <p:cBhvr additive="base">
                                        <p:cTn id="114" dur="2000"/>
                                        <p:tgtEl>
                                          <p:spTgt spid="13"/>
                                        </p:tgtEl>
                                        <p:attrNameLst>
                                          <p:attrName>ppt_y</p:attrName>
                                        </p:attrNameLst>
                                      </p:cBhvr>
                                      <p:tavLst>
                                        <p:tav tm="0">
                                          <p:val>
                                            <p:strVal val="ppt_y"/>
                                          </p:val>
                                        </p:tav>
                                        <p:tav tm="100000">
                                          <p:val>
                                            <p:strVal val="ppt_y"/>
                                          </p:val>
                                        </p:tav>
                                      </p:tavLst>
                                    </p:anim>
                                    <p:set>
                                      <p:cBhvr>
                                        <p:cTn id="115" dur="1" fill="hold">
                                          <p:stCondLst>
                                            <p:cond delay="1999"/>
                                          </p:stCondLst>
                                        </p:cTn>
                                        <p:tgtEl>
                                          <p:spTgt spid="13"/>
                                        </p:tgtEl>
                                        <p:attrNameLst>
                                          <p:attrName>style.visibility</p:attrName>
                                        </p:attrNameLst>
                                      </p:cBhvr>
                                      <p:to>
                                        <p:strVal val="hidden"/>
                                      </p:to>
                                    </p:set>
                                  </p:childTnLst>
                                </p:cTn>
                              </p:par>
                              <p:par>
                                <p:cTn id="116" presetID="17" presetClass="entr" presetSubtype="10" fill="hold" nodeType="withEffect">
                                  <p:stCondLst>
                                    <p:cond delay="0"/>
                                  </p:stCondLst>
                                  <p:childTnLst>
                                    <p:set>
                                      <p:cBhvr>
                                        <p:cTn id="117" dur="1" fill="hold">
                                          <p:stCondLst>
                                            <p:cond delay="0"/>
                                          </p:stCondLst>
                                        </p:cTn>
                                        <p:tgtEl>
                                          <p:spTgt spid="2"/>
                                        </p:tgtEl>
                                        <p:attrNameLst>
                                          <p:attrName>style.visibility</p:attrName>
                                        </p:attrNameLst>
                                      </p:cBhvr>
                                      <p:to>
                                        <p:strVal val="visible"/>
                                      </p:to>
                                    </p:set>
                                    <p:anim calcmode="lin" valueType="num">
                                      <p:cBhvr>
                                        <p:cTn id="118" dur="2000" fill="hold"/>
                                        <p:tgtEl>
                                          <p:spTgt spid="2"/>
                                        </p:tgtEl>
                                        <p:attrNameLst>
                                          <p:attrName>ppt_w</p:attrName>
                                        </p:attrNameLst>
                                      </p:cBhvr>
                                      <p:tavLst>
                                        <p:tav tm="0">
                                          <p:val>
                                            <p:fltVal val="0"/>
                                          </p:val>
                                        </p:tav>
                                        <p:tav tm="100000">
                                          <p:val>
                                            <p:strVal val="#ppt_w"/>
                                          </p:val>
                                        </p:tav>
                                      </p:tavLst>
                                    </p:anim>
                                    <p:anim calcmode="lin" valueType="num">
                                      <p:cBhvr>
                                        <p:cTn id="11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357158" cy="4286280"/>
          </a:xfrm>
          <a:prstGeom prst="rect">
            <a:avLst/>
          </a:prstGeom>
          <a:blipFill>
            <a:blip r:embed="rId3">
              <a:duotone>
                <a:schemeClr val="accent3">
                  <a:shade val="45000"/>
                  <a:satMod val="135000"/>
                </a:schemeClr>
                <a:prstClr val="white"/>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357158" y="0"/>
            <a:ext cx="357158" cy="4286280"/>
          </a:xfrm>
          <a:prstGeom prst="rect">
            <a:avLst/>
          </a:prstGeom>
          <a:blipFill>
            <a:blip r:embed="rId3">
              <a:duotone>
                <a:schemeClr val="accent3">
                  <a:shade val="45000"/>
                  <a:satMod val="135000"/>
                </a:schemeClr>
                <a:prstClr val="white"/>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714380" y="0"/>
            <a:ext cx="357158" cy="4286280"/>
          </a:xfrm>
          <a:prstGeom prst="rect">
            <a:avLst/>
          </a:prstGeom>
          <a:blipFill>
            <a:blip r:embed="rId3">
              <a:duotone>
                <a:schemeClr val="accent3">
                  <a:shade val="45000"/>
                  <a:satMod val="135000"/>
                </a:schemeClr>
                <a:prstClr val="white"/>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071538" y="0"/>
            <a:ext cx="357158" cy="4286280"/>
          </a:xfrm>
          <a:prstGeom prst="rect">
            <a:avLst/>
          </a:prstGeom>
          <a:blipFill>
            <a:blip r:embed="rId3">
              <a:duotone>
                <a:schemeClr val="accent3">
                  <a:shade val="45000"/>
                  <a:satMod val="135000"/>
                </a:schemeClr>
                <a:prstClr val="white"/>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428760" y="0"/>
            <a:ext cx="357158" cy="4286280"/>
          </a:xfrm>
          <a:prstGeom prst="rect">
            <a:avLst/>
          </a:prstGeom>
          <a:blipFill>
            <a:blip r:embed="rId3">
              <a:duotone>
                <a:schemeClr val="accent3">
                  <a:shade val="45000"/>
                  <a:satMod val="135000"/>
                </a:schemeClr>
                <a:prstClr val="white"/>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85918" y="0"/>
            <a:ext cx="357158" cy="4286280"/>
          </a:xfrm>
          <a:prstGeom prst="rect">
            <a:avLst/>
          </a:prstGeom>
          <a:blipFill>
            <a:blip r:embed="rId3">
              <a:duotone>
                <a:schemeClr val="accent3">
                  <a:shade val="45000"/>
                  <a:satMod val="135000"/>
                </a:schemeClr>
                <a:prstClr val="white"/>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143140" y="0"/>
            <a:ext cx="357158" cy="4286280"/>
          </a:xfrm>
          <a:prstGeom prst="rect">
            <a:avLst/>
          </a:prstGeom>
          <a:blipFill>
            <a:blip r:embed="rId3">
              <a:duotone>
                <a:schemeClr val="accent3">
                  <a:shade val="45000"/>
                  <a:satMod val="135000"/>
                </a:schemeClr>
                <a:prstClr val="white"/>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500298" y="0"/>
            <a:ext cx="357158" cy="4286280"/>
          </a:xfrm>
          <a:prstGeom prst="rect">
            <a:avLst/>
          </a:prstGeom>
          <a:blipFill>
            <a:blip r:embed="rId3">
              <a:duotone>
                <a:schemeClr val="accent3">
                  <a:shade val="45000"/>
                  <a:satMod val="135000"/>
                </a:schemeClr>
                <a:prstClr val="white"/>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857520" y="0"/>
            <a:ext cx="357158" cy="4286280"/>
          </a:xfrm>
          <a:prstGeom prst="rect">
            <a:avLst/>
          </a:prstGeom>
          <a:blipFill>
            <a:blip r:embed="rId3">
              <a:duotone>
                <a:schemeClr val="accent3">
                  <a:shade val="45000"/>
                  <a:satMod val="135000"/>
                </a:schemeClr>
                <a:prstClr val="white"/>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214678" y="0"/>
            <a:ext cx="357158" cy="4286280"/>
          </a:xfrm>
          <a:prstGeom prst="rect">
            <a:avLst/>
          </a:prstGeom>
          <a:blipFill>
            <a:blip r:embed="rId3">
              <a:duotone>
                <a:schemeClr val="accent3">
                  <a:shade val="45000"/>
                  <a:satMod val="135000"/>
                </a:schemeClr>
                <a:prstClr val="white"/>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71900" y="0"/>
            <a:ext cx="357158" cy="4286280"/>
          </a:xfrm>
          <a:prstGeom prst="rect">
            <a:avLst/>
          </a:prstGeom>
          <a:blipFill>
            <a:blip r:embed="rId3">
              <a:duotone>
                <a:schemeClr val="accent3">
                  <a:shade val="45000"/>
                  <a:satMod val="135000"/>
                </a:schemeClr>
                <a:prstClr val="white"/>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929058" y="0"/>
            <a:ext cx="357158" cy="4286280"/>
          </a:xfrm>
          <a:prstGeom prst="rect">
            <a:avLst/>
          </a:prstGeom>
          <a:blipFill>
            <a:blip r:embed="rId3">
              <a:duotone>
                <a:schemeClr val="accent3">
                  <a:shade val="45000"/>
                  <a:satMod val="135000"/>
                </a:schemeClr>
                <a:prstClr val="white"/>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286280" y="0"/>
            <a:ext cx="357158" cy="4286280"/>
          </a:xfrm>
          <a:prstGeom prst="rect">
            <a:avLst/>
          </a:prstGeom>
          <a:blipFill>
            <a:blip r:embed="rId3">
              <a:duotone>
                <a:schemeClr val="accent3">
                  <a:shade val="45000"/>
                  <a:satMod val="135000"/>
                </a:schemeClr>
                <a:prstClr val="white"/>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643438" y="0"/>
            <a:ext cx="357158" cy="4286280"/>
          </a:xfrm>
          <a:prstGeom prst="rect">
            <a:avLst/>
          </a:prstGeom>
          <a:blipFill>
            <a:blip r:embed="rId3">
              <a:duotone>
                <a:schemeClr val="accent3">
                  <a:shade val="45000"/>
                  <a:satMod val="135000"/>
                </a:schemeClr>
                <a:prstClr val="white"/>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5000660" y="0"/>
            <a:ext cx="357158" cy="4286280"/>
          </a:xfrm>
          <a:prstGeom prst="rect">
            <a:avLst/>
          </a:prstGeom>
          <a:blipFill>
            <a:blip r:embed="rId3">
              <a:duotone>
                <a:schemeClr val="accent3">
                  <a:shade val="45000"/>
                  <a:satMod val="135000"/>
                </a:schemeClr>
                <a:prstClr val="white"/>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357818" y="0"/>
            <a:ext cx="357158" cy="4286280"/>
          </a:xfrm>
          <a:prstGeom prst="rect">
            <a:avLst/>
          </a:prstGeom>
          <a:blipFill>
            <a:blip r:embed="rId3">
              <a:duotone>
                <a:schemeClr val="accent3">
                  <a:shade val="45000"/>
                  <a:satMod val="135000"/>
                </a:schemeClr>
                <a:prstClr val="white"/>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715040" y="0"/>
            <a:ext cx="357158" cy="4286280"/>
          </a:xfrm>
          <a:prstGeom prst="rect">
            <a:avLst/>
          </a:prstGeom>
          <a:blipFill>
            <a:blip r:embed="rId3">
              <a:duotone>
                <a:schemeClr val="accent3">
                  <a:shade val="45000"/>
                  <a:satMod val="135000"/>
                </a:schemeClr>
                <a:prstClr val="white"/>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6072198" y="0"/>
            <a:ext cx="357158" cy="4286280"/>
          </a:xfrm>
          <a:prstGeom prst="rect">
            <a:avLst/>
          </a:prstGeom>
          <a:blipFill>
            <a:blip r:embed="rId3">
              <a:duotone>
                <a:schemeClr val="accent3">
                  <a:shade val="45000"/>
                  <a:satMod val="135000"/>
                </a:schemeClr>
                <a:prstClr val="white"/>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6429420" y="0"/>
            <a:ext cx="357158" cy="4286280"/>
          </a:xfrm>
          <a:prstGeom prst="rect">
            <a:avLst/>
          </a:prstGeom>
          <a:blipFill>
            <a:blip r:embed="rId3">
              <a:duotone>
                <a:schemeClr val="accent3">
                  <a:shade val="45000"/>
                  <a:satMod val="135000"/>
                </a:schemeClr>
                <a:prstClr val="white"/>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786578" y="0"/>
            <a:ext cx="357158" cy="4286280"/>
          </a:xfrm>
          <a:prstGeom prst="rect">
            <a:avLst/>
          </a:prstGeom>
          <a:blipFill>
            <a:blip r:embed="rId3">
              <a:duotone>
                <a:schemeClr val="accent3">
                  <a:shade val="45000"/>
                  <a:satMod val="135000"/>
                </a:schemeClr>
                <a:prstClr val="white"/>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143800" y="0"/>
            <a:ext cx="357158" cy="4286280"/>
          </a:xfrm>
          <a:prstGeom prst="rect">
            <a:avLst/>
          </a:prstGeom>
          <a:blipFill>
            <a:blip r:embed="rId3">
              <a:duotone>
                <a:schemeClr val="accent3">
                  <a:shade val="45000"/>
                  <a:satMod val="135000"/>
                </a:schemeClr>
                <a:prstClr val="white"/>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500958" y="0"/>
            <a:ext cx="357158" cy="4286280"/>
          </a:xfrm>
          <a:prstGeom prst="rect">
            <a:avLst/>
          </a:prstGeom>
          <a:blipFill>
            <a:blip r:embed="rId3">
              <a:duotone>
                <a:schemeClr val="accent3">
                  <a:shade val="45000"/>
                  <a:satMod val="135000"/>
                </a:schemeClr>
                <a:prstClr val="white"/>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7858180" y="0"/>
            <a:ext cx="357158" cy="4286280"/>
          </a:xfrm>
          <a:prstGeom prst="rect">
            <a:avLst/>
          </a:prstGeom>
          <a:blipFill>
            <a:blip r:embed="rId3">
              <a:duotone>
                <a:schemeClr val="accent3">
                  <a:shade val="45000"/>
                  <a:satMod val="135000"/>
                </a:schemeClr>
                <a:prstClr val="white"/>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8215338" y="0"/>
            <a:ext cx="357158" cy="4286280"/>
          </a:xfrm>
          <a:prstGeom prst="rect">
            <a:avLst/>
          </a:prstGeom>
          <a:blipFill>
            <a:blip r:embed="rId3">
              <a:duotone>
                <a:schemeClr val="accent3">
                  <a:shade val="45000"/>
                  <a:satMod val="135000"/>
                </a:schemeClr>
                <a:prstClr val="white"/>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8572528" y="0"/>
            <a:ext cx="285752" cy="4286280"/>
          </a:xfrm>
          <a:prstGeom prst="rect">
            <a:avLst/>
          </a:prstGeom>
          <a:blipFill>
            <a:blip r:embed="rId3">
              <a:duotone>
                <a:schemeClr val="accent3">
                  <a:shade val="45000"/>
                  <a:satMod val="135000"/>
                </a:schemeClr>
                <a:prstClr val="white"/>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8858248" y="0"/>
            <a:ext cx="285752" cy="4286280"/>
          </a:xfrm>
          <a:prstGeom prst="rect">
            <a:avLst/>
          </a:prstGeom>
          <a:blipFill>
            <a:blip r:embed="rId3">
              <a:duotone>
                <a:schemeClr val="accent3">
                  <a:shade val="45000"/>
                  <a:satMod val="135000"/>
                </a:schemeClr>
                <a:prstClr val="white"/>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928726" y="-642960"/>
            <a:ext cx="10287072" cy="7000924"/>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1+#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1+#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0-#ppt_w/2"/>
                                          </p:val>
                                        </p:tav>
                                        <p:tav tm="100000">
                                          <p:val>
                                            <p:strVal val="#ppt_x"/>
                                          </p:val>
                                        </p:tav>
                                      </p:tavLst>
                                    </p:anim>
                                    <p:anim calcmode="lin" valueType="num">
                                      <p:cBhvr additive="base">
                                        <p:cTn id="74" dur="2000" fill="hold"/>
                                        <p:tgtEl>
                                          <p:spTgt spid="19"/>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1+#ppt_w/2"/>
                                          </p:val>
                                        </p:tav>
                                        <p:tav tm="100000">
                                          <p:val>
                                            <p:strVal val="#ppt_x"/>
                                          </p:val>
                                        </p:tav>
                                      </p:tavLst>
                                    </p:anim>
                                    <p:anim calcmode="lin" valueType="num">
                                      <p:cBhvr additive="base">
                                        <p:cTn id="78" dur="2000" fill="hold"/>
                                        <p:tgtEl>
                                          <p:spTgt spid="20"/>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0-#ppt_w/2"/>
                                          </p:val>
                                        </p:tav>
                                        <p:tav tm="100000">
                                          <p:val>
                                            <p:strVal val="#ppt_x"/>
                                          </p:val>
                                        </p:tav>
                                      </p:tavLst>
                                    </p:anim>
                                    <p:anim calcmode="lin" valueType="num">
                                      <p:cBhvr additive="base">
                                        <p:cTn id="82" dur="2000" fill="hold"/>
                                        <p:tgtEl>
                                          <p:spTgt spid="21"/>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1+#ppt_w/2"/>
                                          </p:val>
                                        </p:tav>
                                        <p:tav tm="100000">
                                          <p:val>
                                            <p:strVal val="#ppt_x"/>
                                          </p:val>
                                        </p:tav>
                                      </p:tavLst>
                                    </p:anim>
                                    <p:anim calcmode="lin" valueType="num">
                                      <p:cBhvr additive="base">
                                        <p:cTn id="86" dur="2000" fill="hold"/>
                                        <p:tgtEl>
                                          <p:spTgt spid="22"/>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0-#ppt_w/2"/>
                                          </p:val>
                                        </p:tav>
                                        <p:tav tm="100000">
                                          <p:val>
                                            <p:strVal val="#ppt_x"/>
                                          </p:val>
                                        </p:tav>
                                      </p:tavLst>
                                    </p:anim>
                                    <p:anim calcmode="lin" valueType="num">
                                      <p:cBhvr additive="base">
                                        <p:cTn id="90" dur="2000" fill="hold"/>
                                        <p:tgtEl>
                                          <p:spTgt spid="23"/>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1+#ppt_w/2"/>
                                          </p:val>
                                        </p:tav>
                                        <p:tav tm="100000">
                                          <p:val>
                                            <p:strVal val="#ppt_x"/>
                                          </p:val>
                                        </p:tav>
                                      </p:tavLst>
                                    </p:anim>
                                    <p:anim calcmode="lin" valueType="num">
                                      <p:cBhvr additive="base">
                                        <p:cTn id="94" dur="2000" fill="hold"/>
                                        <p:tgtEl>
                                          <p:spTgt spid="24"/>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0-#ppt_w/2"/>
                                          </p:val>
                                        </p:tav>
                                        <p:tav tm="100000">
                                          <p:val>
                                            <p:strVal val="#ppt_x"/>
                                          </p:val>
                                        </p:tav>
                                      </p:tavLst>
                                    </p:anim>
                                    <p:anim calcmode="lin" valueType="num">
                                      <p:cBhvr additive="base">
                                        <p:cTn id="98" dur="2000" fill="hold"/>
                                        <p:tgtEl>
                                          <p:spTgt spid="25"/>
                                        </p:tgtEl>
                                        <p:attrNameLst>
                                          <p:attrName>ppt_y</p:attrName>
                                        </p:attrNameLst>
                                      </p:cBhvr>
                                      <p:tavLst>
                                        <p:tav tm="0">
                                          <p:val>
                                            <p:strVal val="#ppt_y"/>
                                          </p:val>
                                        </p:tav>
                                        <p:tav tm="100000">
                                          <p:val>
                                            <p:strVal val="#ppt_y"/>
                                          </p:val>
                                        </p:tav>
                                      </p:tavLst>
                                    </p:anim>
                                  </p:childTnLst>
                                </p:cTn>
                              </p:par>
                              <p:par>
                                <p:cTn id="99" presetID="2" presetClass="entr" presetSubtype="2" fill="hold" grpId="0"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1+#ppt_w/2"/>
                                          </p:val>
                                        </p:tav>
                                        <p:tav tm="100000">
                                          <p:val>
                                            <p:strVal val="#ppt_x"/>
                                          </p:val>
                                        </p:tav>
                                      </p:tavLst>
                                    </p:anim>
                                    <p:anim calcmode="lin" valueType="num">
                                      <p:cBhvr additive="base">
                                        <p:cTn id="102" dur="2000" fill="hold"/>
                                        <p:tgtEl>
                                          <p:spTgt spid="26"/>
                                        </p:tgtEl>
                                        <p:attrNameLst>
                                          <p:attrName>ppt_y</p:attrName>
                                        </p:attrNameLst>
                                      </p:cBhvr>
                                      <p:tavLst>
                                        <p:tav tm="0">
                                          <p:val>
                                            <p:strVal val="#ppt_y"/>
                                          </p:val>
                                        </p:tav>
                                        <p:tav tm="100000">
                                          <p:val>
                                            <p:strVal val="#ppt_y"/>
                                          </p:val>
                                        </p:tav>
                                      </p:tavLst>
                                    </p:anim>
                                  </p:childTnLst>
                                </p:cTn>
                              </p:par>
                              <p:par>
                                <p:cTn id="103" presetID="2" presetClass="entr" presetSubtype="8" fill="hold" grpId="0"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0-#ppt_w/2"/>
                                          </p:val>
                                        </p:tav>
                                        <p:tav tm="100000">
                                          <p:val>
                                            <p:strVal val="#ppt_x"/>
                                          </p:val>
                                        </p:tav>
                                      </p:tavLst>
                                    </p:anim>
                                    <p:anim calcmode="lin" valueType="num">
                                      <p:cBhvr additive="base">
                                        <p:cTn id="106" dur="2000" fill="hold"/>
                                        <p:tgtEl>
                                          <p:spTgt spid="27"/>
                                        </p:tgtEl>
                                        <p:attrNameLst>
                                          <p:attrName>ppt_y</p:attrName>
                                        </p:attrNameLst>
                                      </p:cBhvr>
                                      <p:tavLst>
                                        <p:tav tm="0">
                                          <p:val>
                                            <p:strVal val="#ppt_y"/>
                                          </p:val>
                                        </p:tav>
                                        <p:tav tm="100000">
                                          <p:val>
                                            <p:strVal val="#ppt_y"/>
                                          </p:val>
                                        </p:tav>
                                      </p:tavLst>
                                    </p:anim>
                                  </p:childTnLst>
                                </p:cTn>
                              </p:par>
                              <p:par>
                                <p:cTn id="107" presetID="2" presetClass="entr" presetSubtype="2" fill="hold" grpId="0"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1+#ppt_w/2"/>
                                          </p:val>
                                        </p:tav>
                                        <p:tav tm="100000">
                                          <p:val>
                                            <p:strVal val="#ppt_x"/>
                                          </p:val>
                                        </p:tav>
                                      </p:tavLst>
                                    </p:anim>
                                    <p:anim calcmode="lin" valueType="num">
                                      <p:cBhvr additive="base">
                                        <p:cTn id="110" dur="2000" fill="hold"/>
                                        <p:tgtEl>
                                          <p:spTgt spid="28"/>
                                        </p:tgtEl>
                                        <p:attrNameLst>
                                          <p:attrName>ppt_y</p:attrName>
                                        </p:attrNameLst>
                                      </p:cBhvr>
                                      <p:tavLst>
                                        <p:tav tm="0">
                                          <p:val>
                                            <p:strVal val="#ppt_y"/>
                                          </p:val>
                                        </p:tav>
                                        <p:tav tm="100000">
                                          <p:val>
                                            <p:strVal val="#ppt_y"/>
                                          </p:val>
                                        </p:tav>
                                      </p:tavLst>
                                    </p:anim>
                                  </p:childTnLst>
                                </p:cTn>
                              </p:par>
                            </p:childTnLst>
                          </p:cTn>
                        </p:par>
                        <p:par>
                          <p:cTn id="111" fill="hold">
                            <p:stCondLst>
                              <p:cond delay="2000"/>
                            </p:stCondLst>
                            <p:childTnLst>
                              <p:par>
                                <p:cTn id="112" presetID="2" presetClass="exit" presetSubtype="8" fill="hold" grpId="1" nodeType="afterEffect">
                                  <p:stCondLst>
                                    <p:cond delay="0"/>
                                  </p:stCondLst>
                                  <p:childTnLst>
                                    <p:anim calcmode="lin" valueType="num">
                                      <p:cBhvr additive="base">
                                        <p:cTn id="113" dur="2000"/>
                                        <p:tgtEl>
                                          <p:spTgt spid="3"/>
                                        </p:tgtEl>
                                        <p:attrNameLst>
                                          <p:attrName>ppt_x</p:attrName>
                                        </p:attrNameLst>
                                      </p:cBhvr>
                                      <p:tavLst>
                                        <p:tav tm="0">
                                          <p:val>
                                            <p:strVal val="ppt_x"/>
                                          </p:val>
                                        </p:tav>
                                        <p:tav tm="100000">
                                          <p:val>
                                            <p:strVal val="0-ppt_w/2"/>
                                          </p:val>
                                        </p:tav>
                                      </p:tavLst>
                                    </p:anim>
                                    <p:anim calcmode="lin" valueType="num">
                                      <p:cBhvr additive="base">
                                        <p:cTn id="114" dur="2000"/>
                                        <p:tgtEl>
                                          <p:spTgt spid="3"/>
                                        </p:tgtEl>
                                        <p:attrNameLst>
                                          <p:attrName>ppt_y</p:attrName>
                                        </p:attrNameLst>
                                      </p:cBhvr>
                                      <p:tavLst>
                                        <p:tav tm="0">
                                          <p:val>
                                            <p:strVal val="ppt_y"/>
                                          </p:val>
                                        </p:tav>
                                        <p:tav tm="100000">
                                          <p:val>
                                            <p:strVal val="ppt_y"/>
                                          </p:val>
                                        </p:tav>
                                      </p:tavLst>
                                    </p:anim>
                                    <p:set>
                                      <p:cBhvr>
                                        <p:cTn id="115" dur="1" fill="hold">
                                          <p:stCondLst>
                                            <p:cond delay="1999"/>
                                          </p:stCondLst>
                                        </p:cTn>
                                        <p:tgtEl>
                                          <p:spTgt spid="3"/>
                                        </p:tgtEl>
                                        <p:attrNameLst>
                                          <p:attrName>style.visibility</p:attrName>
                                        </p:attrNameLst>
                                      </p:cBhvr>
                                      <p:to>
                                        <p:strVal val="hidden"/>
                                      </p:to>
                                    </p:set>
                                  </p:childTnLst>
                                </p:cTn>
                              </p:par>
                              <p:par>
                                <p:cTn id="116" presetID="2" presetClass="exit" presetSubtype="2" fill="hold" grpId="1" nodeType="withEffect">
                                  <p:stCondLst>
                                    <p:cond delay="0"/>
                                  </p:stCondLst>
                                  <p:childTnLst>
                                    <p:anim calcmode="lin" valueType="num">
                                      <p:cBhvr additive="base">
                                        <p:cTn id="117" dur="2000"/>
                                        <p:tgtEl>
                                          <p:spTgt spid="4"/>
                                        </p:tgtEl>
                                        <p:attrNameLst>
                                          <p:attrName>ppt_x</p:attrName>
                                        </p:attrNameLst>
                                      </p:cBhvr>
                                      <p:tavLst>
                                        <p:tav tm="0">
                                          <p:val>
                                            <p:strVal val="ppt_x"/>
                                          </p:val>
                                        </p:tav>
                                        <p:tav tm="100000">
                                          <p:val>
                                            <p:strVal val="1+ppt_w/2"/>
                                          </p:val>
                                        </p:tav>
                                      </p:tavLst>
                                    </p:anim>
                                    <p:anim calcmode="lin" valueType="num">
                                      <p:cBhvr additive="base">
                                        <p:cTn id="118" dur="2000"/>
                                        <p:tgtEl>
                                          <p:spTgt spid="4"/>
                                        </p:tgtEl>
                                        <p:attrNameLst>
                                          <p:attrName>ppt_y</p:attrName>
                                        </p:attrNameLst>
                                      </p:cBhvr>
                                      <p:tavLst>
                                        <p:tav tm="0">
                                          <p:val>
                                            <p:strVal val="ppt_y"/>
                                          </p:val>
                                        </p:tav>
                                        <p:tav tm="100000">
                                          <p:val>
                                            <p:strVal val="ppt_y"/>
                                          </p:val>
                                        </p:tav>
                                      </p:tavLst>
                                    </p:anim>
                                    <p:set>
                                      <p:cBhvr>
                                        <p:cTn id="119" dur="1" fill="hold">
                                          <p:stCondLst>
                                            <p:cond delay="1999"/>
                                          </p:stCondLst>
                                        </p:cTn>
                                        <p:tgtEl>
                                          <p:spTgt spid="4"/>
                                        </p:tgtEl>
                                        <p:attrNameLst>
                                          <p:attrName>style.visibility</p:attrName>
                                        </p:attrNameLst>
                                      </p:cBhvr>
                                      <p:to>
                                        <p:strVal val="hidden"/>
                                      </p:to>
                                    </p:set>
                                  </p:childTnLst>
                                </p:cTn>
                              </p:par>
                              <p:par>
                                <p:cTn id="120" presetID="2" presetClass="exit" presetSubtype="8" fill="hold" grpId="1"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0-ppt_w/2"/>
                                          </p:val>
                                        </p:tav>
                                      </p:tavLst>
                                    </p:anim>
                                    <p:anim calcmode="lin" valueType="num">
                                      <p:cBhvr additive="base">
                                        <p:cTn id="122" dur="2000"/>
                                        <p:tgtEl>
                                          <p:spTgt spid="5"/>
                                        </p:tgtEl>
                                        <p:attrNameLst>
                                          <p:attrName>ppt_y</p:attrName>
                                        </p:attrNameLst>
                                      </p:cBhvr>
                                      <p:tavLst>
                                        <p:tav tm="0">
                                          <p:val>
                                            <p:strVal val="ppt_y"/>
                                          </p:val>
                                        </p:tav>
                                        <p:tav tm="100000">
                                          <p:val>
                                            <p:strVal val="ppt_y"/>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2" fill="hold" grpId="1" nodeType="withEffect">
                                  <p:stCondLst>
                                    <p:cond delay="0"/>
                                  </p:stCondLst>
                                  <p:childTnLst>
                                    <p:anim calcmode="lin" valueType="num">
                                      <p:cBhvr additive="base">
                                        <p:cTn id="125" dur="2000"/>
                                        <p:tgtEl>
                                          <p:spTgt spid="6"/>
                                        </p:tgtEl>
                                        <p:attrNameLst>
                                          <p:attrName>ppt_x</p:attrName>
                                        </p:attrNameLst>
                                      </p:cBhvr>
                                      <p:tavLst>
                                        <p:tav tm="0">
                                          <p:val>
                                            <p:strVal val="ppt_x"/>
                                          </p:val>
                                        </p:tav>
                                        <p:tav tm="100000">
                                          <p:val>
                                            <p:strVal val="1+ppt_w/2"/>
                                          </p:val>
                                        </p:tav>
                                      </p:tavLst>
                                    </p:anim>
                                    <p:anim calcmode="lin" valueType="num">
                                      <p:cBhvr additive="base">
                                        <p:cTn id="126" dur="2000"/>
                                        <p:tgtEl>
                                          <p:spTgt spid="6"/>
                                        </p:tgtEl>
                                        <p:attrNameLst>
                                          <p:attrName>ppt_y</p:attrName>
                                        </p:attrNameLst>
                                      </p:cBhvr>
                                      <p:tavLst>
                                        <p:tav tm="0">
                                          <p:val>
                                            <p:strVal val="ppt_y"/>
                                          </p:val>
                                        </p:tav>
                                        <p:tav tm="100000">
                                          <p:val>
                                            <p:strVal val="ppt_y"/>
                                          </p:val>
                                        </p:tav>
                                      </p:tavLst>
                                    </p:anim>
                                    <p:set>
                                      <p:cBhvr>
                                        <p:cTn id="127" dur="1" fill="hold">
                                          <p:stCondLst>
                                            <p:cond delay="1999"/>
                                          </p:stCondLst>
                                        </p:cTn>
                                        <p:tgtEl>
                                          <p:spTgt spid="6"/>
                                        </p:tgtEl>
                                        <p:attrNameLst>
                                          <p:attrName>style.visibility</p:attrName>
                                        </p:attrNameLst>
                                      </p:cBhvr>
                                      <p:to>
                                        <p:strVal val="hidden"/>
                                      </p:to>
                                    </p:set>
                                  </p:childTnLst>
                                </p:cTn>
                              </p:par>
                              <p:par>
                                <p:cTn id="128" presetID="2" presetClass="exit" presetSubtype="8" fill="hold" grpId="1" nodeType="withEffect">
                                  <p:stCondLst>
                                    <p:cond delay="0"/>
                                  </p:stCondLst>
                                  <p:childTnLst>
                                    <p:anim calcmode="lin" valueType="num">
                                      <p:cBhvr additive="base">
                                        <p:cTn id="129" dur="2000"/>
                                        <p:tgtEl>
                                          <p:spTgt spid="7"/>
                                        </p:tgtEl>
                                        <p:attrNameLst>
                                          <p:attrName>ppt_x</p:attrName>
                                        </p:attrNameLst>
                                      </p:cBhvr>
                                      <p:tavLst>
                                        <p:tav tm="0">
                                          <p:val>
                                            <p:strVal val="ppt_x"/>
                                          </p:val>
                                        </p:tav>
                                        <p:tav tm="100000">
                                          <p:val>
                                            <p:strVal val="0-ppt_w/2"/>
                                          </p:val>
                                        </p:tav>
                                      </p:tavLst>
                                    </p:anim>
                                    <p:anim calcmode="lin" valueType="num">
                                      <p:cBhvr additive="base">
                                        <p:cTn id="130" dur="2000"/>
                                        <p:tgtEl>
                                          <p:spTgt spid="7"/>
                                        </p:tgtEl>
                                        <p:attrNameLst>
                                          <p:attrName>ppt_y</p:attrName>
                                        </p:attrNameLst>
                                      </p:cBhvr>
                                      <p:tavLst>
                                        <p:tav tm="0">
                                          <p:val>
                                            <p:strVal val="ppt_y"/>
                                          </p:val>
                                        </p:tav>
                                        <p:tav tm="100000">
                                          <p:val>
                                            <p:strVal val="ppt_y"/>
                                          </p:val>
                                        </p:tav>
                                      </p:tavLst>
                                    </p:anim>
                                    <p:set>
                                      <p:cBhvr>
                                        <p:cTn id="131" dur="1" fill="hold">
                                          <p:stCondLst>
                                            <p:cond delay="1999"/>
                                          </p:stCondLst>
                                        </p:cTn>
                                        <p:tgtEl>
                                          <p:spTgt spid="7"/>
                                        </p:tgtEl>
                                        <p:attrNameLst>
                                          <p:attrName>style.visibility</p:attrName>
                                        </p:attrNameLst>
                                      </p:cBhvr>
                                      <p:to>
                                        <p:strVal val="hidden"/>
                                      </p:to>
                                    </p:set>
                                  </p:childTnLst>
                                </p:cTn>
                              </p:par>
                              <p:par>
                                <p:cTn id="132" presetID="2" presetClass="exit" presetSubtype="2" fill="hold" grpId="1" nodeType="withEffect">
                                  <p:stCondLst>
                                    <p:cond delay="0"/>
                                  </p:stCondLst>
                                  <p:childTnLst>
                                    <p:anim calcmode="lin" valueType="num">
                                      <p:cBhvr additive="base">
                                        <p:cTn id="133" dur="2000"/>
                                        <p:tgtEl>
                                          <p:spTgt spid="8"/>
                                        </p:tgtEl>
                                        <p:attrNameLst>
                                          <p:attrName>ppt_x</p:attrName>
                                        </p:attrNameLst>
                                      </p:cBhvr>
                                      <p:tavLst>
                                        <p:tav tm="0">
                                          <p:val>
                                            <p:strVal val="ppt_x"/>
                                          </p:val>
                                        </p:tav>
                                        <p:tav tm="100000">
                                          <p:val>
                                            <p:strVal val="1+ppt_w/2"/>
                                          </p:val>
                                        </p:tav>
                                      </p:tavLst>
                                    </p:anim>
                                    <p:anim calcmode="lin" valueType="num">
                                      <p:cBhvr additive="base">
                                        <p:cTn id="134" dur="2000"/>
                                        <p:tgtEl>
                                          <p:spTgt spid="8"/>
                                        </p:tgtEl>
                                        <p:attrNameLst>
                                          <p:attrName>ppt_y</p:attrName>
                                        </p:attrNameLst>
                                      </p:cBhvr>
                                      <p:tavLst>
                                        <p:tav tm="0">
                                          <p:val>
                                            <p:strVal val="ppt_y"/>
                                          </p:val>
                                        </p:tav>
                                        <p:tav tm="100000">
                                          <p:val>
                                            <p:strVal val="ppt_y"/>
                                          </p:val>
                                        </p:tav>
                                      </p:tavLst>
                                    </p:anim>
                                    <p:set>
                                      <p:cBhvr>
                                        <p:cTn id="135" dur="1" fill="hold">
                                          <p:stCondLst>
                                            <p:cond delay="1999"/>
                                          </p:stCondLst>
                                        </p:cTn>
                                        <p:tgtEl>
                                          <p:spTgt spid="8"/>
                                        </p:tgtEl>
                                        <p:attrNameLst>
                                          <p:attrName>style.visibility</p:attrName>
                                        </p:attrNameLst>
                                      </p:cBhvr>
                                      <p:to>
                                        <p:strVal val="hidden"/>
                                      </p:to>
                                    </p:set>
                                  </p:childTnLst>
                                </p:cTn>
                              </p:par>
                              <p:par>
                                <p:cTn id="136" presetID="2" presetClass="exit" presetSubtype="8" fill="hold" grpId="1" nodeType="withEffect">
                                  <p:stCondLst>
                                    <p:cond delay="0"/>
                                  </p:stCondLst>
                                  <p:childTnLst>
                                    <p:anim calcmode="lin" valueType="num">
                                      <p:cBhvr additive="base">
                                        <p:cTn id="137" dur="2000"/>
                                        <p:tgtEl>
                                          <p:spTgt spid="9"/>
                                        </p:tgtEl>
                                        <p:attrNameLst>
                                          <p:attrName>ppt_x</p:attrName>
                                        </p:attrNameLst>
                                      </p:cBhvr>
                                      <p:tavLst>
                                        <p:tav tm="0">
                                          <p:val>
                                            <p:strVal val="ppt_x"/>
                                          </p:val>
                                        </p:tav>
                                        <p:tav tm="100000">
                                          <p:val>
                                            <p:strVal val="0-ppt_w/2"/>
                                          </p:val>
                                        </p:tav>
                                      </p:tavLst>
                                    </p:anim>
                                    <p:anim calcmode="lin" valueType="num">
                                      <p:cBhvr additive="base">
                                        <p:cTn id="138" dur="2000"/>
                                        <p:tgtEl>
                                          <p:spTgt spid="9"/>
                                        </p:tgtEl>
                                        <p:attrNameLst>
                                          <p:attrName>ppt_y</p:attrName>
                                        </p:attrNameLst>
                                      </p:cBhvr>
                                      <p:tavLst>
                                        <p:tav tm="0">
                                          <p:val>
                                            <p:strVal val="ppt_y"/>
                                          </p:val>
                                        </p:tav>
                                        <p:tav tm="100000">
                                          <p:val>
                                            <p:strVal val="ppt_y"/>
                                          </p:val>
                                        </p:tav>
                                      </p:tavLst>
                                    </p:anim>
                                    <p:set>
                                      <p:cBhvr>
                                        <p:cTn id="139" dur="1" fill="hold">
                                          <p:stCondLst>
                                            <p:cond delay="1999"/>
                                          </p:stCondLst>
                                        </p:cTn>
                                        <p:tgtEl>
                                          <p:spTgt spid="9"/>
                                        </p:tgtEl>
                                        <p:attrNameLst>
                                          <p:attrName>style.visibility</p:attrName>
                                        </p:attrNameLst>
                                      </p:cBhvr>
                                      <p:to>
                                        <p:strVal val="hidden"/>
                                      </p:to>
                                    </p:set>
                                  </p:childTnLst>
                                </p:cTn>
                              </p:par>
                              <p:par>
                                <p:cTn id="140" presetID="2" presetClass="exit" presetSubtype="2" fill="hold" grpId="1" nodeType="withEffect">
                                  <p:stCondLst>
                                    <p:cond delay="0"/>
                                  </p:stCondLst>
                                  <p:childTnLst>
                                    <p:anim calcmode="lin" valueType="num">
                                      <p:cBhvr additive="base">
                                        <p:cTn id="141" dur="2000"/>
                                        <p:tgtEl>
                                          <p:spTgt spid="10"/>
                                        </p:tgtEl>
                                        <p:attrNameLst>
                                          <p:attrName>ppt_x</p:attrName>
                                        </p:attrNameLst>
                                      </p:cBhvr>
                                      <p:tavLst>
                                        <p:tav tm="0">
                                          <p:val>
                                            <p:strVal val="ppt_x"/>
                                          </p:val>
                                        </p:tav>
                                        <p:tav tm="100000">
                                          <p:val>
                                            <p:strVal val="1+ppt_w/2"/>
                                          </p:val>
                                        </p:tav>
                                      </p:tavLst>
                                    </p:anim>
                                    <p:anim calcmode="lin" valueType="num">
                                      <p:cBhvr additive="base">
                                        <p:cTn id="142" dur="2000"/>
                                        <p:tgtEl>
                                          <p:spTgt spid="10"/>
                                        </p:tgtEl>
                                        <p:attrNameLst>
                                          <p:attrName>ppt_y</p:attrName>
                                        </p:attrNameLst>
                                      </p:cBhvr>
                                      <p:tavLst>
                                        <p:tav tm="0">
                                          <p:val>
                                            <p:strVal val="ppt_y"/>
                                          </p:val>
                                        </p:tav>
                                        <p:tav tm="100000">
                                          <p:val>
                                            <p:strVal val="ppt_y"/>
                                          </p:val>
                                        </p:tav>
                                      </p:tavLst>
                                    </p:anim>
                                    <p:set>
                                      <p:cBhvr>
                                        <p:cTn id="143" dur="1" fill="hold">
                                          <p:stCondLst>
                                            <p:cond delay="1999"/>
                                          </p:stCondLst>
                                        </p:cTn>
                                        <p:tgtEl>
                                          <p:spTgt spid="10"/>
                                        </p:tgtEl>
                                        <p:attrNameLst>
                                          <p:attrName>style.visibility</p:attrName>
                                        </p:attrNameLst>
                                      </p:cBhvr>
                                      <p:to>
                                        <p:strVal val="hidden"/>
                                      </p:to>
                                    </p:set>
                                  </p:childTnLst>
                                </p:cTn>
                              </p:par>
                              <p:par>
                                <p:cTn id="144" presetID="2" presetClass="exit" presetSubtype="8" fill="hold" grpId="1" nodeType="withEffect">
                                  <p:stCondLst>
                                    <p:cond delay="0"/>
                                  </p:stCondLst>
                                  <p:childTnLst>
                                    <p:anim calcmode="lin" valueType="num">
                                      <p:cBhvr additive="base">
                                        <p:cTn id="145" dur="2000"/>
                                        <p:tgtEl>
                                          <p:spTgt spid="11"/>
                                        </p:tgtEl>
                                        <p:attrNameLst>
                                          <p:attrName>ppt_x</p:attrName>
                                        </p:attrNameLst>
                                      </p:cBhvr>
                                      <p:tavLst>
                                        <p:tav tm="0">
                                          <p:val>
                                            <p:strVal val="ppt_x"/>
                                          </p:val>
                                        </p:tav>
                                        <p:tav tm="100000">
                                          <p:val>
                                            <p:strVal val="0-ppt_w/2"/>
                                          </p:val>
                                        </p:tav>
                                      </p:tavLst>
                                    </p:anim>
                                    <p:anim calcmode="lin" valueType="num">
                                      <p:cBhvr additive="base">
                                        <p:cTn id="146" dur="2000"/>
                                        <p:tgtEl>
                                          <p:spTgt spid="11"/>
                                        </p:tgtEl>
                                        <p:attrNameLst>
                                          <p:attrName>ppt_y</p:attrName>
                                        </p:attrNameLst>
                                      </p:cBhvr>
                                      <p:tavLst>
                                        <p:tav tm="0">
                                          <p:val>
                                            <p:strVal val="ppt_y"/>
                                          </p:val>
                                        </p:tav>
                                        <p:tav tm="100000">
                                          <p:val>
                                            <p:strVal val="ppt_y"/>
                                          </p:val>
                                        </p:tav>
                                      </p:tavLst>
                                    </p:anim>
                                    <p:set>
                                      <p:cBhvr>
                                        <p:cTn id="147" dur="1" fill="hold">
                                          <p:stCondLst>
                                            <p:cond delay="1999"/>
                                          </p:stCondLst>
                                        </p:cTn>
                                        <p:tgtEl>
                                          <p:spTgt spid="11"/>
                                        </p:tgtEl>
                                        <p:attrNameLst>
                                          <p:attrName>style.visibility</p:attrName>
                                        </p:attrNameLst>
                                      </p:cBhvr>
                                      <p:to>
                                        <p:strVal val="hidden"/>
                                      </p:to>
                                    </p:set>
                                  </p:childTnLst>
                                </p:cTn>
                              </p:par>
                              <p:par>
                                <p:cTn id="148" presetID="2" presetClass="exit" presetSubtype="2" fill="hold" grpId="1" nodeType="withEffect">
                                  <p:stCondLst>
                                    <p:cond delay="0"/>
                                  </p:stCondLst>
                                  <p:childTnLst>
                                    <p:anim calcmode="lin" valueType="num">
                                      <p:cBhvr additive="base">
                                        <p:cTn id="149" dur="2000"/>
                                        <p:tgtEl>
                                          <p:spTgt spid="12"/>
                                        </p:tgtEl>
                                        <p:attrNameLst>
                                          <p:attrName>ppt_x</p:attrName>
                                        </p:attrNameLst>
                                      </p:cBhvr>
                                      <p:tavLst>
                                        <p:tav tm="0">
                                          <p:val>
                                            <p:strVal val="ppt_x"/>
                                          </p:val>
                                        </p:tav>
                                        <p:tav tm="100000">
                                          <p:val>
                                            <p:strVal val="1+ppt_w/2"/>
                                          </p:val>
                                        </p:tav>
                                      </p:tavLst>
                                    </p:anim>
                                    <p:anim calcmode="lin" valueType="num">
                                      <p:cBhvr additive="base">
                                        <p:cTn id="150" dur="2000"/>
                                        <p:tgtEl>
                                          <p:spTgt spid="12"/>
                                        </p:tgtEl>
                                        <p:attrNameLst>
                                          <p:attrName>ppt_y</p:attrName>
                                        </p:attrNameLst>
                                      </p:cBhvr>
                                      <p:tavLst>
                                        <p:tav tm="0">
                                          <p:val>
                                            <p:strVal val="ppt_y"/>
                                          </p:val>
                                        </p:tav>
                                        <p:tav tm="100000">
                                          <p:val>
                                            <p:strVal val="ppt_y"/>
                                          </p:val>
                                        </p:tav>
                                      </p:tavLst>
                                    </p:anim>
                                    <p:set>
                                      <p:cBhvr>
                                        <p:cTn id="151" dur="1" fill="hold">
                                          <p:stCondLst>
                                            <p:cond delay="1999"/>
                                          </p:stCondLst>
                                        </p:cTn>
                                        <p:tgtEl>
                                          <p:spTgt spid="12"/>
                                        </p:tgtEl>
                                        <p:attrNameLst>
                                          <p:attrName>style.visibility</p:attrName>
                                        </p:attrNameLst>
                                      </p:cBhvr>
                                      <p:to>
                                        <p:strVal val="hidden"/>
                                      </p:to>
                                    </p:set>
                                  </p:childTnLst>
                                </p:cTn>
                              </p:par>
                              <p:par>
                                <p:cTn id="152" presetID="2" presetClass="exit" presetSubtype="8" fill="hold" grpId="1" nodeType="withEffect">
                                  <p:stCondLst>
                                    <p:cond delay="0"/>
                                  </p:stCondLst>
                                  <p:childTnLst>
                                    <p:anim calcmode="lin" valueType="num">
                                      <p:cBhvr additive="base">
                                        <p:cTn id="153" dur="2000"/>
                                        <p:tgtEl>
                                          <p:spTgt spid="13"/>
                                        </p:tgtEl>
                                        <p:attrNameLst>
                                          <p:attrName>ppt_x</p:attrName>
                                        </p:attrNameLst>
                                      </p:cBhvr>
                                      <p:tavLst>
                                        <p:tav tm="0">
                                          <p:val>
                                            <p:strVal val="ppt_x"/>
                                          </p:val>
                                        </p:tav>
                                        <p:tav tm="100000">
                                          <p:val>
                                            <p:strVal val="0-ppt_w/2"/>
                                          </p:val>
                                        </p:tav>
                                      </p:tavLst>
                                    </p:anim>
                                    <p:anim calcmode="lin" valueType="num">
                                      <p:cBhvr additive="base">
                                        <p:cTn id="154" dur="2000"/>
                                        <p:tgtEl>
                                          <p:spTgt spid="13"/>
                                        </p:tgtEl>
                                        <p:attrNameLst>
                                          <p:attrName>ppt_y</p:attrName>
                                        </p:attrNameLst>
                                      </p:cBhvr>
                                      <p:tavLst>
                                        <p:tav tm="0">
                                          <p:val>
                                            <p:strVal val="ppt_y"/>
                                          </p:val>
                                        </p:tav>
                                        <p:tav tm="100000">
                                          <p:val>
                                            <p:strVal val="ppt_y"/>
                                          </p:val>
                                        </p:tav>
                                      </p:tavLst>
                                    </p:anim>
                                    <p:set>
                                      <p:cBhvr>
                                        <p:cTn id="155" dur="1" fill="hold">
                                          <p:stCondLst>
                                            <p:cond delay="1999"/>
                                          </p:stCondLst>
                                        </p:cTn>
                                        <p:tgtEl>
                                          <p:spTgt spid="13"/>
                                        </p:tgtEl>
                                        <p:attrNameLst>
                                          <p:attrName>style.visibility</p:attrName>
                                        </p:attrNameLst>
                                      </p:cBhvr>
                                      <p:to>
                                        <p:strVal val="hidden"/>
                                      </p:to>
                                    </p:set>
                                  </p:childTnLst>
                                </p:cTn>
                              </p:par>
                              <p:par>
                                <p:cTn id="156" presetID="2" presetClass="exit" presetSubtype="2" fill="hold" grpId="1" nodeType="withEffect">
                                  <p:stCondLst>
                                    <p:cond delay="0"/>
                                  </p:stCondLst>
                                  <p:childTnLst>
                                    <p:anim calcmode="lin" valueType="num">
                                      <p:cBhvr additive="base">
                                        <p:cTn id="157" dur="2000"/>
                                        <p:tgtEl>
                                          <p:spTgt spid="14"/>
                                        </p:tgtEl>
                                        <p:attrNameLst>
                                          <p:attrName>ppt_x</p:attrName>
                                        </p:attrNameLst>
                                      </p:cBhvr>
                                      <p:tavLst>
                                        <p:tav tm="0">
                                          <p:val>
                                            <p:strVal val="ppt_x"/>
                                          </p:val>
                                        </p:tav>
                                        <p:tav tm="100000">
                                          <p:val>
                                            <p:strVal val="1+ppt_w/2"/>
                                          </p:val>
                                        </p:tav>
                                      </p:tavLst>
                                    </p:anim>
                                    <p:anim calcmode="lin" valueType="num">
                                      <p:cBhvr additive="base">
                                        <p:cTn id="158" dur="2000"/>
                                        <p:tgtEl>
                                          <p:spTgt spid="14"/>
                                        </p:tgtEl>
                                        <p:attrNameLst>
                                          <p:attrName>ppt_y</p:attrName>
                                        </p:attrNameLst>
                                      </p:cBhvr>
                                      <p:tavLst>
                                        <p:tav tm="0">
                                          <p:val>
                                            <p:strVal val="ppt_y"/>
                                          </p:val>
                                        </p:tav>
                                        <p:tav tm="100000">
                                          <p:val>
                                            <p:strVal val="ppt_y"/>
                                          </p:val>
                                        </p:tav>
                                      </p:tavLst>
                                    </p:anim>
                                    <p:set>
                                      <p:cBhvr>
                                        <p:cTn id="159" dur="1" fill="hold">
                                          <p:stCondLst>
                                            <p:cond delay="1999"/>
                                          </p:stCondLst>
                                        </p:cTn>
                                        <p:tgtEl>
                                          <p:spTgt spid="14"/>
                                        </p:tgtEl>
                                        <p:attrNameLst>
                                          <p:attrName>style.visibility</p:attrName>
                                        </p:attrNameLst>
                                      </p:cBhvr>
                                      <p:to>
                                        <p:strVal val="hidden"/>
                                      </p:to>
                                    </p:set>
                                  </p:childTnLst>
                                </p:cTn>
                              </p:par>
                              <p:par>
                                <p:cTn id="160" presetID="2" presetClass="exit" presetSubtype="8" fill="hold" grpId="1" nodeType="withEffect">
                                  <p:stCondLst>
                                    <p:cond delay="0"/>
                                  </p:stCondLst>
                                  <p:childTnLst>
                                    <p:anim calcmode="lin" valueType="num">
                                      <p:cBhvr additive="base">
                                        <p:cTn id="161" dur="2000"/>
                                        <p:tgtEl>
                                          <p:spTgt spid="15"/>
                                        </p:tgtEl>
                                        <p:attrNameLst>
                                          <p:attrName>ppt_x</p:attrName>
                                        </p:attrNameLst>
                                      </p:cBhvr>
                                      <p:tavLst>
                                        <p:tav tm="0">
                                          <p:val>
                                            <p:strVal val="ppt_x"/>
                                          </p:val>
                                        </p:tav>
                                        <p:tav tm="100000">
                                          <p:val>
                                            <p:strVal val="0-ppt_w/2"/>
                                          </p:val>
                                        </p:tav>
                                      </p:tavLst>
                                    </p:anim>
                                    <p:anim calcmode="lin" valueType="num">
                                      <p:cBhvr additive="base">
                                        <p:cTn id="162" dur="2000"/>
                                        <p:tgtEl>
                                          <p:spTgt spid="15"/>
                                        </p:tgtEl>
                                        <p:attrNameLst>
                                          <p:attrName>ppt_y</p:attrName>
                                        </p:attrNameLst>
                                      </p:cBhvr>
                                      <p:tavLst>
                                        <p:tav tm="0">
                                          <p:val>
                                            <p:strVal val="ppt_y"/>
                                          </p:val>
                                        </p:tav>
                                        <p:tav tm="100000">
                                          <p:val>
                                            <p:strVal val="ppt_y"/>
                                          </p:val>
                                        </p:tav>
                                      </p:tavLst>
                                    </p:anim>
                                    <p:set>
                                      <p:cBhvr>
                                        <p:cTn id="163" dur="1" fill="hold">
                                          <p:stCondLst>
                                            <p:cond delay="1999"/>
                                          </p:stCondLst>
                                        </p:cTn>
                                        <p:tgtEl>
                                          <p:spTgt spid="15"/>
                                        </p:tgtEl>
                                        <p:attrNameLst>
                                          <p:attrName>style.visibility</p:attrName>
                                        </p:attrNameLst>
                                      </p:cBhvr>
                                      <p:to>
                                        <p:strVal val="hidden"/>
                                      </p:to>
                                    </p:set>
                                  </p:childTnLst>
                                </p:cTn>
                              </p:par>
                              <p:par>
                                <p:cTn id="164" presetID="2" presetClass="exit" presetSubtype="2" fill="hold" grpId="1" nodeType="withEffect">
                                  <p:stCondLst>
                                    <p:cond delay="0"/>
                                  </p:stCondLst>
                                  <p:childTnLst>
                                    <p:anim calcmode="lin" valueType="num">
                                      <p:cBhvr additive="base">
                                        <p:cTn id="165" dur="2000"/>
                                        <p:tgtEl>
                                          <p:spTgt spid="16"/>
                                        </p:tgtEl>
                                        <p:attrNameLst>
                                          <p:attrName>ppt_x</p:attrName>
                                        </p:attrNameLst>
                                      </p:cBhvr>
                                      <p:tavLst>
                                        <p:tav tm="0">
                                          <p:val>
                                            <p:strVal val="ppt_x"/>
                                          </p:val>
                                        </p:tav>
                                        <p:tav tm="100000">
                                          <p:val>
                                            <p:strVal val="1+ppt_w/2"/>
                                          </p:val>
                                        </p:tav>
                                      </p:tavLst>
                                    </p:anim>
                                    <p:anim calcmode="lin" valueType="num">
                                      <p:cBhvr additive="base">
                                        <p:cTn id="166" dur="2000"/>
                                        <p:tgtEl>
                                          <p:spTgt spid="16"/>
                                        </p:tgtEl>
                                        <p:attrNameLst>
                                          <p:attrName>ppt_y</p:attrName>
                                        </p:attrNameLst>
                                      </p:cBhvr>
                                      <p:tavLst>
                                        <p:tav tm="0">
                                          <p:val>
                                            <p:strVal val="ppt_y"/>
                                          </p:val>
                                        </p:tav>
                                        <p:tav tm="100000">
                                          <p:val>
                                            <p:strVal val="ppt_y"/>
                                          </p:val>
                                        </p:tav>
                                      </p:tavLst>
                                    </p:anim>
                                    <p:set>
                                      <p:cBhvr>
                                        <p:cTn id="167" dur="1" fill="hold">
                                          <p:stCondLst>
                                            <p:cond delay="1999"/>
                                          </p:stCondLst>
                                        </p:cTn>
                                        <p:tgtEl>
                                          <p:spTgt spid="16"/>
                                        </p:tgtEl>
                                        <p:attrNameLst>
                                          <p:attrName>style.visibility</p:attrName>
                                        </p:attrNameLst>
                                      </p:cBhvr>
                                      <p:to>
                                        <p:strVal val="hidden"/>
                                      </p:to>
                                    </p:set>
                                  </p:childTnLst>
                                </p:cTn>
                              </p:par>
                              <p:par>
                                <p:cTn id="168" presetID="2" presetClass="exit" presetSubtype="8" fill="hold" grpId="1" nodeType="withEffect">
                                  <p:stCondLst>
                                    <p:cond delay="0"/>
                                  </p:stCondLst>
                                  <p:childTnLst>
                                    <p:anim calcmode="lin" valueType="num">
                                      <p:cBhvr additive="base">
                                        <p:cTn id="169" dur="2000"/>
                                        <p:tgtEl>
                                          <p:spTgt spid="17"/>
                                        </p:tgtEl>
                                        <p:attrNameLst>
                                          <p:attrName>ppt_x</p:attrName>
                                        </p:attrNameLst>
                                      </p:cBhvr>
                                      <p:tavLst>
                                        <p:tav tm="0">
                                          <p:val>
                                            <p:strVal val="ppt_x"/>
                                          </p:val>
                                        </p:tav>
                                        <p:tav tm="100000">
                                          <p:val>
                                            <p:strVal val="0-ppt_w/2"/>
                                          </p:val>
                                        </p:tav>
                                      </p:tavLst>
                                    </p:anim>
                                    <p:anim calcmode="lin" valueType="num">
                                      <p:cBhvr additive="base">
                                        <p:cTn id="170" dur="2000"/>
                                        <p:tgtEl>
                                          <p:spTgt spid="17"/>
                                        </p:tgtEl>
                                        <p:attrNameLst>
                                          <p:attrName>ppt_y</p:attrName>
                                        </p:attrNameLst>
                                      </p:cBhvr>
                                      <p:tavLst>
                                        <p:tav tm="0">
                                          <p:val>
                                            <p:strVal val="ppt_y"/>
                                          </p:val>
                                        </p:tav>
                                        <p:tav tm="100000">
                                          <p:val>
                                            <p:strVal val="ppt_y"/>
                                          </p:val>
                                        </p:tav>
                                      </p:tavLst>
                                    </p:anim>
                                    <p:set>
                                      <p:cBhvr>
                                        <p:cTn id="171" dur="1" fill="hold">
                                          <p:stCondLst>
                                            <p:cond delay="1999"/>
                                          </p:stCondLst>
                                        </p:cTn>
                                        <p:tgtEl>
                                          <p:spTgt spid="17"/>
                                        </p:tgtEl>
                                        <p:attrNameLst>
                                          <p:attrName>style.visibility</p:attrName>
                                        </p:attrNameLst>
                                      </p:cBhvr>
                                      <p:to>
                                        <p:strVal val="hidden"/>
                                      </p:to>
                                    </p:set>
                                  </p:childTnLst>
                                </p:cTn>
                              </p:par>
                              <p:par>
                                <p:cTn id="172" presetID="2" presetClass="exit" presetSubtype="2" fill="hold" grpId="1" nodeType="withEffect">
                                  <p:stCondLst>
                                    <p:cond delay="0"/>
                                  </p:stCondLst>
                                  <p:childTnLst>
                                    <p:anim calcmode="lin" valueType="num">
                                      <p:cBhvr additive="base">
                                        <p:cTn id="173" dur="2000"/>
                                        <p:tgtEl>
                                          <p:spTgt spid="18"/>
                                        </p:tgtEl>
                                        <p:attrNameLst>
                                          <p:attrName>ppt_x</p:attrName>
                                        </p:attrNameLst>
                                      </p:cBhvr>
                                      <p:tavLst>
                                        <p:tav tm="0">
                                          <p:val>
                                            <p:strVal val="ppt_x"/>
                                          </p:val>
                                        </p:tav>
                                        <p:tav tm="100000">
                                          <p:val>
                                            <p:strVal val="1+ppt_w/2"/>
                                          </p:val>
                                        </p:tav>
                                      </p:tavLst>
                                    </p:anim>
                                    <p:anim calcmode="lin" valueType="num">
                                      <p:cBhvr additive="base">
                                        <p:cTn id="174" dur="2000"/>
                                        <p:tgtEl>
                                          <p:spTgt spid="18"/>
                                        </p:tgtEl>
                                        <p:attrNameLst>
                                          <p:attrName>ppt_y</p:attrName>
                                        </p:attrNameLst>
                                      </p:cBhvr>
                                      <p:tavLst>
                                        <p:tav tm="0">
                                          <p:val>
                                            <p:strVal val="ppt_y"/>
                                          </p:val>
                                        </p:tav>
                                        <p:tav tm="100000">
                                          <p:val>
                                            <p:strVal val="ppt_y"/>
                                          </p:val>
                                        </p:tav>
                                      </p:tavLst>
                                    </p:anim>
                                    <p:set>
                                      <p:cBhvr>
                                        <p:cTn id="175" dur="1" fill="hold">
                                          <p:stCondLst>
                                            <p:cond delay="1999"/>
                                          </p:stCondLst>
                                        </p:cTn>
                                        <p:tgtEl>
                                          <p:spTgt spid="18"/>
                                        </p:tgtEl>
                                        <p:attrNameLst>
                                          <p:attrName>style.visibility</p:attrName>
                                        </p:attrNameLst>
                                      </p:cBhvr>
                                      <p:to>
                                        <p:strVal val="hidden"/>
                                      </p:to>
                                    </p:set>
                                  </p:childTnLst>
                                </p:cTn>
                              </p:par>
                              <p:par>
                                <p:cTn id="176" presetID="2" presetClass="exit" presetSubtype="8" fill="hold" grpId="1" nodeType="withEffect">
                                  <p:stCondLst>
                                    <p:cond delay="0"/>
                                  </p:stCondLst>
                                  <p:childTnLst>
                                    <p:anim calcmode="lin" valueType="num">
                                      <p:cBhvr additive="base">
                                        <p:cTn id="177" dur="2000"/>
                                        <p:tgtEl>
                                          <p:spTgt spid="19"/>
                                        </p:tgtEl>
                                        <p:attrNameLst>
                                          <p:attrName>ppt_x</p:attrName>
                                        </p:attrNameLst>
                                      </p:cBhvr>
                                      <p:tavLst>
                                        <p:tav tm="0">
                                          <p:val>
                                            <p:strVal val="ppt_x"/>
                                          </p:val>
                                        </p:tav>
                                        <p:tav tm="100000">
                                          <p:val>
                                            <p:strVal val="0-ppt_w/2"/>
                                          </p:val>
                                        </p:tav>
                                      </p:tavLst>
                                    </p:anim>
                                    <p:anim calcmode="lin" valueType="num">
                                      <p:cBhvr additive="base">
                                        <p:cTn id="178" dur="2000"/>
                                        <p:tgtEl>
                                          <p:spTgt spid="19"/>
                                        </p:tgtEl>
                                        <p:attrNameLst>
                                          <p:attrName>ppt_y</p:attrName>
                                        </p:attrNameLst>
                                      </p:cBhvr>
                                      <p:tavLst>
                                        <p:tav tm="0">
                                          <p:val>
                                            <p:strVal val="ppt_y"/>
                                          </p:val>
                                        </p:tav>
                                        <p:tav tm="100000">
                                          <p:val>
                                            <p:strVal val="ppt_y"/>
                                          </p:val>
                                        </p:tav>
                                      </p:tavLst>
                                    </p:anim>
                                    <p:set>
                                      <p:cBhvr>
                                        <p:cTn id="179" dur="1" fill="hold">
                                          <p:stCondLst>
                                            <p:cond delay="1999"/>
                                          </p:stCondLst>
                                        </p:cTn>
                                        <p:tgtEl>
                                          <p:spTgt spid="19"/>
                                        </p:tgtEl>
                                        <p:attrNameLst>
                                          <p:attrName>style.visibility</p:attrName>
                                        </p:attrNameLst>
                                      </p:cBhvr>
                                      <p:to>
                                        <p:strVal val="hidden"/>
                                      </p:to>
                                    </p:set>
                                  </p:childTnLst>
                                </p:cTn>
                              </p:par>
                              <p:par>
                                <p:cTn id="180" presetID="2" presetClass="exit" presetSubtype="2" fill="hold" grpId="1" nodeType="withEffect">
                                  <p:stCondLst>
                                    <p:cond delay="0"/>
                                  </p:stCondLst>
                                  <p:childTnLst>
                                    <p:anim calcmode="lin" valueType="num">
                                      <p:cBhvr additive="base">
                                        <p:cTn id="181" dur="2000"/>
                                        <p:tgtEl>
                                          <p:spTgt spid="20"/>
                                        </p:tgtEl>
                                        <p:attrNameLst>
                                          <p:attrName>ppt_x</p:attrName>
                                        </p:attrNameLst>
                                      </p:cBhvr>
                                      <p:tavLst>
                                        <p:tav tm="0">
                                          <p:val>
                                            <p:strVal val="ppt_x"/>
                                          </p:val>
                                        </p:tav>
                                        <p:tav tm="100000">
                                          <p:val>
                                            <p:strVal val="1+ppt_w/2"/>
                                          </p:val>
                                        </p:tav>
                                      </p:tavLst>
                                    </p:anim>
                                    <p:anim calcmode="lin" valueType="num">
                                      <p:cBhvr additive="base">
                                        <p:cTn id="182" dur="2000"/>
                                        <p:tgtEl>
                                          <p:spTgt spid="20"/>
                                        </p:tgtEl>
                                        <p:attrNameLst>
                                          <p:attrName>ppt_y</p:attrName>
                                        </p:attrNameLst>
                                      </p:cBhvr>
                                      <p:tavLst>
                                        <p:tav tm="0">
                                          <p:val>
                                            <p:strVal val="ppt_y"/>
                                          </p:val>
                                        </p:tav>
                                        <p:tav tm="100000">
                                          <p:val>
                                            <p:strVal val="ppt_y"/>
                                          </p:val>
                                        </p:tav>
                                      </p:tavLst>
                                    </p:anim>
                                    <p:set>
                                      <p:cBhvr>
                                        <p:cTn id="183" dur="1" fill="hold">
                                          <p:stCondLst>
                                            <p:cond delay="1999"/>
                                          </p:stCondLst>
                                        </p:cTn>
                                        <p:tgtEl>
                                          <p:spTgt spid="20"/>
                                        </p:tgtEl>
                                        <p:attrNameLst>
                                          <p:attrName>style.visibility</p:attrName>
                                        </p:attrNameLst>
                                      </p:cBhvr>
                                      <p:to>
                                        <p:strVal val="hidden"/>
                                      </p:to>
                                    </p:set>
                                  </p:childTnLst>
                                </p:cTn>
                              </p:par>
                              <p:par>
                                <p:cTn id="184" presetID="2" presetClass="exit" presetSubtype="8" fill="hold" grpId="1" nodeType="withEffect">
                                  <p:stCondLst>
                                    <p:cond delay="0"/>
                                  </p:stCondLst>
                                  <p:childTnLst>
                                    <p:anim calcmode="lin" valueType="num">
                                      <p:cBhvr additive="base">
                                        <p:cTn id="185" dur="2000"/>
                                        <p:tgtEl>
                                          <p:spTgt spid="21"/>
                                        </p:tgtEl>
                                        <p:attrNameLst>
                                          <p:attrName>ppt_x</p:attrName>
                                        </p:attrNameLst>
                                      </p:cBhvr>
                                      <p:tavLst>
                                        <p:tav tm="0">
                                          <p:val>
                                            <p:strVal val="ppt_x"/>
                                          </p:val>
                                        </p:tav>
                                        <p:tav tm="100000">
                                          <p:val>
                                            <p:strVal val="0-ppt_w/2"/>
                                          </p:val>
                                        </p:tav>
                                      </p:tavLst>
                                    </p:anim>
                                    <p:anim calcmode="lin" valueType="num">
                                      <p:cBhvr additive="base">
                                        <p:cTn id="186" dur="2000"/>
                                        <p:tgtEl>
                                          <p:spTgt spid="21"/>
                                        </p:tgtEl>
                                        <p:attrNameLst>
                                          <p:attrName>ppt_y</p:attrName>
                                        </p:attrNameLst>
                                      </p:cBhvr>
                                      <p:tavLst>
                                        <p:tav tm="0">
                                          <p:val>
                                            <p:strVal val="ppt_y"/>
                                          </p:val>
                                        </p:tav>
                                        <p:tav tm="100000">
                                          <p:val>
                                            <p:strVal val="ppt_y"/>
                                          </p:val>
                                        </p:tav>
                                      </p:tavLst>
                                    </p:anim>
                                    <p:set>
                                      <p:cBhvr>
                                        <p:cTn id="187" dur="1" fill="hold">
                                          <p:stCondLst>
                                            <p:cond delay="1999"/>
                                          </p:stCondLst>
                                        </p:cTn>
                                        <p:tgtEl>
                                          <p:spTgt spid="21"/>
                                        </p:tgtEl>
                                        <p:attrNameLst>
                                          <p:attrName>style.visibility</p:attrName>
                                        </p:attrNameLst>
                                      </p:cBhvr>
                                      <p:to>
                                        <p:strVal val="hidden"/>
                                      </p:to>
                                    </p:set>
                                  </p:childTnLst>
                                </p:cTn>
                              </p:par>
                              <p:par>
                                <p:cTn id="188" presetID="2" presetClass="exit" presetSubtype="2" fill="hold" grpId="1" nodeType="withEffect">
                                  <p:stCondLst>
                                    <p:cond delay="0"/>
                                  </p:stCondLst>
                                  <p:childTnLst>
                                    <p:anim calcmode="lin" valueType="num">
                                      <p:cBhvr additive="base">
                                        <p:cTn id="189" dur="2000"/>
                                        <p:tgtEl>
                                          <p:spTgt spid="22"/>
                                        </p:tgtEl>
                                        <p:attrNameLst>
                                          <p:attrName>ppt_x</p:attrName>
                                        </p:attrNameLst>
                                      </p:cBhvr>
                                      <p:tavLst>
                                        <p:tav tm="0">
                                          <p:val>
                                            <p:strVal val="ppt_x"/>
                                          </p:val>
                                        </p:tav>
                                        <p:tav tm="100000">
                                          <p:val>
                                            <p:strVal val="1+ppt_w/2"/>
                                          </p:val>
                                        </p:tav>
                                      </p:tavLst>
                                    </p:anim>
                                    <p:anim calcmode="lin" valueType="num">
                                      <p:cBhvr additive="base">
                                        <p:cTn id="190" dur="2000"/>
                                        <p:tgtEl>
                                          <p:spTgt spid="22"/>
                                        </p:tgtEl>
                                        <p:attrNameLst>
                                          <p:attrName>ppt_y</p:attrName>
                                        </p:attrNameLst>
                                      </p:cBhvr>
                                      <p:tavLst>
                                        <p:tav tm="0">
                                          <p:val>
                                            <p:strVal val="ppt_y"/>
                                          </p:val>
                                        </p:tav>
                                        <p:tav tm="100000">
                                          <p:val>
                                            <p:strVal val="ppt_y"/>
                                          </p:val>
                                        </p:tav>
                                      </p:tavLst>
                                    </p:anim>
                                    <p:set>
                                      <p:cBhvr>
                                        <p:cTn id="191" dur="1" fill="hold">
                                          <p:stCondLst>
                                            <p:cond delay="1999"/>
                                          </p:stCondLst>
                                        </p:cTn>
                                        <p:tgtEl>
                                          <p:spTgt spid="22"/>
                                        </p:tgtEl>
                                        <p:attrNameLst>
                                          <p:attrName>style.visibility</p:attrName>
                                        </p:attrNameLst>
                                      </p:cBhvr>
                                      <p:to>
                                        <p:strVal val="hidden"/>
                                      </p:to>
                                    </p:set>
                                  </p:childTnLst>
                                </p:cTn>
                              </p:par>
                              <p:par>
                                <p:cTn id="192" presetID="2" presetClass="exit" presetSubtype="8" fill="hold" grpId="1" nodeType="withEffect">
                                  <p:stCondLst>
                                    <p:cond delay="0"/>
                                  </p:stCondLst>
                                  <p:childTnLst>
                                    <p:anim calcmode="lin" valueType="num">
                                      <p:cBhvr additive="base">
                                        <p:cTn id="193" dur="2000"/>
                                        <p:tgtEl>
                                          <p:spTgt spid="23"/>
                                        </p:tgtEl>
                                        <p:attrNameLst>
                                          <p:attrName>ppt_x</p:attrName>
                                        </p:attrNameLst>
                                      </p:cBhvr>
                                      <p:tavLst>
                                        <p:tav tm="0">
                                          <p:val>
                                            <p:strVal val="ppt_x"/>
                                          </p:val>
                                        </p:tav>
                                        <p:tav tm="100000">
                                          <p:val>
                                            <p:strVal val="0-ppt_w/2"/>
                                          </p:val>
                                        </p:tav>
                                      </p:tavLst>
                                    </p:anim>
                                    <p:anim calcmode="lin" valueType="num">
                                      <p:cBhvr additive="base">
                                        <p:cTn id="194" dur="2000"/>
                                        <p:tgtEl>
                                          <p:spTgt spid="23"/>
                                        </p:tgtEl>
                                        <p:attrNameLst>
                                          <p:attrName>ppt_y</p:attrName>
                                        </p:attrNameLst>
                                      </p:cBhvr>
                                      <p:tavLst>
                                        <p:tav tm="0">
                                          <p:val>
                                            <p:strVal val="ppt_y"/>
                                          </p:val>
                                        </p:tav>
                                        <p:tav tm="100000">
                                          <p:val>
                                            <p:strVal val="ppt_y"/>
                                          </p:val>
                                        </p:tav>
                                      </p:tavLst>
                                    </p:anim>
                                    <p:set>
                                      <p:cBhvr>
                                        <p:cTn id="195" dur="1" fill="hold">
                                          <p:stCondLst>
                                            <p:cond delay="1999"/>
                                          </p:stCondLst>
                                        </p:cTn>
                                        <p:tgtEl>
                                          <p:spTgt spid="23"/>
                                        </p:tgtEl>
                                        <p:attrNameLst>
                                          <p:attrName>style.visibility</p:attrName>
                                        </p:attrNameLst>
                                      </p:cBhvr>
                                      <p:to>
                                        <p:strVal val="hidden"/>
                                      </p:to>
                                    </p:set>
                                  </p:childTnLst>
                                </p:cTn>
                              </p:par>
                              <p:par>
                                <p:cTn id="196" presetID="2" presetClass="exit" presetSubtype="2" fill="hold" grpId="1" nodeType="withEffect">
                                  <p:stCondLst>
                                    <p:cond delay="0"/>
                                  </p:stCondLst>
                                  <p:childTnLst>
                                    <p:anim calcmode="lin" valueType="num">
                                      <p:cBhvr additive="base">
                                        <p:cTn id="197" dur="2000"/>
                                        <p:tgtEl>
                                          <p:spTgt spid="24"/>
                                        </p:tgtEl>
                                        <p:attrNameLst>
                                          <p:attrName>ppt_x</p:attrName>
                                        </p:attrNameLst>
                                      </p:cBhvr>
                                      <p:tavLst>
                                        <p:tav tm="0">
                                          <p:val>
                                            <p:strVal val="ppt_x"/>
                                          </p:val>
                                        </p:tav>
                                        <p:tav tm="100000">
                                          <p:val>
                                            <p:strVal val="1+ppt_w/2"/>
                                          </p:val>
                                        </p:tav>
                                      </p:tavLst>
                                    </p:anim>
                                    <p:anim calcmode="lin" valueType="num">
                                      <p:cBhvr additive="base">
                                        <p:cTn id="198" dur="2000"/>
                                        <p:tgtEl>
                                          <p:spTgt spid="24"/>
                                        </p:tgtEl>
                                        <p:attrNameLst>
                                          <p:attrName>ppt_y</p:attrName>
                                        </p:attrNameLst>
                                      </p:cBhvr>
                                      <p:tavLst>
                                        <p:tav tm="0">
                                          <p:val>
                                            <p:strVal val="ppt_y"/>
                                          </p:val>
                                        </p:tav>
                                        <p:tav tm="100000">
                                          <p:val>
                                            <p:strVal val="ppt_y"/>
                                          </p:val>
                                        </p:tav>
                                      </p:tavLst>
                                    </p:anim>
                                    <p:set>
                                      <p:cBhvr>
                                        <p:cTn id="199" dur="1" fill="hold">
                                          <p:stCondLst>
                                            <p:cond delay="1999"/>
                                          </p:stCondLst>
                                        </p:cTn>
                                        <p:tgtEl>
                                          <p:spTgt spid="24"/>
                                        </p:tgtEl>
                                        <p:attrNameLst>
                                          <p:attrName>style.visibility</p:attrName>
                                        </p:attrNameLst>
                                      </p:cBhvr>
                                      <p:to>
                                        <p:strVal val="hidden"/>
                                      </p:to>
                                    </p:set>
                                  </p:childTnLst>
                                </p:cTn>
                              </p:par>
                              <p:par>
                                <p:cTn id="200" presetID="2" presetClass="exit" presetSubtype="8" fill="hold" grpId="1" nodeType="withEffect">
                                  <p:stCondLst>
                                    <p:cond delay="0"/>
                                  </p:stCondLst>
                                  <p:childTnLst>
                                    <p:anim calcmode="lin" valueType="num">
                                      <p:cBhvr additive="base">
                                        <p:cTn id="201" dur="2000"/>
                                        <p:tgtEl>
                                          <p:spTgt spid="25"/>
                                        </p:tgtEl>
                                        <p:attrNameLst>
                                          <p:attrName>ppt_x</p:attrName>
                                        </p:attrNameLst>
                                      </p:cBhvr>
                                      <p:tavLst>
                                        <p:tav tm="0">
                                          <p:val>
                                            <p:strVal val="ppt_x"/>
                                          </p:val>
                                        </p:tav>
                                        <p:tav tm="100000">
                                          <p:val>
                                            <p:strVal val="0-ppt_w/2"/>
                                          </p:val>
                                        </p:tav>
                                      </p:tavLst>
                                    </p:anim>
                                    <p:anim calcmode="lin" valueType="num">
                                      <p:cBhvr additive="base">
                                        <p:cTn id="202" dur="2000"/>
                                        <p:tgtEl>
                                          <p:spTgt spid="25"/>
                                        </p:tgtEl>
                                        <p:attrNameLst>
                                          <p:attrName>ppt_y</p:attrName>
                                        </p:attrNameLst>
                                      </p:cBhvr>
                                      <p:tavLst>
                                        <p:tav tm="0">
                                          <p:val>
                                            <p:strVal val="ppt_y"/>
                                          </p:val>
                                        </p:tav>
                                        <p:tav tm="100000">
                                          <p:val>
                                            <p:strVal val="ppt_y"/>
                                          </p:val>
                                        </p:tav>
                                      </p:tavLst>
                                    </p:anim>
                                    <p:set>
                                      <p:cBhvr>
                                        <p:cTn id="203" dur="1" fill="hold">
                                          <p:stCondLst>
                                            <p:cond delay="1999"/>
                                          </p:stCondLst>
                                        </p:cTn>
                                        <p:tgtEl>
                                          <p:spTgt spid="25"/>
                                        </p:tgtEl>
                                        <p:attrNameLst>
                                          <p:attrName>style.visibility</p:attrName>
                                        </p:attrNameLst>
                                      </p:cBhvr>
                                      <p:to>
                                        <p:strVal val="hidden"/>
                                      </p:to>
                                    </p:set>
                                  </p:childTnLst>
                                </p:cTn>
                              </p:par>
                              <p:par>
                                <p:cTn id="204" presetID="2" presetClass="exit" presetSubtype="2" fill="hold" grpId="1" nodeType="withEffect">
                                  <p:stCondLst>
                                    <p:cond delay="0"/>
                                  </p:stCondLst>
                                  <p:childTnLst>
                                    <p:anim calcmode="lin" valueType="num">
                                      <p:cBhvr additive="base">
                                        <p:cTn id="205" dur="2000"/>
                                        <p:tgtEl>
                                          <p:spTgt spid="26"/>
                                        </p:tgtEl>
                                        <p:attrNameLst>
                                          <p:attrName>ppt_x</p:attrName>
                                        </p:attrNameLst>
                                      </p:cBhvr>
                                      <p:tavLst>
                                        <p:tav tm="0">
                                          <p:val>
                                            <p:strVal val="ppt_x"/>
                                          </p:val>
                                        </p:tav>
                                        <p:tav tm="100000">
                                          <p:val>
                                            <p:strVal val="1+ppt_w/2"/>
                                          </p:val>
                                        </p:tav>
                                      </p:tavLst>
                                    </p:anim>
                                    <p:anim calcmode="lin" valueType="num">
                                      <p:cBhvr additive="base">
                                        <p:cTn id="206" dur="2000"/>
                                        <p:tgtEl>
                                          <p:spTgt spid="26"/>
                                        </p:tgtEl>
                                        <p:attrNameLst>
                                          <p:attrName>ppt_y</p:attrName>
                                        </p:attrNameLst>
                                      </p:cBhvr>
                                      <p:tavLst>
                                        <p:tav tm="0">
                                          <p:val>
                                            <p:strVal val="ppt_y"/>
                                          </p:val>
                                        </p:tav>
                                        <p:tav tm="100000">
                                          <p:val>
                                            <p:strVal val="ppt_y"/>
                                          </p:val>
                                        </p:tav>
                                      </p:tavLst>
                                    </p:anim>
                                    <p:set>
                                      <p:cBhvr>
                                        <p:cTn id="207" dur="1" fill="hold">
                                          <p:stCondLst>
                                            <p:cond delay="1999"/>
                                          </p:stCondLst>
                                        </p:cTn>
                                        <p:tgtEl>
                                          <p:spTgt spid="26"/>
                                        </p:tgtEl>
                                        <p:attrNameLst>
                                          <p:attrName>style.visibility</p:attrName>
                                        </p:attrNameLst>
                                      </p:cBhvr>
                                      <p:to>
                                        <p:strVal val="hidden"/>
                                      </p:to>
                                    </p:set>
                                  </p:childTnLst>
                                </p:cTn>
                              </p:par>
                              <p:par>
                                <p:cTn id="208" presetID="2" presetClass="exit" presetSubtype="8" fill="hold" grpId="1" nodeType="withEffect">
                                  <p:stCondLst>
                                    <p:cond delay="0"/>
                                  </p:stCondLst>
                                  <p:childTnLst>
                                    <p:anim calcmode="lin" valueType="num">
                                      <p:cBhvr additive="base">
                                        <p:cTn id="209" dur="2000"/>
                                        <p:tgtEl>
                                          <p:spTgt spid="27"/>
                                        </p:tgtEl>
                                        <p:attrNameLst>
                                          <p:attrName>ppt_x</p:attrName>
                                        </p:attrNameLst>
                                      </p:cBhvr>
                                      <p:tavLst>
                                        <p:tav tm="0">
                                          <p:val>
                                            <p:strVal val="ppt_x"/>
                                          </p:val>
                                        </p:tav>
                                        <p:tav tm="100000">
                                          <p:val>
                                            <p:strVal val="0-ppt_w/2"/>
                                          </p:val>
                                        </p:tav>
                                      </p:tavLst>
                                    </p:anim>
                                    <p:anim calcmode="lin" valueType="num">
                                      <p:cBhvr additive="base">
                                        <p:cTn id="210" dur="2000"/>
                                        <p:tgtEl>
                                          <p:spTgt spid="27"/>
                                        </p:tgtEl>
                                        <p:attrNameLst>
                                          <p:attrName>ppt_y</p:attrName>
                                        </p:attrNameLst>
                                      </p:cBhvr>
                                      <p:tavLst>
                                        <p:tav tm="0">
                                          <p:val>
                                            <p:strVal val="ppt_y"/>
                                          </p:val>
                                        </p:tav>
                                        <p:tav tm="100000">
                                          <p:val>
                                            <p:strVal val="ppt_y"/>
                                          </p:val>
                                        </p:tav>
                                      </p:tavLst>
                                    </p:anim>
                                    <p:set>
                                      <p:cBhvr>
                                        <p:cTn id="211" dur="1" fill="hold">
                                          <p:stCondLst>
                                            <p:cond delay="1999"/>
                                          </p:stCondLst>
                                        </p:cTn>
                                        <p:tgtEl>
                                          <p:spTgt spid="27"/>
                                        </p:tgtEl>
                                        <p:attrNameLst>
                                          <p:attrName>style.visibility</p:attrName>
                                        </p:attrNameLst>
                                      </p:cBhvr>
                                      <p:to>
                                        <p:strVal val="hidden"/>
                                      </p:to>
                                    </p:set>
                                  </p:childTnLst>
                                </p:cTn>
                              </p:par>
                              <p:par>
                                <p:cTn id="212" presetID="2" presetClass="exit" presetSubtype="2" fill="hold" grpId="1" nodeType="withEffect">
                                  <p:stCondLst>
                                    <p:cond delay="0"/>
                                  </p:stCondLst>
                                  <p:childTnLst>
                                    <p:anim calcmode="lin" valueType="num">
                                      <p:cBhvr additive="base">
                                        <p:cTn id="213" dur="2000"/>
                                        <p:tgtEl>
                                          <p:spTgt spid="28"/>
                                        </p:tgtEl>
                                        <p:attrNameLst>
                                          <p:attrName>ppt_x</p:attrName>
                                        </p:attrNameLst>
                                      </p:cBhvr>
                                      <p:tavLst>
                                        <p:tav tm="0">
                                          <p:val>
                                            <p:strVal val="ppt_x"/>
                                          </p:val>
                                        </p:tav>
                                        <p:tav tm="100000">
                                          <p:val>
                                            <p:strVal val="1+ppt_w/2"/>
                                          </p:val>
                                        </p:tav>
                                      </p:tavLst>
                                    </p:anim>
                                    <p:anim calcmode="lin" valueType="num">
                                      <p:cBhvr additive="base">
                                        <p:cTn id="214" dur="2000"/>
                                        <p:tgtEl>
                                          <p:spTgt spid="28"/>
                                        </p:tgtEl>
                                        <p:attrNameLst>
                                          <p:attrName>ppt_y</p:attrName>
                                        </p:attrNameLst>
                                      </p:cBhvr>
                                      <p:tavLst>
                                        <p:tav tm="0">
                                          <p:val>
                                            <p:strVal val="ppt_y"/>
                                          </p:val>
                                        </p:tav>
                                        <p:tav tm="100000">
                                          <p:val>
                                            <p:strVal val="ppt_y"/>
                                          </p:val>
                                        </p:tav>
                                      </p:tavLst>
                                    </p:anim>
                                    <p:set>
                                      <p:cBhvr>
                                        <p:cTn id="215" dur="1" fill="hold">
                                          <p:stCondLst>
                                            <p:cond delay="1999"/>
                                          </p:stCondLst>
                                        </p:cTn>
                                        <p:tgtEl>
                                          <p:spTgt spid="28"/>
                                        </p:tgtEl>
                                        <p:attrNameLst>
                                          <p:attrName>style.visibility</p:attrName>
                                        </p:attrNameLst>
                                      </p:cBhvr>
                                      <p:to>
                                        <p:strVal val="hidden"/>
                                      </p:to>
                                    </p:set>
                                  </p:childTnLst>
                                </p:cTn>
                              </p:par>
                              <p:par>
                                <p:cTn id="216" presetID="17" presetClass="entr" presetSubtype="10" fill="hold" nodeType="withEffect">
                                  <p:stCondLst>
                                    <p:cond delay="0"/>
                                  </p:stCondLst>
                                  <p:childTnLst>
                                    <p:set>
                                      <p:cBhvr>
                                        <p:cTn id="217" dur="1" fill="hold">
                                          <p:stCondLst>
                                            <p:cond delay="0"/>
                                          </p:stCondLst>
                                        </p:cTn>
                                        <p:tgtEl>
                                          <p:spTgt spid="2"/>
                                        </p:tgtEl>
                                        <p:attrNameLst>
                                          <p:attrName>style.visibility</p:attrName>
                                        </p:attrNameLst>
                                      </p:cBhvr>
                                      <p:to>
                                        <p:strVal val="visible"/>
                                      </p:to>
                                    </p:set>
                                    <p:anim calcmode="lin" valueType="num">
                                      <p:cBhvr>
                                        <p:cTn id="218" dur="2000" fill="hold"/>
                                        <p:tgtEl>
                                          <p:spTgt spid="2"/>
                                        </p:tgtEl>
                                        <p:attrNameLst>
                                          <p:attrName>ppt_w</p:attrName>
                                        </p:attrNameLst>
                                      </p:cBhvr>
                                      <p:tavLst>
                                        <p:tav tm="0">
                                          <p:val>
                                            <p:fltVal val="0"/>
                                          </p:val>
                                        </p:tav>
                                        <p:tav tm="100000">
                                          <p:val>
                                            <p:strVal val="#ppt_w"/>
                                          </p:val>
                                        </p:tav>
                                      </p:tavLst>
                                    </p:anim>
                                    <p:anim calcmode="lin" valueType="num">
                                      <p:cBhvr>
                                        <p:cTn id="21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2128709">
            <a:off x="-318039" y="769738"/>
            <a:ext cx="5101301" cy="147195"/>
          </a:xfrm>
          <a:prstGeom prst="rect">
            <a:avLst/>
          </a:prstGeom>
          <a:blipFill>
            <a:blip r:embed="rId3">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2382626">
            <a:off x="4579725" y="4544311"/>
            <a:ext cx="4966206" cy="136112"/>
          </a:xfrm>
          <a:prstGeom prst="rect">
            <a:avLst/>
          </a:prstGeom>
          <a:blipFill>
            <a:blip r:embed="rId3">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9388590">
            <a:off x="-327070" y="4451352"/>
            <a:ext cx="5163278" cy="156474"/>
          </a:xfrm>
          <a:prstGeom prst="rect">
            <a:avLst/>
          </a:prstGeom>
          <a:blipFill>
            <a:blip r:embed="rId3">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9388590">
            <a:off x="4541118" y="808415"/>
            <a:ext cx="4867315" cy="100009"/>
          </a:xfrm>
          <a:prstGeom prst="rect">
            <a:avLst/>
          </a:prstGeom>
          <a:blipFill>
            <a:blip r:embed="rId3">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128709">
            <a:off x="-305596" y="920130"/>
            <a:ext cx="4990646" cy="127514"/>
          </a:xfrm>
          <a:prstGeom prst="rect">
            <a:avLst/>
          </a:prstGeom>
          <a:blipFill>
            <a:blip r:embed="rId3">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9388590">
            <a:off x="-196172" y="4515846"/>
            <a:ext cx="5096082" cy="129016"/>
          </a:xfrm>
          <a:prstGeom prst="rect">
            <a:avLst/>
          </a:prstGeom>
          <a:blipFill>
            <a:blip r:embed="rId3">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365666">
            <a:off x="4634039" y="4480065"/>
            <a:ext cx="5056950" cy="89516"/>
          </a:xfrm>
          <a:prstGeom prst="rect">
            <a:avLst/>
          </a:prstGeom>
          <a:blipFill>
            <a:blip r:embed="rId3">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9388590">
            <a:off x="4529001" y="757194"/>
            <a:ext cx="4615818" cy="111040"/>
          </a:xfrm>
          <a:prstGeom prst="rect">
            <a:avLst/>
          </a:prstGeom>
          <a:blipFill>
            <a:blip r:embed="rId3">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128709">
            <a:off x="-132379" y="750496"/>
            <a:ext cx="4946012" cy="92540"/>
          </a:xfrm>
          <a:prstGeom prst="rect">
            <a:avLst/>
          </a:prstGeom>
          <a:blipFill>
            <a:blip r:embed="rId3">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9388590">
            <a:off x="4702520" y="806752"/>
            <a:ext cx="4787880" cy="131510"/>
          </a:xfrm>
          <a:prstGeom prst="rect">
            <a:avLst/>
          </a:prstGeom>
          <a:blipFill>
            <a:blip r:embed="rId3">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416071">
            <a:off x="4539331" y="4628926"/>
            <a:ext cx="4848443" cy="82829"/>
          </a:xfrm>
          <a:prstGeom prst="rect">
            <a:avLst/>
          </a:prstGeom>
          <a:blipFill>
            <a:blip r:embed="rId3">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9388590">
            <a:off x="-483597" y="4364061"/>
            <a:ext cx="5223382" cy="127979"/>
          </a:xfrm>
          <a:prstGeom prst="rect">
            <a:avLst/>
          </a:prstGeom>
          <a:blipFill>
            <a:blip r:embed="rId3">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928726" y="-642960"/>
            <a:ext cx="10287072" cy="6786610"/>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3" presetClass="entr" presetSubtype="5"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animEffect transition="in" filter="blinds(vertical)">
                                      <p:cBhvr>
                                        <p:cTn id="9" dur="2000"/>
                                        <p:tgtEl>
                                          <p:spTgt spid="7"/>
                                        </p:tgtEl>
                                      </p:cBhvr>
                                    </p:animEffect>
                                  </p:childTnLst>
                                </p:cTn>
                              </p:par>
                              <p:par>
                                <p:cTn id="10" presetID="3" presetClass="entr" presetSubtype="5"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vertical)">
                                      <p:cBhvr>
                                        <p:cTn id="12" dur="2000"/>
                                        <p:tgtEl>
                                          <p:spTgt spid="5"/>
                                        </p:tgtEl>
                                      </p:cBhvr>
                                    </p:animEffect>
                                  </p:childTnLst>
                                </p:cTn>
                              </p:par>
                              <p:par>
                                <p:cTn id="13" presetID="3" presetClass="entr" presetSubtype="5"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2000"/>
                                        <p:tgtEl>
                                          <p:spTgt spid="4"/>
                                        </p:tgtEl>
                                      </p:cBhvr>
                                    </p:animEffect>
                                  </p:childTnLst>
                                </p:cTn>
                              </p:par>
                              <p:par>
                                <p:cTn id="16" presetID="3" presetClass="entr" presetSubtype="5"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linds(vertical)">
                                      <p:cBhvr>
                                        <p:cTn id="18" dur="2000"/>
                                        <p:tgtEl>
                                          <p:spTgt spid="6"/>
                                        </p:tgtEl>
                                      </p:cBhvr>
                                    </p:animEffect>
                                  </p:childTnLst>
                                </p:cTn>
                              </p:par>
                              <p:par>
                                <p:cTn id="19" presetID="2" presetClass="entr" presetSubtype="6" fill="hold" grpId="1"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2000" fill="hold"/>
                                        <p:tgtEl>
                                          <p:spTgt spid="4"/>
                                        </p:tgtEl>
                                        <p:attrNameLst>
                                          <p:attrName>ppt_x</p:attrName>
                                        </p:attrNameLst>
                                      </p:cBhvr>
                                      <p:tavLst>
                                        <p:tav tm="0">
                                          <p:val>
                                            <p:strVal val="1+#ppt_w/2"/>
                                          </p:val>
                                        </p:tav>
                                        <p:tav tm="100000">
                                          <p:val>
                                            <p:strVal val="#ppt_x"/>
                                          </p:val>
                                        </p:tav>
                                      </p:tavLst>
                                    </p:anim>
                                    <p:anim calcmode="lin" valueType="num">
                                      <p:cBhvr additive="base">
                                        <p:cTn id="22" dur="2000" fill="hold"/>
                                        <p:tgtEl>
                                          <p:spTgt spid="4"/>
                                        </p:tgtEl>
                                        <p:attrNameLst>
                                          <p:attrName>ppt_y</p:attrName>
                                        </p:attrNameLst>
                                      </p:cBhvr>
                                      <p:tavLst>
                                        <p:tav tm="0">
                                          <p:val>
                                            <p:strVal val="1+#ppt_h/2"/>
                                          </p:val>
                                        </p:tav>
                                        <p:tav tm="100000">
                                          <p:val>
                                            <p:strVal val="#ppt_y"/>
                                          </p:val>
                                        </p:tav>
                                      </p:tavLst>
                                    </p:anim>
                                  </p:childTnLst>
                                </p:cTn>
                              </p:par>
                              <p:par>
                                <p:cTn id="23" presetID="2" presetClass="entr" presetSubtype="12" fill="hold" grpId="1"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3" fill="hold" grpId="1"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2000" fill="hold"/>
                                        <p:tgtEl>
                                          <p:spTgt spid="6"/>
                                        </p:tgtEl>
                                        <p:attrNameLst>
                                          <p:attrName>ppt_x</p:attrName>
                                        </p:attrNameLst>
                                      </p:cBhvr>
                                      <p:tavLst>
                                        <p:tav tm="0">
                                          <p:val>
                                            <p:strVal val="1+#ppt_w/2"/>
                                          </p:val>
                                        </p:tav>
                                        <p:tav tm="100000">
                                          <p:val>
                                            <p:strVal val="#ppt_x"/>
                                          </p:val>
                                        </p:tav>
                                      </p:tavLst>
                                    </p:anim>
                                    <p:anim calcmode="lin" valueType="num">
                                      <p:cBhvr additive="base">
                                        <p:cTn id="30" dur="2000" fill="hold"/>
                                        <p:tgtEl>
                                          <p:spTgt spid="6"/>
                                        </p:tgtEl>
                                        <p:attrNameLst>
                                          <p:attrName>ppt_y</p:attrName>
                                        </p:attrNameLst>
                                      </p:cBhvr>
                                      <p:tavLst>
                                        <p:tav tm="0">
                                          <p:val>
                                            <p:strVal val="0-#ppt_h/2"/>
                                          </p:val>
                                        </p:tav>
                                        <p:tav tm="100000">
                                          <p:val>
                                            <p:strVal val="#ppt_y"/>
                                          </p:val>
                                        </p:tav>
                                      </p:tavLst>
                                    </p:anim>
                                  </p:childTnLst>
                                </p:cTn>
                              </p:par>
                              <p:par>
                                <p:cTn id="31" presetID="2" presetClass="entr" presetSubtype="9" fill="hold" grpId="1"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0-#ppt_w/2"/>
                                          </p:val>
                                        </p:tav>
                                        <p:tav tm="100000">
                                          <p:val>
                                            <p:strVal val="#ppt_x"/>
                                          </p:val>
                                        </p:tav>
                                      </p:tavLst>
                                    </p:anim>
                                    <p:anim calcmode="lin" valueType="num">
                                      <p:cBhvr additive="base">
                                        <p:cTn id="34" dur="2000" fill="hold"/>
                                        <p:tgtEl>
                                          <p:spTgt spid="5"/>
                                        </p:tgtEl>
                                        <p:attrNameLst>
                                          <p:attrName>ppt_y</p:attrName>
                                        </p:attrNameLst>
                                      </p:cBhvr>
                                      <p:tavLst>
                                        <p:tav tm="0">
                                          <p:val>
                                            <p:strVal val="0-#ppt_h/2"/>
                                          </p:val>
                                        </p:tav>
                                        <p:tav tm="100000">
                                          <p:val>
                                            <p:strVal val="#ppt_y"/>
                                          </p:val>
                                        </p:tav>
                                      </p:tavLst>
                                    </p:anim>
                                  </p:childTnLst>
                                </p:cTn>
                              </p:par>
                              <p:par>
                                <p:cTn id="35" presetID="3" presetClass="entr" presetSubtype="5"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blinds(vertical)">
                                      <p:cBhvr>
                                        <p:cTn id="37" dur="2000"/>
                                        <p:tgtEl>
                                          <p:spTgt spid="8"/>
                                        </p:tgtEl>
                                      </p:cBhvr>
                                    </p:animEffect>
                                  </p:childTnLst>
                                </p:cTn>
                              </p:par>
                              <p:par>
                                <p:cTn id="38" presetID="2" presetClass="entr" presetSubtype="6" fill="hold" grpId="1"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2000" fill="hold"/>
                                        <p:tgtEl>
                                          <p:spTgt spid="8"/>
                                        </p:tgtEl>
                                        <p:attrNameLst>
                                          <p:attrName>ppt_x</p:attrName>
                                        </p:attrNameLst>
                                      </p:cBhvr>
                                      <p:tavLst>
                                        <p:tav tm="0">
                                          <p:val>
                                            <p:strVal val="1+#ppt_w/2"/>
                                          </p:val>
                                        </p:tav>
                                        <p:tav tm="100000">
                                          <p:val>
                                            <p:strVal val="#ppt_x"/>
                                          </p:val>
                                        </p:tav>
                                      </p:tavLst>
                                    </p:anim>
                                    <p:anim calcmode="lin" valueType="num">
                                      <p:cBhvr additive="base">
                                        <p:cTn id="41" dur="2000" fill="hold"/>
                                        <p:tgtEl>
                                          <p:spTgt spid="8"/>
                                        </p:tgtEl>
                                        <p:attrNameLst>
                                          <p:attrName>ppt_y</p:attrName>
                                        </p:attrNameLst>
                                      </p:cBhvr>
                                      <p:tavLst>
                                        <p:tav tm="0">
                                          <p:val>
                                            <p:strVal val="1+#ppt_h/2"/>
                                          </p:val>
                                        </p:tav>
                                        <p:tav tm="100000">
                                          <p:val>
                                            <p:strVal val="#ppt_y"/>
                                          </p:val>
                                        </p:tav>
                                      </p:tavLst>
                                    </p:anim>
                                  </p:childTnLst>
                                </p:cTn>
                              </p:par>
                              <p:par>
                                <p:cTn id="42" presetID="3" presetClass="entr" presetSubtype="5" fill="hold" grpId="0" nodeType="with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blinds(vertical)">
                                      <p:cBhvr>
                                        <p:cTn id="44" dur="2000"/>
                                        <p:tgtEl>
                                          <p:spTgt spid="9"/>
                                        </p:tgtEl>
                                      </p:cBhvr>
                                    </p:animEffect>
                                  </p:childTnLst>
                                </p:cTn>
                              </p:par>
                              <p:par>
                                <p:cTn id="45" presetID="2" presetClass="entr" presetSubtype="3" fill="hold" grpId="1"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2000" fill="hold"/>
                                        <p:tgtEl>
                                          <p:spTgt spid="9"/>
                                        </p:tgtEl>
                                        <p:attrNameLst>
                                          <p:attrName>ppt_x</p:attrName>
                                        </p:attrNameLst>
                                      </p:cBhvr>
                                      <p:tavLst>
                                        <p:tav tm="0">
                                          <p:val>
                                            <p:strVal val="1+#ppt_w/2"/>
                                          </p:val>
                                        </p:tav>
                                        <p:tav tm="100000">
                                          <p:val>
                                            <p:strVal val="#ppt_x"/>
                                          </p:val>
                                        </p:tav>
                                      </p:tavLst>
                                    </p:anim>
                                    <p:anim calcmode="lin" valueType="num">
                                      <p:cBhvr additive="base">
                                        <p:cTn id="48" dur="2000" fill="hold"/>
                                        <p:tgtEl>
                                          <p:spTgt spid="9"/>
                                        </p:tgtEl>
                                        <p:attrNameLst>
                                          <p:attrName>ppt_y</p:attrName>
                                        </p:attrNameLst>
                                      </p:cBhvr>
                                      <p:tavLst>
                                        <p:tav tm="0">
                                          <p:val>
                                            <p:strVal val="0-#ppt_h/2"/>
                                          </p:val>
                                        </p:tav>
                                        <p:tav tm="100000">
                                          <p:val>
                                            <p:strVal val="#ppt_y"/>
                                          </p:val>
                                        </p:tav>
                                      </p:tavLst>
                                    </p:anim>
                                  </p:childTnLst>
                                </p:cTn>
                              </p:par>
                              <p:par>
                                <p:cTn id="49" presetID="3" presetClass="entr" presetSubtype="5"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blinds(vertical)">
                                      <p:cBhvr>
                                        <p:cTn id="51" dur="2000"/>
                                        <p:tgtEl>
                                          <p:spTgt spid="10"/>
                                        </p:tgtEl>
                                      </p:cBhvr>
                                    </p:animEffect>
                                  </p:childTnLst>
                                </p:cTn>
                              </p:par>
                              <p:par>
                                <p:cTn id="52" presetID="2" presetClass="entr" presetSubtype="9"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2000" fill="hold"/>
                                        <p:tgtEl>
                                          <p:spTgt spid="10"/>
                                        </p:tgtEl>
                                        <p:attrNameLst>
                                          <p:attrName>ppt_x</p:attrName>
                                        </p:attrNameLst>
                                      </p:cBhvr>
                                      <p:tavLst>
                                        <p:tav tm="0">
                                          <p:val>
                                            <p:strVal val="0-#ppt_w/2"/>
                                          </p:val>
                                        </p:tav>
                                        <p:tav tm="100000">
                                          <p:val>
                                            <p:strVal val="#ppt_x"/>
                                          </p:val>
                                        </p:tav>
                                      </p:tavLst>
                                    </p:anim>
                                    <p:anim calcmode="lin" valueType="num">
                                      <p:cBhvr additive="base">
                                        <p:cTn id="55" dur="2000" fill="hold"/>
                                        <p:tgtEl>
                                          <p:spTgt spid="10"/>
                                        </p:tgtEl>
                                        <p:attrNameLst>
                                          <p:attrName>ppt_y</p:attrName>
                                        </p:attrNameLst>
                                      </p:cBhvr>
                                      <p:tavLst>
                                        <p:tav tm="0">
                                          <p:val>
                                            <p:strVal val="0-#ppt_h/2"/>
                                          </p:val>
                                        </p:tav>
                                        <p:tav tm="100000">
                                          <p:val>
                                            <p:strVal val="#ppt_y"/>
                                          </p:val>
                                        </p:tav>
                                      </p:tavLst>
                                    </p:anim>
                                  </p:childTnLst>
                                </p:cTn>
                              </p:par>
                              <p:par>
                                <p:cTn id="56" presetID="3" presetClass="entr" presetSubtype="5"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blinds(vertical)">
                                      <p:cBhvr>
                                        <p:cTn id="58" dur="2000"/>
                                        <p:tgtEl>
                                          <p:spTgt spid="11"/>
                                        </p:tgtEl>
                                      </p:cBhvr>
                                    </p:animEffect>
                                  </p:childTnLst>
                                </p:cTn>
                              </p:par>
                              <p:par>
                                <p:cTn id="59" presetID="2" presetClass="entr" presetSubtype="12" fill="hold" grpId="1"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2000" fill="hold"/>
                                        <p:tgtEl>
                                          <p:spTgt spid="11"/>
                                        </p:tgtEl>
                                        <p:attrNameLst>
                                          <p:attrName>ppt_x</p:attrName>
                                        </p:attrNameLst>
                                      </p:cBhvr>
                                      <p:tavLst>
                                        <p:tav tm="0">
                                          <p:val>
                                            <p:strVal val="0-#ppt_w/2"/>
                                          </p:val>
                                        </p:tav>
                                        <p:tav tm="100000">
                                          <p:val>
                                            <p:strVal val="#ppt_x"/>
                                          </p:val>
                                        </p:tav>
                                      </p:tavLst>
                                    </p:anim>
                                    <p:anim calcmode="lin" valueType="num">
                                      <p:cBhvr additive="base">
                                        <p:cTn id="62" dur="2000" fill="hold"/>
                                        <p:tgtEl>
                                          <p:spTgt spid="11"/>
                                        </p:tgtEl>
                                        <p:attrNameLst>
                                          <p:attrName>ppt_y</p:attrName>
                                        </p:attrNameLst>
                                      </p:cBhvr>
                                      <p:tavLst>
                                        <p:tav tm="0">
                                          <p:val>
                                            <p:strVal val="1+#ppt_h/2"/>
                                          </p:val>
                                        </p:tav>
                                        <p:tav tm="100000">
                                          <p:val>
                                            <p:strVal val="#ppt_y"/>
                                          </p:val>
                                        </p:tav>
                                      </p:tavLst>
                                    </p:anim>
                                  </p:childTnLst>
                                </p:cTn>
                              </p:par>
                              <p:par>
                                <p:cTn id="63" presetID="3" presetClass="entr" presetSubtype="5" fill="hold" grpId="0" nodeType="withEffect">
                                  <p:stCondLst>
                                    <p:cond delay="0"/>
                                  </p:stCondLst>
                                  <p:childTnLst>
                                    <p:set>
                                      <p:cBhvr>
                                        <p:cTn id="64" dur="1" fill="hold">
                                          <p:stCondLst>
                                            <p:cond delay="0"/>
                                          </p:stCondLst>
                                        </p:cTn>
                                        <p:tgtEl>
                                          <p:spTgt spid="12"/>
                                        </p:tgtEl>
                                        <p:attrNameLst>
                                          <p:attrName>style.visibility</p:attrName>
                                        </p:attrNameLst>
                                      </p:cBhvr>
                                      <p:to>
                                        <p:strVal val="visible"/>
                                      </p:to>
                                    </p:set>
                                    <p:animEffect transition="in" filter="blinds(vertical)">
                                      <p:cBhvr>
                                        <p:cTn id="65" dur="2000"/>
                                        <p:tgtEl>
                                          <p:spTgt spid="12"/>
                                        </p:tgtEl>
                                      </p:cBhvr>
                                    </p:animEffect>
                                  </p:childTnLst>
                                </p:cTn>
                              </p:par>
                              <p:par>
                                <p:cTn id="66" presetID="2" presetClass="entr" presetSubtype="6" fill="hold" grpId="1" nodeType="withEffect">
                                  <p:stCondLst>
                                    <p:cond delay="0"/>
                                  </p:stCondLst>
                                  <p:childTnLst>
                                    <p:set>
                                      <p:cBhvr>
                                        <p:cTn id="67" dur="1" fill="hold">
                                          <p:stCondLst>
                                            <p:cond delay="0"/>
                                          </p:stCondLst>
                                        </p:cTn>
                                        <p:tgtEl>
                                          <p:spTgt spid="12"/>
                                        </p:tgtEl>
                                        <p:attrNameLst>
                                          <p:attrName>style.visibility</p:attrName>
                                        </p:attrNameLst>
                                      </p:cBhvr>
                                      <p:to>
                                        <p:strVal val="visible"/>
                                      </p:to>
                                    </p:set>
                                    <p:anim calcmode="lin" valueType="num">
                                      <p:cBhvr additive="base">
                                        <p:cTn id="68" dur="2000" fill="hold"/>
                                        <p:tgtEl>
                                          <p:spTgt spid="12"/>
                                        </p:tgtEl>
                                        <p:attrNameLst>
                                          <p:attrName>ppt_x</p:attrName>
                                        </p:attrNameLst>
                                      </p:cBhvr>
                                      <p:tavLst>
                                        <p:tav tm="0">
                                          <p:val>
                                            <p:strVal val="1+#ppt_w/2"/>
                                          </p:val>
                                        </p:tav>
                                        <p:tav tm="100000">
                                          <p:val>
                                            <p:strVal val="#ppt_x"/>
                                          </p:val>
                                        </p:tav>
                                      </p:tavLst>
                                    </p:anim>
                                    <p:anim calcmode="lin" valueType="num">
                                      <p:cBhvr additive="base">
                                        <p:cTn id="69" dur="2000" fill="hold"/>
                                        <p:tgtEl>
                                          <p:spTgt spid="12"/>
                                        </p:tgtEl>
                                        <p:attrNameLst>
                                          <p:attrName>ppt_y</p:attrName>
                                        </p:attrNameLst>
                                      </p:cBhvr>
                                      <p:tavLst>
                                        <p:tav tm="0">
                                          <p:val>
                                            <p:strVal val="1+#ppt_h/2"/>
                                          </p:val>
                                        </p:tav>
                                        <p:tav tm="100000">
                                          <p:val>
                                            <p:strVal val="#ppt_y"/>
                                          </p:val>
                                        </p:tav>
                                      </p:tavLst>
                                    </p:anim>
                                  </p:childTnLst>
                                </p:cTn>
                              </p:par>
                              <p:par>
                                <p:cTn id="70" presetID="3" presetClass="entr" presetSubtype="5" fill="hold" grpId="0" nodeType="withEffect">
                                  <p:stCondLst>
                                    <p:cond delay="0"/>
                                  </p:stCondLst>
                                  <p:childTnLst>
                                    <p:set>
                                      <p:cBhvr>
                                        <p:cTn id="71" dur="1" fill="hold">
                                          <p:stCondLst>
                                            <p:cond delay="0"/>
                                          </p:stCondLst>
                                        </p:cTn>
                                        <p:tgtEl>
                                          <p:spTgt spid="13"/>
                                        </p:tgtEl>
                                        <p:attrNameLst>
                                          <p:attrName>style.visibility</p:attrName>
                                        </p:attrNameLst>
                                      </p:cBhvr>
                                      <p:to>
                                        <p:strVal val="visible"/>
                                      </p:to>
                                    </p:set>
                                    <p:animEffect transition="in" filter="blinds(vertical)">
                                      <p:cBhvr>
                                        <p:cTn id="72" dur="2000"/>
                                        <p:tgtEl>
                                          <p:spTgt spid="13"/>
                                        </p:tgtEl>
                                      </p:cBhvr>
                                    </p:animEffect>
                                  </p:childTnLst>
                                </p:cTn>
                              </p:par>
                              <p:par>
                                <p:cTn id="73" presetID="2" presetClass="entr" presetSubtype="12" fill="hold" grpId="1" nodeType="withEffect">
                                  <p:stCondLst>
                                    <p:cond delay="0"/>
                                  </p:stCondLst>
                                  <p:childTnLst>
                                    <p:set>
                                      <p:cBhvr>
                                        <p:cTn id="74" dur="1" fill="hold">
                                          <p:stCondLst>
                                            <p:cond delay="0"/>
                                          </p:stCondLst>
                                        </p:cTn>
                                        <p:tgtEl>
                                          <p:spTgt spid="13"/>
                                        </p:tgtEl>
                                        <p:attrNameLst>
                                          <p:attrName>style.visibility</p:attrName>
                                        </p:attrNameLst>
                                      </p:cBhvr>
                                      <p:to>
                                        <p:strVal val="visible"/>
                                      </p:to>
                                    </p:set>
                                    <p:anim calcmode="lin" valueType="num">
                                      <p:cBhvr additive="base">
                                        <p:cTn id="75" dur="2000" fill="hold"/>
                                        <p:tgtEl>
                                          <p:spTgt spid="13"/>
                                        </p:tgtEl>
                                        <p:attrNameLst>
                                          <p:attrName>ppt_x</p:attrName>
                                        </p:attrNameLst>
                                      </p:cBhvr>
                                      <p:tavLst>
                                        <p:tav tm="0">
                                          <p:val>
                                            <p:strVal val="0-#ppt_w/2"/>
                                          </p:val>
                                        </p:tav>
                                        <p:tav tm="100000">
                                          <p:val>
                                            <p:strVal val="#ppt_x"/>
                                          </p:val>
                                        </p:tav>
                                      </p:tavLst>
                                    </p:anim>
                                    <p:anim calcmode="lin" valueType="num">
                                      <p:cBhvr additive="base">
                                        <p:cTn id="76" dur="2000" fill="hold"/>
                                        <p:tgtEl>
                                          <p:spTgt spid="13"/>
                                        </p:tgtEl>
                                        <p:attrNameLst>
                                          <p:attrName>ppt_y</p:attrName>
                                        </p:attrNameLst>
                                      </p:cBhvr>
                                      <p:tavLst>
                                        <p:tav tm="0">
                                          <p:val>
                                            <p:strVal val="1+#ppt_h/2"/>
                                          </p:val>
                                        </p:tav>
                                        <p:tav tm="100000">
                                          <p:val>
                                            <p:strVal val="#ppt_y"/>
                                          </p:val>
                                        </p:tav>
                                      </p:tavLst>
                                    </p:anim>
                                  </p:childTnLst>
                                </p:cTn>
                              </p:par>
                              <p:par>
                                <p:cTn id="77" presetID="3" presetClass="entr" presetSubtype="5" fill="hold" grpId="0" nodeType="withEffect">
                                  <p:stCondLst>
                                    <p:cond delay="0"/>
                                  </p:stCondLst>
                                  <p:childTnLst>
                                    <p:set>
                                      <p:cBhvr>
                                        <p:cTn id="78" dur="1" fill="hold">
                                          <p:stCondLst>
                                            <p:cond delay="0"/>
                                          </p:stCondLst>
                                        </p:cTn>
                                        <p:tgtEl>
                                          <p:spTgt spid="14"/>
                                        </p:tgtEl>
                                        <p:attrNameLst>
                                          <p:attrName>style.visibility</p:attrName>
                                        </p:attrNameLst>
                                      </p:cBhvr>
                                      <p:to>
                                        <p:strVal val="visible"/>
                                      </p:to>
                                    </p:set>
                                    <p:animEffect transition="in" filter="blinds(vertical)">
                                      <p:cBhvr>
                                        <p:cTn id="79" dur="2000"/>
                                        <p:tgtEl>
                                          <p:spTgt spid="14"/>
                                        </p:tgtEl>
                                      </p:cBhvr>
                                    </p:animEffect>
                                  </p:childTnLst>
                                </p:cTn>
                              </p:par>
                              <p:par>
                                <p:cTn id="80" presetID="2" presetClass="entr" presetSubtype="9" fill="hold" grpId="1"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additive="base">
                                        <p:cTn id="82" dur="2000" fill="hold"/>
                                        <p:tgtEl>
                                          <p:spTgt spid="14"/>
                                        </p:tgtEl>
                                        <p:attrNameLst>
                                          <p:attrName>ppt_x</p:attrName>
                                        </p:attrNameLst>
                                      </p:cBhvr>
                                      <p:tavLst>
                                        <p:tav tm="0">
                                          <p:val>
                                            <p:strVal val="0-#ppt_w/2"/>
                                          </p:val>
                                        </p:tav>
                                        <p:tav tm="100000">
                                          <p:val>
                                            <p:strVal val="#ppt_x"/>
                                          </p:val>
                                        </p:tav>
                                      </p:tavLst>
                                    </p:anim>
                                    <p:anim calcmode="lin" valueType="num">
                                      <p:cBhvr additive="base">
                                        <p:cTn id="83" dur="2000" fill="hold"/>
                                        <p:tgtEl>
                                          <p:spTgt spid="14"/>
                                        </p:tgtEl>
                                        <p:attrNameLst>
                                          <p:attrName>ppt_y</p:attrName>
                                        </p:attrNameLst>
                                      </p:cBhvr>
                                      <p:tavLst>
                                        <p:tav tm="0">
                                          <p:val>
                                            <p:strVal val="0-#ppt_h/2"/>
                                          </p:val>
                                        </p:tav>
                                        <p:tav tm="100000">
                                          <p:val>
                                            <p:strVal val="#ppt_y"/>
                                          </p:val>
                                        </p:tav>
                                      </p:tavLst>
                                    </p:anim>
                                  </p:childTnLst>
                                </p:cTn>
                              </p:par>
                              <p:par>
                                <p:cTn id="84" presetID="3" presetClass="entr" presetSubtype="5" fill="hold" grpId="0" nodeType="withEffect">
                                  <p:stCondLst>
                                    <p:cond delay="0"/>
                                  </p:stCondLst>
                                  <p:childTnLst>
                                    <p:set>
                                      <p:cBhvr>
                                        <p:cTn id="85" dur="1" fill="hold">
                                          <p:stCondLst>
                                            <p:cond delay="0"/>
                                          </p:stCondLst>
                                        </p:cTn>
                                        <p:tgtEl>
                                          <p:spTgt spid="15"/>
                                        </p:tgtEl>
                                        <p:attrNameLst>
                                          <p:attrName>style.visibility</p:attrName>
                                        </p:attrNameLst>
                                      </p:cBhvr>
                                      <p:to>
                                        <p:strVal val="visible"/>
                                      </p:to>
                                    </p:set>
                                    <p:animEffect transition="in" filter="blinds(vertical)">
                                      <p:cBhvr>
                                        <p:cTn id="86" dur="2000"/>
                                        <p:tgtEl>
                                          <p:spTgt spid="15"/>
                                        </p:tgtEl>
                                      </p:cBhvr>
                                    </p:animEffect>
                                  </p:childTnLst>
                                </p:cTn>
                              </p:par>
                              <p:par>
                                <p:cTn id="87" presetID="2" presetClass="entr" presetSubtype="3"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1+#ppt_w/2"/>
                                          </p:val>
                                        </p:tav>
                                        <p:tav tm="100000">
                                          <p:val>
                                            <p:strVal val="#ppt_x"/>
                                          </p:val>
                                        </p:tav>
                                      </p:tavLst>
                                    </p:anim>
                                    <p:anim calcmode="lin" valueType="num">
                                      <p:cBhvr additive="base">
                                        <p:cTn id="90" dur="2000" fill="hold"/>
                                        <p:tgtEl>
                                          <p:spTgt spid="15"/>
                                        </p:tgtEl>
                                        <p:attrNameLst>
                                          <p:attrName>ppt_y</p:attrName>
                                        </p:attrNameLst>
                                      </p:cBhvr>
                                      <p:tavLst>
                                        <p:tav tm="0">
                                          <p:val>
                                            <p:strVal val="0-#ppt_h/2"/>
                                          </p:val>
                                        </p:tav>
                                        <p:tav tm="100000">
                                          <p:val>
                                            <p:strVal val="#ppt_y"/>
                                          </p:val>
                                        </p:tav>
                                      </p:tavLst>
                                    </p:anim>
                                  </p:childTnLst>
                                </p:cTn>
                              </p:par>
                            </p:childTnLst>
                          </p:cTn>
                        </p:par>
                        <p:par>
                          <p:cTn id="91" fill="hold">
                            <p:stCondLst>
                              <p:cond delay="2000"/>
                            </p:stCondLst>
                            <p:childTnLst>
                              <p:par>
                                <p:cTn id="92" presetID="16" presetClass="exit" presetSubtype="42" fill="hold" grpId="2" nodeType="afterEffect">
                                  <p:stCondLst>
                                    <p:cond delay="0"/>
                                  </p:stCondLst>
                                  <p:childTnLst>
                                    <p:animEffect transition="out" filter="barn(outHorizontal)">
                                      <p:cBhvr>
                                        <p:cTn id="93" dur="2000"/>
                                        <p:tgtEl>
                                          <p:spTgt spid="4"/>
                                        </p:tgtEl>
                                      </p:cBhvr>
                                    </p:animEffect>
                                    <p:set>
                                      <p:cBhvr>
                                        <p:cTn id="94" dur="1" fill="hold">
                                          <p:stCondLst>
                                            <p:cond delay="1999"/>
                                          </p:stCondLst>
                                        </p:cTn>
                                        <p:tgtEl>
                                          <p:spTgt spid="4"/>
                                        </p:tgtEl>
                                        <p:attrNameLst>
                                          <p:attrName>style.visibility</p:attrName>
                                        </p:attrNameLst>
                                      </p:cBhvr>
                                      <p:to>
                                        <p:strVal val="hidden"/>
                                      </p:to>
                                    </p:set>
                                  </p:childTnLst>
                                </p:cTn>
                              </p:par>
                              <p:par>
                                <p:cTn id="95" presetID="16" presetClass="exit" presetSubtype="42" fill="hold" nodeType="withEffect">
                                  <p:stCondLst>
                                    <p:cond delay="0"/>
                                  </p:stCondLst>
                                  <p:childTnLst>
                                    <p:animEffect transition="out" filter="barn(outHorizontal)">
                                      <p:cBhvr>
                                        <p:cTn id="96" dur="2000"/>
                                        <p:tgtEl>
                                          <p:spTgt spid="6"/>
                                        </p:tgtEl>
                                      </p:cBhvr>
                                    </p:animEffect>
                                    <p:set>
                                      <p:cBhvr>
                                        <p:cTn id="97" dur="1" fill="hold">
                                          <p:stCondLst>
                                            <p:cond delay="1999"/>
                                          </p:stCondLst>
                                        </p:cTn>
                                        <p:tgtEl>
                                          <p:spTgt spid="6"/>
                                        </p:tgtEl>
                                        <p:attrNameLst>
                                          <p:attrName>style.visibility</p:attrName>
                                        </p:attrNameLst>
                                      </p:cBhvr>
                                      <p:to>
                                        <p:strVal val="hidden"/>
                                      </p:to>
                                    </p:set>
                                  </p:childTnLst>
                                </p:cTn>
                              </p:par>
                              <p:par>
                                <p:cTn id="98" presetID="16" presetClass="exit" presetSubtype="42" fill="hold" nodeType="withEffect">
                                  <p:stCondLst>
                                    <p:cond delay="0"/>
                                  </p:stCondLst>
                                  <p:childTnLst>
                                    <p:animEffect transition="out" filter="barn(outHorizontal)">
                                      <p:cBhvr>
                                        <p:cTn id="99" dur="2000"/>
                                        <p:tgtEl>
                                          <p:spTgt spid="8"/>
                                        </p:tgtEl>
                                      </p:cBhvr>
                                    </p:animEffect>
                                    <p:set>
                                      <p:cBhvr>
                                        <p:cTn id="100" dur="1" fill="hold">
                                          <p:stCondLst>
                                            <p:cond delay="1999"/>
                                          </p:stCondLst>
                                        </p:cTn>
                                        <p:tgtEl>
                                          <p:spTgt spid="8"/>
                                        </p:tgtEl>
                                        <p:attrNameLst>
                                          <p:attrName>style.visibility</p:attrName>
                                        </p:attrNameLst>
                                      </p:cBhvr>
                                      <p:to>
                                        <p:strVal val="hidden"/>
                                      </p:to>
                                    </p:set>
                                  </p:childTnLst>
                                </p:cTn>
                              </p:par>
                              <p:par>
                                <p:cTn id="101" presetID="16" presetClass="exit" presetSubtype="42" fill="hold" nodeType="withEffect">
                                  <p:stCondLst>
                                    <p:cond delay="0"/>
                                  </p:stCondLst>
                                  <p:childTnLst>
                                    <p:animEffect transition="out" filter="barn(outHorizontal)">
                                      <p:cBhvr>
                                        <p:cTn id="102" dur="2000"/>
                                        <p:tgtEl>
                                          <p:spTgt spid="9"/>
                                        </p:tgtEl>
                                      </p:cBhvr>
                                    </p:animEffect>
                                    <p:set>
                                      <p:cBhvr>
                                        <p:cTn id="103" dur="1" fill="hold">
                                          <p:stCondLst>
                                            <p:cond delay="1999"/>
                                          </p:stCondLst>
                                        </p:cTn>
                                        <p:tgtEl>
                                          <p:spTgt spid="9"/>
                                        </p:tgtEl>
                                        <p:attrNameLst>
                                          <p:attrName>style.visibility</p:attrName>
                                        </p:attrNameLst>
                                      </p:cBhvr>
                                      <p:to>
                                        <p:strVal val="hidden"/>
                                      </p:to>
                                    </p:set>
                                  </p:childTnLst>
                                </p:cTn>
                              </p:par>
                              <p:par>
                                <p:cTn id="104" presetID="16" presetClass="exit" presetSubtype="42" fill="hold" nodeType="withEffect">
                                  <p:stCondLst>
                                    <p:cond delay="0"/>
                                  </p:stCondLst>
                                  <p:childTnLst>
                                    <p:animEffect transition="out" filter="barn(outHorizontal)">
                                      <p:cBhvr>
                                        <p:cTn id="105" dur="2000"/>
                                        <p:tgtEl>
                                          <p:spTgt spid="12"/>
                                        </p:tgtEl>
                                      </p:cBhvr>
                                    </p:animEffect>
                                    <p:set>
                                      <p:cBhvr>
                                        <p:cTn id="106" dur="1" fill="hold">
                                          <p:stCondLst>
                                            <p:cond delay="1999"/>
                                          </p:stCondLst>
                                        </p:cTn>
                                        <p:tgtEl>
                                          <p:spTgt spid="12"/>
                                        </p:tgtEl>
                                        <p:attrNameLst>
                                          <p:attrName>style.visibility</p:attrName>
                                        </p:attrNameLst>
                                      </p:cBhvr>
                                      <p:to>
                                        <p:strVal val="hidden"/>
                                      </p:to>
                                    </p:set>
                                  </p:childTnLst>
                                </p:cTn>
                              </p:par>
                              <p:par>
                                <p:cTn id="107" presetID="16" presetClass="exit" presetSubtype="42" fill="hold" nodeType="withEffect">
                                  <p:stCondLst>
                                    <p:cond delay="0"/>
                                  </p:stCondLst>
                                  <p:childTnLst>
                                    <p:animEffect transition="out" filter="barn(outHorizontal)">
                                      <p:cBhvr>
                                        <p:cTn id="108" dur="2000"/>
                                        <p:tgtEl>
                                          <p:spTgt spid="15"/>
                                        </p:tgtEl>
                                      </p:cBhvr>
                                    </p:animEffect>
                                    <p:set>
                                      <p:cBhvr>
                                        <p:cTn id="109" dur="1" fill="hold">
                                          <p:stCondLst>
                                            <p:cond delay="1999"/>
                                          </p:stCondLst>
                                        </p:cTn>
                                        <p:tgtEl>
                                          <p:spTgt spid="15"/>
                                        </p:tgtEl>
                                        <p:attrNameLst>
                                          <p:attrName>style.visibility</p:attrName>
                                        </p:attrNameLst>
                                      </p:cBhvr>
                                      <p:to>
                                        <p:strVal val="hidden"/>
                                      </p:to>
                                    </p:set>
                                  </p:childTnLst>
                                </p:cTn>
                              </p:par>
                              <p:par>
                                <p:cTn id="110" presetID="16" presetClass="exit" presetSubtype="42" fill="hold" nodeType="withEffect">
                                  <p:stCondLst>
                                    <p:cond delay="0"/>
                                  </p:stCondLst>
                                  <p:childTnLst>
                                    <p:animEffect transition="out" filter="barn(outHorizontal)">
                                      <p:cBhvr>
                                        <p:cTn id="111" dur="2000"/>
                                        <p:tgtEl>
                                          <p:spTgt spid="5"/>
                                        </p:tgtEl>
                                      </p:cBhvr>
                                    </p:animEffect>
                                    <p:set>
                                      <p:cBhvr>
                                        <p:cTn id="112" dur="1" fill="hold">
                                          <p:stCondLst>
                                            <p:cond delay="1999"/>
                                          </p:stCondLst>
                                        </p:cTn>
                                        <p:tgtEl>
                                          <p:spTgt spid="5"/>
                                        </p:tgtEl>
                                        <p:attrNameLst>
                                          <p:attrName>style.visibility</p:attrName>
                                        </p:attrNameLst>
                                      </p:cBhvr>
                                      <p:to>
                                        <p:strVal val="hidden"/>
                                      </p:to>
                                    </p:set>
                                  </p:childTnLst>
                                </p:cTn>
                              </p:par>
                              <p:par>
                                <p:cTn id="113" presetID="16" presetClass="exit" presetSubtype="42" fill="hold" nodeType="withEffect">
                                  <p:stCondLst>
                                    <p:cond delay="0"/>
                                  </p:stCondLst>
                                  <p:childTnLst>
                                    <p:animEffect transition="out" filter="barn(outHorizontal)">
                                      <p:cBhvr>
                                        <p:cTn id="114" dur="2000"/>
                                        <p:tgtEl>
                                          <p:spTgt spid="7"/>
                                        </p:tgtEl>
                                      </p:cBhvr>
                                    </p:animEffect>
                                    <p:set>
                                      <p:cBhvr>
                                        <p:cTn id="115" dur="1" fill="hold">
                                          <p:stCondLst>
                                            <p:cond delay="1999"/>
                                          </p:stCondLst>
                                        </p:cTn>
                                        <p:tgtEl>
                                          <p:spTgt spid="7"/>
                                        </p:tgtEl>
                                        <p:attrNameLst>
                                          <p:attrName>style.visibility</p:attrName>
                                        </p:attrNameLst>
                                      </p:cBhvr>
                                      <p:to>
                                        <p:strVal val="hidden"/>
                                      </p:to>
                                    </p:set>
                                  </p:childTnLst>
                                </p:cTn>
                              </p:par>
                              <p:par>
                                <p:cTn id="116" presetID="16" presetClass="exit" presetSubtype="42" fill="hold" nodeType="withEffect">
                                  <p:stCondLst>
                                    <p:cond delay="0"/>
                                  </p:stCondLst>
                                  <p:childTnLst>
                                    <p:animEffect transition="out" filter="barn(outHorizontal)">
                                      <p:cBhvr>
                                        <p:cTn id="117" dur="2000"/>
                                        <p:tgtEl>
                                          <p:spTgt spid="10"/>
                                        </p:tgtEl>
                                      </p:cBhvr>
                                    </p:animEffect>
                                    <p:set>
                                      <p:cBhvr>
                                        <p:cTn id="118" dur="1" fill="hold">
                                          <p:stCondLst>
                                            <p:cond delay="1999"/>
                                          </p:stCondLst>
                                        </p:cTn>
                                        <p:tgtEl>
                                          <p:spTgt spid="10"/>
                                        </p:tgtEl>
                                        <p:attrNameLst>
                                          <p:attrName>style.visibility</p:attrName>
                                        </p:attrNameLst>
                                      </p:cBhvr>
                                      <p:to>
                                        <p:strVal val="hidden"/>
                                      </p:to>
                                    </p:set>
                                  </p:childTnLst>
                                </p:cTn>
                              </p:par>
                              <p:par>
                                <p:cTn id="119" presetID="16" presetClass="exit" presetSubtype="42" fill="hold" nodeType="withEffect">
                                  <p:stCondLst>
                                    <p:cond delay="0"/>
                                  </p:stCondLst>
                                  <p:childTnLst>
                                    <p:animEffect transition="out" filter="barn(outHorizontal)">
                                      <p:cBhvr>
                                        <p:cTn id="120" dur="2000"/>
                                        <p:tgtEl>
                                          <p:spTgt spid="11"/>
                                        </p:tgtEl>
                                      </p:cBhvr>
                                    </p:animEffect>
                                    <p:set>
                                      <p:cBhvr>
                                        <p:cTn id="121" dur="1" fill="hold">
                                          <p:stCondLst>
                                            <p:cond delay="1999"/>
                                          </p:stCondLst>
                                        </p:cTn>
                                        <p:tgtEl>
                                          <p:spTgt spid="11"/>
                                        </p:tgtEl>
                                        <p:attrNameLst>
                                          <p:attrName>style.visibility</p:attrName>
                                        </p:attrNameLst>
                                      </p:cBhvr>
                                      <p:to>
                                        <p:strVal val="hidden"/>
                                      </p:to>
                                    </p:set>
                                  </p:childTnLst>
                                </p:cTn>
                              </p:par>
                              <p:par>
                                <p:cTn id="122" presetID="16" presetClass="exit" presetSubtype="42" fill="hold" nodeType="withEffect">
                                  <p:stCondLst>
                                    <p:cond delay="0"/>
                                  </p:stCondLst>
                                  <p:childTnLst>
                                    <p:animEffect transition="out" filter="barn(outHorizontal)">
                                      <p:cBhvr>
                                        <p:cTn id="123" dur="2000"/>
                                        <p:tgtEl>
                                          <p:spTgt spid="13"/>
                                        </p:tgtEl>
                                      </p:cBhvr>
                                    </p:animEffect>
                                    <p:set>
                                      <p:cBhvr>
                                        <p:cTn id="124" dur="1" fill="hold">
                                          <p:stCondLst>
                                            <p:cond delay="1999"/>
                                          </p:stCondLst>
                                        </p:cTn>
                                        <p:tgtEl>
                                          <p:spTgt spid="13"/>
                                        </p:tgtEl>
                                        <p:attrNameLst>
                                          <p:attrName>style.visibility</p:attrName>
                                        </p:attrNameLst>
                                      </p:cBhvr>
                                      <p:to>
                                        <p:strVal val="hidden"/>
                                      </p:to>
                                    </p:set>
                                  </p:childTnLst>
                                </p:cTn>
                              </p:par>
                              <p:par>
                                <p:cTn id="125" presetID="16" presetClass="exit" presetSubtype="42" fill="hold" nodeType="withEffect">
                                  <p:stCondLst>
                                    <p:cond delay="0"/>
                                  </p:stCondLst>
                                  <p:childTnLst>
                                    <p:animEffect transition="out" filter="barn(outHorizontal)">
                                      <p:cBhvr>
                                        <p:cTn id="126" dur="2000"/>
                                        <p:tgtEl>
                                          <p:spTgt spid="14"/>
                                        </p:tgtEl>
                                      </p:cBhvr>
                                    </p:animEffect>
                                    <p:set>
                                      <p:cBhvr>
                                        <p:cTn id="127" dur="1" fill="hold">
                                          <p:stCondLst>
                                            <p:cond delay="1999"/>
                                          </p:stCondLst>
                                        </p:cTn>
                                        <p:tgtEl>
                                          <p:spTgt spid="14"/>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4"/>
                                        </p:tgtEl>
                                        <p:attrNameLst>
                                          <p:attrName>ppt_x</p:attrName>
                                        </p:attrNameLst>
                                      </p:cBhvr>
                                      <p:tavLst>
                                        <p:tav tm="0">
                                          <p:val>
                                            <p:strVal val="ppt_x"/>
                                          </p:val>
                                        </p:tav>
                                        <p:tav tm="100000">
                                          <p:val>
                                            <p:strVal val="1+ppt_w/2"/>
                                          </p:val>
                                        </p:tav>
                                      </p:tavLst>
                                    </p:anim>
                                    <p:anim calcmode="lin" valueType="num">
                                      <p:cBhvr additive="base">
                                        <p:cTn id="130" dur="2000"/>
                                        <p:tgtEl>
                                          <p:spTgt spid="4"/>
                                        </p:tgtEl>
                                        <p:attrNameLst>
                                          <p:attrName>ppt_y</p:attrName>
                                        </p:attrNameLst>
                                      </p:cBhvr>
                                      <p:tavLst>
                                        <p:tav tm="0">
                                          <p:val>
                                            <p:strVal val="ppt_y"/>
                                          </p:val>
                                        </p:tav>
                                        <p:tav tm="100000">
                                          <p:val>
                                            <p:strVal val="1+ppt_h/2"/>
                                          </p:val>
                                        </p:tav>
                                      </p:tavLst>
                                    </p:anim>
                                    <p:set>
                                      <p:cBhvr>
                                        <p:cTn id="131" dur="1" fill="hold">
                                          <p:stCondLst>
                                            <p:cond delay="1999"/>
                                          </p:stCondLst>
                                        </p:cTn>
                                        <p:tgtEl>
                                          <p:spTgt spid="4"/>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8"/>
                                        </p:tgtEl>
                                        <p:attrNameLst>
                                          <p:attrName>ppt_x</p:attrName>
                                        </p:attrNameLst>
                                      </p:cBhvr>
                                      <p:tavLst>
                                        <p:tav tm="0">
                                          <p:val>
                                            <p:strVal val="ppt_x"/>
                                          </p:val>
                                        </p:tav>
                                        <p:tav tm="100000">
                                          <p:val>
                                            <p:strVal val="1+ppt_w/2"/>
                                          </p:val>
                                        </p:tav>
                                      </p:tavLst>
                                    </p:anim>
                                    <p:anim calcmode="lin" valueType="num">
                                      <p:cBhvr additive="base">
                                        <p:cTn id="134" dur="2000"/>
                                        <p:tgtEl>
                                          <p:spTgt spid="8"/>
                                        </p:tgtEl>
                                        <p:attrNameLst>
                                          <p:attrName>ppt_y</p:attrName>
                                        </p:attrNameLst>
                                      </p:cBhvr>
                                      <p:tavLst>
                                        <p:tav tm="0">
                                          <p:val>
                                            <p:strVal val="ppt_y"/>
                                          </p:val>
                                        </p:tav>
                                        <p:tav tm="100000">
                                          <p:val>
                                            <p:strVal val="1+ppt_h/2"/>
                                          </p:val>
                                        </p:tav>
                                      </p:tavLst>
                                    </p:anim>
                                    <p:set>
                                      <p:cBhvr>
                                        <p:cTn id="135" dur="1" fill="hold">
                                          <p:stCondLst>
                                            <p:cond delay="1999"/>
                                          </p:stCondLst>
                                        </p:cTn>
                                        <p:tgtEl>
                                          <p:spTgt spid="8"/>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2"/>
                                        </p:tgtEl>
                                        <p:attrNameLst>
                                          <p:attrName>ppt_x</p:attrName>
                                        </p:attrNameLst>
                                      </p:cBhvr>
                                      <p:tavLst>
                                        <p:tav tm="0">
                                          <p:val>
                                            <p:strVal val="ppt_x"/>
                                          </p:val>
                                        </p:tav>
                                        <p:tav tm="100000">
                                          <p:val>
                                            <p:strVal val="1+ppt_w/2"/>
                                          </p:val>
                                        </p:tav>
                                      </p:tavLst>
                                    </p:anim>
                                    <p:anim calcmode="lin" valueType="num">
                                      <p:cBhvr additive="base">
                                        <p:cTn id="138" dur="2000"/>
                                        <p:tgtEl>
                                          <p:spTgt spid="12"/>
                                        </p:tgtEl>
                                        <p:attrNameLst>
                                          <p:attrName>ppt_y</p:attrName>
                                        </p:attrNameLst>
                                      </p:cBhvr>
                                      <p:tavLst>
                                        <p:tav tm="0">
                                          <p:val>
                                            <p:strVal val="ppt_y"/>
                                          </p:val>
                                        </p:tav>
                                        <p:tav tm="100000">
                                          <p:val>
                                            <p:strVal val="1+ppt_h/2"/>
                                          </p:val>
                                        </p:tav>
                                      </p:tavLst>
                                    </p:anim>
                                    <p:set>
                                      <p:cBhvr>
                                        <p:cTn id="139" dur="1" fill="hold">
                                          <p:stCondLst>
                                            <p:cond delay="1999"/>
                                          </p:stCondLst>
                                        </p:cTn>
                                        <p:tgtEl>
                                          <p:spTgt spid="12"/>
                                        </p:tgtEl>
                                        <p:attrNameLst>
                                          <p:attrName>style.visibility</p:attrName>
                                        </p:attrNameLst>
                                      </p:cBhvr>
                                      <p:to>
                                        <p:strVal val="hidden"/>
                                      </p:to>
                                    </p:set>
                                  </p:childTnLst>
                                </p:cTn>
                              </p:par>
                              <p:par>
                                <p:cTn id="140" presetID="2" presetClass="exit" presetSubtype="9" fill="hold" nodeType="withEffect">
                                  <p:stCondLst>
                                    <p:cond delay="0"/>
                                  </p:stCondLst>
                                  <p:childTnLst>
                                    <p:anim calcmode="lin" valueType="num">
                                      <p:cBhvr additive="base">
                                        <p:cTn id="141" dur="2000"/>
                                        <p:tgtEl>
                                          <p:spTgt spid="5"/>
                                        </p:tgtEl>
                                        <p:attrNameLst>
                                          <p:attrName>ppt_x</p:attrName>
                                        </p:attrNameLst>
                                      </p:cBhvr>
                                      <p:tavLst>
                                        <p:tav tm="0">
                                          <p:val>
                                            <p:strVal val="ppt_x"/>
                                          </p:val>
                                        </p:tav>
                                        <p:tav tm="100000">
                                          <p:val>
                                            <p:strVal val="0-ppt_w/2"/>
                                          </p:val>
                                        </p:tav>
                                      </p:tavLst>
                                    </p:anim>
                                    <p:anim calcmode="lin" valueType="num">
                                      <p:cBhvr additive="base">
                                        <p:cTn id="142" dur="2000"/>
                                        <p:tgtEl>
                                          <p:spTgt spid="5"/>
                                        </p:tgtEl>
                                        <p:attrNameLst>
                                          <p:attrName>ppt_y</p:attrName>
                                        </p:attrNameLst>
                                      </p:cBhvr>
                                      <p:tavLst>
                                        <p:tav tm="0">
                                          <p:val>
                                            <p:strVal val="ppt_y"/>
                                          </p:val>
                                        </p:tav>
                                        <p:tav tm="100000">
                                          <p:val>
                                            <p:strVal val="0-ppt_h/2"/>
                                          </p:val>
                                        </p:tav>
                                      </p:tavLst>
                                    </p:anim>
                                    <p:set>
                                      <p:cBhvr>
                                        <p:cTn id="143" dur="1" fill="hold">
                                          <p:stCondLst>
                                            <p:cond delay="1999"/>
                                          </p:stCondLst>
                                        </p:cTn>
                                        <p:tgtEl>
                                          <p:spTgt spid="5"/>
                                        </p:tgtEl>
                                        <p:attrNameLst>
                                          <p:attrName>style.visibility</p:attrName>
                                        </p:attrNameLst>
                                      </p:cBhvr>
                                      <p:to>
                                        <p:strVal val="hidden"/>
                                      </p:to>
                                    </p:set>
                                  </p:childTnLst>
                                </p:cTn>
                              </p:par>
                              <p:par>
                                <p:cTn id="144" presetID="2" presetClass="exit" presetSubtype="9" fill="hold" nodeType="withEffect">
                                  <p:stCondLst>
                                    <p:cond delay="0"/>
                                  </p:stCondLst>
                                  <p:childTnLst>
                                    <p:anim calcmode="lin" valueType="num">
                                      <p:cBhvr additive="base">
                                        <p:cTn id="145" dur="2000"/>
                                        <p:tgtEl>
                                          <p:spTgt spid="10"/>
                                        </p:tgtEl>
                                        <p:attrNameLst>
                                          <p:attrName>ppt_x</p:attrName>
                                        </p:attrNameLst>
                                      </p:cBhvr>
                                      <p:tavLst>
                                        <p:tav tm="0">
                                          <p:val>
                                            <p:strVal val="ppt_x"/>
                                          </p:val>
                                        </p:tav>
                                        <p:tav tm="100000">
                                          <p:val>
                                            <p:strVal val="0-ppt_w/2"/>
                                          </p:val>
                                        </p:tav>
                                      </p:tavLst>
                                    </p:anim>
                                    <p:anim calcmode="lin" valueType="num">
                                      <p:cBhvr additive="base">
                                        <p:cTn id="146" dur="2000"/>
                                        <p:tgtEl>
                                          <p:spTgt spid="10"/>
                                        </p:tgtEl>
                                        <p:attrNameLst>
                                          <p:attrName>ppt_y</p:attrName>
                                        </p:attrNameLst>
                                      </p:cBhvr>
                                      <p:tavLst>
                                        <p:tav tm="0">
                                          <p:val>
                                            <p:strVal val="ppt_y"/>
                                          </p:val>
                                        </p:tav>
                                        <p:tav tm="100000">
                                          <p:val>
                                            <p:strVal val="0-ppt_h/2"/>
                                          </p:val>
                                        </p:tav>
                                      </p:tavLst>
                                    </p:anim>
                                    <p:set>
                                      <p:cBhvr>
                                        <p:cTn id="147" dur="1" fill="hold">
                                          <p:stCondLst>
                                            <p:cond delay="1999"/>
                                          </p:stCondLst>
                                        </p:cTn>
                                        <p:tgtEl>
                                          <p:spTgt spid="10"/>
                                        </p:tgtEl>
                                        <p:attrNameLst>
                                          <p:attrName>style.visibility</p:attrName>
                                        </p:attrNameLst>
                                      </p:cBhvr>
                                      <p:to>
                                        <p:strVal val="hidden"/>
                                      </p:to>
                                    </p:set>
                                  </p:childTnLst>
                                </p:cTn>
                              </p:par>
                              <p:par>
                                <p:cTn id="148" presetID="2" presetClass="exit" presetSubtype="9" fill="hold"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0-ppt_w/2"/>
                                          </p:val>
                                        </p:tav>
                                      </p:tavLst>
                                    </p:anim>
                                    <p:anim calcmode="lin" valueType="num">
                                      <p:cBhvr additive="base">
                                        <p:cTn id="150" dur="2000"/>
                                        <p:tgtEl>
                                          <p:spTgt spid="14"/>
                                        </p:tgtEl>
                                        <p:attrNameLst>
                                          <p:attrName>ppt_y</p:attrName>
                                        </p:attrNameLst>
                                      </p:cBhvr>
                                      <p:tavLst>
                                        <p:tav tm="0">
                                          <p:val>
                                            <p:strVal val="ppt_y"/>
                                          </p:val>
                                        </p:tav>
                                        <p:tav tm="100000">
                                          <p:val>
                                            <p:strVal val="0-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7"/>
                                        </p:tgtEl>
                                        <p:attrNameLst>
                                          <p:attrName>ppt_x</p:attrName>
                                        </p:attrNameLst>
                                      </p:cBhvr>
                                      <p:tavLst>
                                        <p:tav tm="0">
                                          <p:val>
                                            <p:strVal val="ppt_x"/>
                                          </p:val>
                                        </p:tav>
                                        <p:tav tm="100000">
                                          <p:val>
                                            <p:strVal val="0-ppt_w/2"/>
                                          </p:val>
                                        </p:tav>
                                      </p:tavLst>
                                    </p:anim>
                                    <p:anim calcmode="lin" valueType="num">
                                      <p:cBhvr additive="base">
                                        <p:cTn id="154" dur="2000"/>
                                        <p:tgtEl>
                                          <p:spTgt spid="7"/>
                                        </p:tgtEl>
                                        <p:attrNameLst>
                                          <p:attrName>ppt_y</p:attrName>
                                        </p:attrNameLst>
                                      </p:cBhvr>
                                      <p:tavLst>
                                        <p:tav tm="0">
                                          <p:val>
                                            <p:strVal val="ppt_y"/>
                                          </p:val>
                                        </p:tav>
                                        <p:tav tm="100000">
                                          <p:val>
                                            <p:strVal val="1+ppt_h/2"/>
                                          </p:val>
                                        </p:tav>
                                      </p:tavLst>
                                    </p:anim>
                                    <p:set>
                                      <p:cBhvr>
                                        <p:cTn id="155" dur="1" fill="hold">
                                          <p:stCondLst>
                                            <p:cond delay="1999"/>
                                          </p:stCondLst>
                                        </p:cTn>
                                        <p:tgtEl>
                                          <p:spTgt spid="7"/>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11"/>
                                        </p:tgtEl>
                                        <p:attrNameLst>
                                          <p:attrName>ppt_x</p:attrName>
                                        </p:attrNameLst>
                                      </p:cBhvr>
                                      <p:tavLst>
                                        <p:tav tm="0">
                                          <p:val>
                                            <p:strVal val="ppt_x"/>
                                          </p:val>
                                        </p:tav>
                                        <p:tav tm="100000">
                                          <p:val>
                                            <p:strVal val="0-ppt_w/2"/>
                                          </p:val>
                                        </p:tav>
                                      </p:tavLst>
                                    </p:anim>
                                    <p:anim calcmode="lin" valueType="num">
                                      <p:cBhvr additive="base">
                                        <p:cTn id="158" dur="2000"/>
                                        <p:tgtEl>
                                          <p:spTgt spid="11"/>
                                        </p:tgtEl>
                                        <p:attrNameLst>
                                          <p:attrName>ppt_y</p:attrName>
                                        </p:attrNameLst>
                                      </p:cBhvr>
                                      <p:tavLst>
                                        <p:tav tm="0">
                                          <p:val>
                                            <p:strVal val="ppt_y"/>
                                          </p:val>
                                        </p:tav>
                                        <p:tav tm="100000">
                                          <p:val>
                                            <p:strVal val="1+ppt_h/2"/>
                                          </p:val>
                                        </p:tav>
                                      </p:tavLst>
                                    </p:anim>
                                    <p:set>
                                      <p:cBhvr>
                                        <p:cTn id="159" dur="1" fill="hold">
                                          <p:stCondLst>
                                            <p:cond delay="1999"/>
                                          </p:stCondLst>
                                        </p:cTn>
                                        <p:tgtEl>
                                          <p:spTgt spid="11"/>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13"/>
                                        </p:tgtEl>
                                        <p:attrNameLst>
                                          <p:attrName>ppt_x</p:attrName>
                                        </p:attrNameLst>
                                      </p:cBhvr>
                                      <p:tavLst>
                                        <p:tav tm="0">
                                          <p:val>
                                            <p:strVal val="ppt_x"/>
                                          </p:val>
                                        </p:tav>
                                        <p:tav tm="100000">
                                          <p:val>
                                            <p:strVal val="0-ppt_w/2"/>
                                          </p:val>
                                        </p:tav>
                                      </p:tavLst>
                                    </p:anim>
                                    <p:anim calcmode="lin" valueType="num">
                                      <p:cBhvr additive="base">
                                        <p:cTn id="162" dur="2000"/>
                                        <p:tgtEl>
                                          <p:spTgt spid="13"/>
                                        </p:tgtEl>
                                        <p:attrNameLst>
                                          <p:attrName>ppt_y</p:attrName>
                                        </p:attrNameLst>
                                      </p:cBhvr>
                                      <p:tavLst>
                                        <p:tav tm="0">
                                          <p:val>
                                            <p:strVal val="ppt_y"/>
                                          </p:val>
                                        </p:tav>
                                        <p:tav tm="100000">
                                          <p:val>
                                            <p:strVal val="1+ppt_h/2"/>
                                          </p:val>
                                        </p:tav>
                                      </p:tavLst>
                                    </p:anim>
                                    <p:set>
                                      <p:cBhvr>
                                        <p:cTn id="163" dur="1" fill="hold">
                                          <p:stCondLst>
                                            <p:cond delay="1999"/>
                                          </p:stCondLst>
                                        </p:cTn>
                                        <p:tgtEl>
                                          <p:spTgt spid="13"/>
                                        </p:tgtEl>
                                        <p:attrNameLst>
                                          <p:attrName>style.visibility</p:attrName>
                                        </p:attrNameLst>
                                      </p:cBhvr>
                                      <p:to>
                                        <p:strVal val="hidden"/>
                                      </p:to>
                                    </p:set>
                                  </p:childTnLst>
                                </p:cTn>
                              </p:par>
                              <p:par>
                                <p:cTn id="164" presetID="2" presetClass="exit" presetSubtype="3" fill="hold" nodeType="withEffect">
                                  <p:stCondLst>
                                    <p:cond delay="0"/>
                                  </p:stCondLst>
                                  <p:childTnLst>
                                    <p:anim calcmode="lin" valueType="num">
                                      <p:cBhvr additive="base">
                                        <p:cTn id="165" dur="2000"/>
                                        <p:tgtEl>
                                          <p:spTgt spid="6"/>
                                        </p:tgtEl>
                                        <p:attrNameLst>
                                          <p:attrName>ppt_x</p:attrName>
                                        </p:attrNameLst>
                                      </p:cBhvr>
                                      <p:tavLst>
                                        <p:tav tm="0">
                                          <p:val>
                                            <p:strVal val="ppt_x"/>
                                          </p:val>
                                        </p:tav>
                                        <p:tav tm="100000">
                                          <p:val>
                                            <p:strVal val="1+ppt_w/2"/>
                                          </p:val>
                                        </p:tav>
                                      </p:tavLst>
                                    </p:anim>
                                    <p:anim calcmode="lin" valueType="num">
                                      <p:cBhvr additive="base">
                                        <p:cTn id="166" dur="2000"/>
                                        <p:tgtEl>
                                          <p:spTgt spid="6"/>
                                        </p:tgtEl>
                                        <p:attrNameLst>
                                          <p:attrName>ppt_y</p:attrName>
                                        </p:attrNameLst>
                                      </p:cBhvr>
                                      <p:tavLst>
                                        <p:tav tm="0">
                                          <p:val>
                                            <p:strVal val="ppt_y"/>
                                          </p:val>
                                        </p:tav>
                                        <p:tav tm="100000">
                                          <p:val>
                                            <p:strVal val="0-ppt_h/2"/>
                                          </p:val>
                                        </p:tav>
                                      </p:tavLst>
                                    </p:anim>
                                    <p:set>
                                      <p:cBhvr>
                                        <p:cTn id="167" dur="1" fill="hold">
                                          <p:stCondLst>
                                            <p:cond delay="1999"/>
                                          </p:stCondLst>
                                        </p:cTn>
                                        <p:tgtEl>
                                          <p:spTgt spid="6"/>
                                        </p:tgtEl>
                                        <p:attrNameLst>
                                          <p:attrName>style.visibility</p:attrName>
                                        </p:attrNameLst>
                                      </p:cBhvr>
                                      <p:to>
                                        <p:strVal val="hidden"/>
                                      </p:to>
                                    </p:set>
                                  </p:childTnLst>
                                </p:cTn>
                              </p:par>
                              <p:par>
                                <p:cTn id="168" presetID="2" presetClass="exit" presetSubtype="3" fill="hold" nodeType="withEffect">
                                  <p:stCondLst>
                                    <p:cond delay="0"/>
                                  </p:stCondLst>
                                  <p:childTnLst>
                                    <p:anim calcmode="lin" valueType="num">
                                      <p:cBhvr additive="base">
                                        <p:cTn id="169" dur="2000"/>
                                        <p:tgtEl>
                                          <p:spTgt spid="9"/>
                                        </p:tgtEl>
                                        <p:attrNameLst>
                                          <p:attrName>ppt_x</p:attrName>
                                        </p:attrNameLst>
                                      </p:cBhvr>
                                      <p:tavLst>
                                        <p:tav tm="0">
                                          <p:val>
                                            <p:strVal val="ppt_x"/>
                                          </p:val>
                                        </p:tav>
                                        <p:tav tm="100000">
                                          <p:val>
                                            <p:strVal val="1+ppt_w/2"/>
                                          </p:val>
                                        </p:tav>
                                      </p:tavLst>
                                    </p:anim>
                                    <p:anim calcmode="lin" valueType="num">
                                      <p:cBhvr additive="base">
                                        <p:cTn id="170" dur="2000"/>
                                        <p:tgtEl>
                                          <p:spTgt spid="9"/>
                                        </p:tgtEl>
                                        <p:attrNameLst>
                                          <p:attrName>ppt_y</p:attrName>
                                        </p:attrNameLst>
                                      </p:cBhvr>
                                      <p:tavLst>
                                        <p:tav tm="0">
                                          <p:val>
                                            <p:strVal val="ppt_y"/>
                                          </p:val>
                                        </p:tav>
                                        <p:tav tm="100000">
                                          <p:val>
                                            <p:strVal val="0-ppt_h/2"/>
                                          </p:val>
                                        </p:tav>
                                      </p:tavLst>
                                    </p:anim>
                                    <p:set>
                                      <p:cBhvr>
                                        <p:cTn id="171" dur="1" fill="hold">
                                          <p:stCondLst>
                                            <p:cond delay="1999"/>
                                          </p:stCondLst>
                                        </p:cTn>
                                        <p:tgtEl>
                                          <p:spTgt spid="9"/>
                                        </p:tgtEl>
                                        <p:attrNameLst>
                                          <p:attrName>style.visibility</p:attrName>
                                        </p:attrNameLst>
                                      </p:cBhvr>
                                      <p:to>
                                        <p:strVal val="hidden"/>
                                      </p:to>
                                    </p:set>
                                  </p:childTnLst>
                                </p:cTn>
                              </p:par>
                              <p:par>
                                <p:cTn id="172" presetID="4" presetClass="entr" presetSubtype="32" fill="hold" nodeType="withEffect">
                                  <p:stCondLst>
                                    <p:cond delay="0"/>
                                  </p:stCondLst>
                                  <p:childTnLst>
                                    <p:set>
                                      <p:cBhvr>
                                        <p:cTn id="173" dur="1" fill="hold">
                                          <p:stCondLst>
                                            <p:cond delay="0"/>
                                          </p:stCondLst>
                                        </p:cTn>
                                        <p:tgtEl>
                                          <p:spTgt spid="15"/>
                                        </p:tgtEl>
                                        <p:attrNameLst>
                                          <p:attrName>style.visibility</p:attrName>
                                        </p:attrNameLst>
                                      </p:cBhvr>
                                      <p:to>
                                        <p:strVal val="visible"/>
                                      </p:to>
                                    </p:set>
                                    <p:animEffect transition="in" filter="box(out)">
                                      <p:cBhvr>
                                        <p:cTn id="174" dur="2000"/>
                                        <p:tgtEl>
                                          <p:spTgt spid="15"/>
                                        </p:tgtEl>
                                      </p:cBhvr>
                                    </p:animEffect>
                                  </p:childTnLst>
                                </p:cTn>
                              </p:par>
                              <p:par>
                                <p:cTn id="175" presetID="23" presetClass="entr" presetSubtype="272" fill="hold" nodeType="withEffect">
                                  <p:stCondLst>
                                    <p:cond delay="0"/>
                                  </p:stCondLst>
                                  <p:childTnLst>
                                    <p:set>
                                      <p:cBhvr>
                                        <p:cTn id="176" dur="1" fill="hold">
                                          <p:stCondLst>
                                            <p:cond delay="0"/>
                                          </p:stCondLst>
                                        </p:cTn>
                                        <p:tgtEl>
                                          <p:spTgt spid="2"/>
                                        </p:tgtEl>
                                        <p:attrNameLst>
                                          <p:attrName>style.visibility</p:attrName>
                                        </p:attrNameLst>
                                      </p:cBhvr>
                                      <p:to>
                                        <p:strVal val="visible"/>
                                      </p:to>
                                    </p:set>
                                    <p:anim calcmode="lin" valueType="num">
                                      <p:cBhvr>
                                        <p:cTn id="177" dur="2000" fill="hold"/>
                                        <p:tgtEl>
                                          <p:spTgt spid="2"/>
                                        </p:tgtEl>
                                        <p:attrNameLst>
                                          <p:attrName>ppt_w</p:attrName>
                                        </p:attrNameLst>
                                      </p:cBhvr>
                                      <p:tavLst>
                                        <p:tav tm="0">
                                          <p:val>
                                            <p:strVal val="2/3*#ppt_w"/>
                                          </p:val>
                                        </p:tav>
                                        <p:tav tm="100000">
                                          <p:val>
                                            <p:strVal val="#ppt_w"/>
                                          </p:val>
                                        </p:tav>
                                      </p:tavLst>
                                    </p:anim>
                                    <p:anim calcmode="lin" valueType="num">
                                      <p:cBhvr>
                                        <p:cTn id="178" dur="2000" fill="hold"/>
                                        <p:tgtEl>
                                          <p:spTgt spid="2"/>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928676"/>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357190" y="928676"/>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714380" y="928676"/>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071570" y="928676"/>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428760" y="928676"/>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85950" y="928676"/>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143140" y="928676"/>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500330" y="928676"/>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857520" y="928676"/>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214710" y="928676"/>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71900" y="928676"/>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929090" y="928676"/>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286280" y="928676"/>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643470" y="928676"/>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5000660" y="928676"/>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357850" y="928676"/>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572164" y="928676"/>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5929354" y="928676"/>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6286544" y="928676"/>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643734" y="928676"/>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000924" y="928676"/>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114" y="928676"/>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7715304" y="928676"/>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8072494" y="928676"/>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8429620" y="928676"/>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8786810" y="928676"/>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0" y="2643188"/>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357190" y="2643188"/>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14380" y="2643188"/>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1071570" y="2643188"/>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1428760" y="2643188"/>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785950" y="2643188"/>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143140" y="2643188"/>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500330" y="2643188"/>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2857520" y="2643188"/>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3214710" y="2643188"/>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3571900" y="2643188"/>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3929090" y="2643188"/>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4286280" y="2643188"/>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4643470" y="2643188"/>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5000660" y="2643188"/>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5357850" y="2643188"/>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5572164" y="2643188"/>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5929354" y="2643188"/>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6286544" y="2643188"/>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6643734" y="2643188"/>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000924" y="2643188"/>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358114" y="2643188"/>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715304" y="2643188"/>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8072494" y="2643188"/>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8429620" y="2643188"/>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8786810" y="2643188"/>
            <a:ext cx="357190" cy="1500198"/>
          </a:xfrm>
          <a:prstGeom prst="rect">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928726" y="-642960"/>
            <a:ext cx="10287072" cy="6429420"/>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5"/>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plus(in)">
                                      <p:cBhvr>
                                        <p:cTn id="12" dur="2000"/>
                                        <p:tgtEl>
                                          <p:spTgt spid="4"/>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2000"/>
                                        <p:tgtEl>
                                          <p:spTgt spid="5"/>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plus(in)">
                                      <p:cBhvr>
                                        <p:cTn id="18" dur="2000"/>
                                        <p:tgtEl>
                                          <p:spTgt spid="6"/>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plus(in)">
                                      <p:cBhvr>
                                        <p:cTn id="21" dur="2000"/>
                                        <p:tgtEl>
                                          <p:spTgt spid="7"/>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plus(in)">
                                      <p:cBhvr>
                                        <p:cTn id="24" dur="2000"/>
                                        <p:tgtEl>
                                          <p:spTgt spid="8"/>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2000"/>
                                        <p:tgtEl>
                                          <p:spTgt spid="9"/>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plus(in)">
                                      <p:cBhvr>
                                        <p:cTn id="30" dur="2000"/>
                                        <p:tgtEl>
                                          <p:spTgt spid="10"/>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plus(in)">
                                      <p:cBhvr>
                                        <p:cTn id="33" dur="2000"/>
                                        <p:tgtEl>
                                          <p:spTgt spid="11"/>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plus(in)">
                                      <p:cBhvr>
                                        <p:cTn id="36" dur="2000"/>
                                        <p:tgtEl>
                                          <p:spTgt spid="12"/>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plus(in)">
                                      <p:cBhvr>
                                        <p:cTn id="39" dur="2000"/>
                                        <p:tgtEl>
                                          <p:spTgt spid="13"/>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13" presetClass="entr" presetSubtype="16"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plus(in)">
                                      <p:cBhvr>
                                        <p:cTn id="45" dur="2000"/>
                                        <p:tgtEl>
                                          <p:spTgt spid="15"/>
                                        </p:tgtEl>
                                      </p:cBhvr>
                                    </p:animEffect>
                                  </p:childTnLst>
                                </p:cTn>
                              </p:par>
                              <p:par>
                                <p:cTn id="46" presetID="13" presetClass="entr" presetSubtype="16"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plus(in)">
                                      <p:cBhvr>
                                        <p:cTn id="48" dur="2000"/>
                                        <p:tgtEl>
                                          <p:spTgt spid="16"/>
                                        </p:tgtEl>
                                      </p:cBhvr>
                                    </p:animEffect>
                                  </p:childTnLst>
                                </p:cTn>
                              </p:par>
                              <p:par>
                                <p:cTn id="49" presetID="13" presetClass="entr" presetSubtype="16"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plus(in)">
                                      <p:cBhvr>
                                        <p:cTn id="51" dur="2000"/>
                                        <p:tgtEl>
                                          <p:spTgt spid="17"/>
                                        </p:tgtEl>
                                      </p:cBhvr>
                                    </p:animEffect>
                                  </p:childTnLst>
                                </p:cTn>
                              </p:par>
                              <p:par>
                                <p:cTn id="52" presetID="13" presetClass="entr" presetSubtype="16"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plus(in)">
                                      <p:cBhvr>
                                        <p:cTn id="54" dur="2000"/>
                                        <p:tgtEl>
                                          <p:spTgt spid="18"/>
                                        </p:tgtEl>
                                      </p:cBhvr>
                                    </p:animEffect>
                                  </p:childTnLst>
                                </p:cTn>
                              </p:par>
                              <p:par>
                                <p:cTn id="55" presetID="13" presetClass="entr" presetSubtype="16"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plus(in)">
                                      <p:cBhvr>
                                        <p:cTn id="57" dur="2000"/>
                                        <p:tgtEl>
                                          <p:spTgt spid="19"/>
                                        </p:tgtEl>
                                      </p:cBhvr>
                                    </p:animEffect>
                                  </p:childTnLst>
                                </p:cTn>
                              </p:par>
                              <p:par>
                                <p:cTn id="58" presetID="13" presetClass="entr" presetSubtype="16" fill="hold" grpId="0" nodeType="with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plus(in)">
                                      <p:cBhvr>
                                        <p:cTn id="60" dur="2000"/>
                                        <p:tgtEl>
                                          <p:spTgt spid="20"/>
                                        </p:tgtEl>
                                      </p:cBhvr>
                                    </p:animEffect>
                                  </p:childTnLst>
                                </p:cTn>
                              </p:par>
                              <p:par>
                                <p:cTn id="61" presetID="13" presetClass="entr" presetSubtype="16" fill="hold" grpId="0"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plus(in)">
                                      <p:cBhvr>
                                        <p:cTn id="63" dur="2000"/>
                                        <p:tgtEl>
                                          <p:spTgt spid="21"/>
                                        </p:tgtEl>
                                      </p:cBhvr>
                                    </p:animEffect>
                                  </p:childTnLst>
                                </p:cTn>
                              </p:par>
                              <p:par>
                                <p:cTn id="64" presetID="13" presetClass="entr" presetSubtype="16"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plus(in)">
                                      <p:cBhvr>
                                        <p:cTn id="66" dur="2000"/>
                                        <p:tgtEl>
                                          <p:spTgt spid="22"/>
                                        </p:tgtEl>
                                      </p:cBhvr>
                                    </p:animEffect>
                                  </p:childTnLst>
                                </p:cTn>
                              </p:par>
                              <p:par>
                                <p:cTn id="67" presetID="13" presetClass="entr" presetSubtype="16" fill="hold" grpId="0" nodeType="with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plus(in)">
                                      <p:cBhvr>
                                        <p:cTn id="69" dur="2000"/>
                                        <p:tgtEl>
                                          <p:spTgt spid="23"/>
                                        </p:tgtEl>
                                      </p:cBhvr>
                                    </p:animEffect>
                                  </p:childTnLst>
                                </p:cTn>
                              </p:par>
                              <p:par>
                                <p:cTn id="70" presetID="13" presetClass="entr" presetSubtype="16" fill="hold" grpId="0"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plus(in)">
                                      <p:cBhvr>
                                        <p:cTn id="72" dur="2000"/>
                                        <p:tgtEl>
                                          <p:spTgt spid="24"/>
                                        </p:tgtEl>
                                      </p:cBhvr>
                                    </p:animEffect>
                                  </p:childTnLst>
                                </p:cTn>
                              </p:par>
                              <p:par>
                                <p:cTn id="73" presetID="13" presetClass="entr" presetSubtype="16" fill="hold" grpId="0" nodeType="with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plus(in)">
                                      <p:cBhvr>
                                        <p:cTn id="75" dur="2000"/>
                                        <p:tgtEl>
                                          <p:spTgt spid="25"/>
                                        </p:tgtEl>
                                      </p:cBhvr>
                                    </p:animEffect>
                                  </p:childTnLst>
                                </p:cTn>
                              </p:par>
                              <p:par>
                                <p:cTn id="76" presetID="13" presetClass="entr" presetSubtype="16" fill="hold" grpId="0" nodeType="withEffect">
                                  <p:stCondLst>
                                    <p:cond delay="0"/>
                                  </p:stCondLst>
                                  <p:childTnLst>
                                    <p:set>
                                      <p:cBhvr>
                                        <p:cTn id="77" dur="1" fill="hold">
                                          <p:stCondLst>
                                            <p:cond delay="0"/>
                                          </p:stCondLst>
                                        </p:cTn>
                                        <p:tgtEl>
                                          <p:spTgt spid="26"/>
                                        </p:tgtEl>
                                        <p:attrNameLst>
                                          <p:attrName>style.visibility</p:attrName>
                                        </p:attrNameLst>
                                      </p:cBhvr>
                                      <p:to>
                                        <p:strVal val="visible"/>
                                      </p:to>
                                    </p:set>
                                    <p:animEffect transition="in" filter="plus(in)">
                                      <p:cBhvr>
                                        <p:cTn id="78" dur="2000"/>
                                        <p:tgtEl>
                                          <p:spTgt spid="26"/>
                                        </p:tgtEl>
                                      </p:cBhvr>
                                    </p:animEffect>
                                  </p:childTnLst>
                                </p:cTn>
                              </p:par>
                              <p:par>
                                <p:cTn id="79" presetID="13" presetClass="entr" presetSubtype="16" fill="hold" grpId="0" nodeType="withEffect">
                                  <p:stCondLst>
                                    <p:cond delay="0"/>
                                  </p:stCondLst>
                                  <p:childTnLst>
                                    <p:set>
                                      <p:cBhvr>
                                        <p:cTn id="80" dur="1" fill="hold">
                                          <p:stCondLst>
                                            <p:cond delay="0"/>
                                          </p:stCondLst>
                                        </p:cTn>
                                        <p:tgtEl>
                                          <p:spTgt spid="27"/>
                                        </p:tgtEl>
                                        <p:attrNameLst>
                                          <p:attrName>style.visibility</p:attrName>
                                        </p:attrNameLst>
                                      </p:cBhvr>
                                      <p:to>
                                        <p:strVal val="visible"/>
                                      </p:to>
                                    </p:set>
                                    <p:animEffect transition="in" filter="plus(in)">
                                      <p:cBhvr>
                                        <p:cTn id="81" dur="2000"/>
                                        <p:tgtEl>
                                          <p:spTgt spid="27"/>
                                        </p:tgtEl>
                                      </p:cBhvr>
                                    </p:animEffect>
                                  </p:childTnLst>
                                </p:cTn>
                              </p:par>
                              <p:par>
                                <p:cTn id="82" presetID="13" presetClass="entr" presetSubtype="16" fill="hold" grpId="0" nodeType="withEffect">
                                  <p:stCondLst>
                                    <p:cond delay="0"/>
                                  </p:stCondLst>
                                  <p:childTnLst>
                                    <p:set>
                                      <p:cBhvr>
                                        <p:cTn id="83" dur="1" fill="hold">
                                          <p:stCondLst>
                                            <p:cond delay="0"/>
                                          </p:stCondLst>
                                        </p:cTn>
                                        <p:tgtEl>
                                          <p:spTgt spid="28"/>
                                        </p:tgtEl>
                                        <p:attrNameLst>
                                          <p:attrName>style.visibility</p:attrName>
                                        </p:attrNameLst>
                                      </p:cBhvr>
                                      <p:to>
                                        <p:strVal val="visible"/>
                                      </p:to>
                                    </p:set>
                                    <p:animEffect transition="in" filter="plus(in)">
                                      <p:cBhvr>
                                        <p:cTn id="84" dur="2000"/>
                                        <p:tgtEl>
                                          <p:spTgt spid="28"/>
                                        </p:tgtEl>
                                      </p:cBhvr>
                                    </p:animEffect>
                                  </p:childTnLst>
                                </p:cTn>
                              </p:par>
                              <p:par>
                                <p:cTn id="85" presetID="8" presetClass="emph" presetSubtype="0" fill="hold" grpId="1" nodeType="withEffect">
                                  <p:stCondLst>
                                    <p:cond delay="0"/>
                                  </p:stCondLst>
                                  <p:childTnLst>
                                    <p:animRot by="21600000">
                                      <p:cBhvr>
                                        <p:cTn id="86" dur="2000" fill="hold"/>
                                        <p:tgtEl>
                                          <p:spTgt spid="3"/>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6"/>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7"/>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8"/>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9"/>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0"/>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1"/>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12"/>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13"/>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14"/>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15"/>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16"/>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17"/>
                                        </p:tgtEl>
                                        <p:attrNameLst>
                                          <p:attrName>r</p:attrName>
                                        </p:attrNameLst>
                                      </p:cBhvr>
                                    </p:animRot>
                                  </p:childTnLst>
                                </p:cTn>
                              </p:par>
                              <p:par>
                                <p:cTn id="115" presetID="8" presetClass="emph" presetSubtype="0" fill="hold" grpId="1" nodeType="withEffect">
                                  <p:stCondLst>
                                    <p:cond delay="0"/>
                                  </p:stCondLst>
                                  <p:childTnLst>
                                    <p:animRot by="-21600000">
                                      <p:cBhvr>
                                        <p:cTn id="116" dur="2000" fill="hold"/>
                                        <p:tgtEl>
                                          <p:spTgt spid="18"/>
                                        </p:tgtEl>
                                        <p:attrNameLst>
                                          <p:attrName>r</p:attrName>
                                        </p:attrNameLst>
                                      </p:cBhvr>
                                    </p:animRot>
                                  </p:childTnLst>
                                </p:cTn>
                              </p:par>
                              <p:par>
                                <p:cTn id="117" presetID="8" presetClass="emph" presetSubtype="0" fill="hold" grpId="1" nodeType="withEffect">
                                  <p:stCondLst>
                                    <p:cond delay="0"/>
                                  </p:stCondLst>
                                  <p:childTnLst>
                                    <p:animRot by="21600000">
                                      <p:cBhvr>
                                        <p:cTn id="118" dur="2000" fill="hold"/>
                                        <p:tgtEl>
                                          <p:spTgt spid="19"/>
                                        </p:tgtEl>
                                        <p:attrNameLst>
                                          <p:attrName>r</p:attrName>
                                        </p:attrNameLst>
                                      </p:cBhvr>
                                    </p:animRot>
                                  </p:childTnLst>
                                </p:cTn>
                              </p:par>
                              <p:par>
                                <p:cTn id="119" presetID="8" presetClass="emph" presetSubtype="0" fill="hold" grpId="1" nodeType="withEffect">
                                  <p:stCondLst>
                                    <p:cond delay="0"/>
                                  </p:stCondLst>
                                  <p:childTnLst>
                                    <p:animRot by="-21600000">
                                      <p:cBhvr>
                                        <p:cTn id="120" dur="2000" fill="hold"/>
                                        <p:tgtEl>
                                          <p:spTgt spid="20"/>
                                        </p:tgtEl>
                                        <p:attrNameLst>
                                          <p:attrName>r</p:attrName>
                                        </p:attrNameLst>
                                      </p:cBhvr>
                                    </p:animRot>
                                  </p:childTnLst>
                                </p:cTn>
                              </p:par>
                              <p:par>
                                <p:cTn id="121" presetID="8" presetClass="emph" presetSubtype="0" fill="hold" grpId="1" nodeType="withEffect">
                                  <p:stCondLst>
                                    <p:cond delay="0"/>
                                  </p:stCondLst>
                                  <p:childTnLst>
                                    <p:animRot by="21600000">
                                      <p:cBhvr>
                                        <p:cTn id="122" dur="2000" fill="hold"/>
                                        <p:tgtEl>
                                          <p:spTgt spid="21"/>
                                        </p:tgtEl>
                                        <p:attrNameLst>
                                          <p:attrName>r</p:attrName>
                                        </p:attrNameLst>
                                      </p:cBhvr>
                                    </p:animRot>
                                  </p:childTnLst>
                                </p:cTn>
                              </p:par>
                              <p:par>
                                <p:cTn id="123" presetID="8" presetClass="emph" presetSubtype="0" fill="hold" grpId="1" nodeType="withEffect">
                                  <p:stCondLst>
                                    <p:cond delay="0"/>
                                  </p:stCondLst>
                                  <p:childTnLst>
                                    <p:animRot by="-21600000">
                                      <p:cBhvr>
                                        <p:cTn id="124" dur="2000" fill="hold"/>
                                        <p:tgtEl>
                                          <p:spTgt spid="22"/>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23"/>
                                        </p:tgtEl>
                                        <p:attrNameLst>
                                          <p:attrName>r</p:attrName>
                                        </p:attrNameLst>
                                      </p:cBhvr>
                                    </p:animRot>
                                  </p:childTnLst>
                                </p:cTn>
                              </p:par>
                              <p:par>
                                <p:cTn id="127" presetID="8" presetClass="emph" presetSubtype="0" fill="hold" grpId="1" nodeType="withEffect">
                                  <p:stCondLst>
                                    <p:cond delay="0"/>
                                  </p:stCondLst>
                                  <p:childTnLst>
                                    <p:animRot by="-21600000">
                                      <p:cBhvr>
                                        <p:cTn id="128" dur="2000" fill="hold"/>
                                        <p:tgtEl>
                                          <p:spTgt spid="24"/>
                                        </p:tgtEl>
                                        <p:attrNameLst>
                                          <p:attrName>r</p:attrName>
                                        </p:attrNameLst>
                                      </p:cBhvr>
                                    </p:animRot>
                                  </p:childTnLst>
                                </p:cTn>
                              </p:par>
                              <p:par>
                                <p:cTn id="129" presetID="8" presetClass="emph" presetSubtype="0" fill="hold" grpId="1" nodeType="withEffect">
                                  <p:stCondLst>
                                    <p:cond delay="0"/>
                                  </p:stCondLst>
                                  <p:childTnLst>
                                    <p:animRot by="21600000">
                                      <p:cBhvr>
                                        <p:cTn id="130" dur="2000" fill="hold"/>
                                        <p:tgtEl>
                                          <p:spTgt spid="25"/>
                                        </p:tgtEl>
                                        <p:attrNameLst>
                                          <p:attrName>r</p:attrName>
                                        </p:attrNameLst>
                                      </p:cBhvr>
                                    </p:animRot>
                                  </p:childTnLst>
                                </p:cTn>
                              </p:par>
                              <p:par>
                                <p:cTn id="131" presetID="8" presetClass="emph" presetSubtype="0" fill="hold" grpId="1" nodeType="withEffect">
                                  <p:stCondLst>
                                    <p:cond delay="0"/>
                                  </p:stCondLst>
                                  <p:childTnLst>
                                    <p:animRot by="-21600000">
                                      <p:cBhvr>
                                        <p:cTn id="132" dur="2000" fill="hold"/>
                                        <p:tgtEl>
                                          <p:spTgt spid="26"/>
                                        </p:tgtEl>
                                        <p:attrNameLst>
                                          <p:attrName>r</p:attrName>
                                        </p:attrNameLst>
                                      </p:cBhvr>
                                    </p:animRot>
                                  </p:childTnLst>
                                </p:cTn>
                              </p:par>
                              <p:par>
                                <p:cTn id="133" presetID="8" presetClass="emph" presetSubtype="0" fill="hold" grpId="1" nodeType="withEffect">
                                  <p:stCondLst>
                                    <p:cond delay="0"/>
                                  </p:stCondLst>
                                  <p:childTnLst>
                                    <p:animRot by="21600000">
                                      <p:cBhvr>
                                        <p:cTn id="134" dur="2000" fill="hold"/>
                                        <p:tgtEl>
                                          <p:spTgt spid="27"/>
                                        </p:tgtEl>
                                        <p:attrNameLst>
                                          <p:attrName>r</p:attrName>
                                        </p:attrNameLst>
                                      </p:cBhvr>
                                    </p:animRot>
                                  </p:childTnLst>
                                </p:cTn>
                              </p:par>
                              <p:par>
                                <p:cTn id="135" presetID="8" presetClass="emph" presetSubtype="0" fill="hold" grpId="1" nodeType="withEffect">
                                  <p:stCondLst>
                                    <p:cond delay="0"/>
                                  </p:stCondLst>
                                  <p:childTnLst>
                                    <p:animRot by="-21600000">
                                      <p:cBhvr>
                                        <p:cTn id="136" dur="2000" fill="hold"/>
                                        <p:tgtEl>
                                          <p:spTgt spid="28"/>
                                        </p:tgtEl>
                                        <p:attrNameLst>
                                          <p:attrName>r</p:attrName>
                                        </p:attrNameLst>
                                      </p:cBhvr>
                                    </p:animRot>
                                  </p:childTnLst>
                                </p:cTn>
                              </p:par>
                              <p:par>
                                <p:cTn id="137" presetID="13" presetClass="entr" presetSubtype="16" fill="hold" grpId="0" nodeType="withEffect">
                                  <p:stCondLst>
                                    <p:cond delay="0"/>
                                  </p:stCondLst>
                                  <p:childTnLst>
                                    <p:set>
                                      <p:cBhvr>
                                        <p:cTn id="138" dur="1" fill="hold">
                                          <p:stCondLst>
                                            <p:cond delay="0"/>
                                          </p:stCondLst>
                                        </p:cTn>
                                        <p:tgtEl>
                                          <p:spTgt spid="29"/>
                                        </p:tgtEl>
                                        <p:attrNameLst>
                                          <p:attrName>style.visibility</p:attrName>
                                        </p:attrNameLst>
                                      </p:cBhvr>
                                      <p:to>
                                        <p:strVal val="visible"/>
                                      </p:to>
                                    </p:set>
                                    <p:animEffect transition="in" filter="plus(in)">
                                      <p:cBhvr>
                                        <p:cTn id="139" dur="2000"/>
                                        <p:tgtEl>
                                          <p:spTgt spid="29"/>
                                        </p:tgtEl>
                                      </p:cBhvr>
                                    </p:animEffect>
                                  </p:childTnLst>
                                </p:cTn>
                              </p:par>
                              <p:par>
                                <p:cTn id="140" presetID="13" presetClass="entr" presetSubtype="16" fill="hold" grpId="0" nodeType="withEffect">
                                  <p:stCondLst>
                                    <p:cond delay="0"/>
                                  </p:stCondLst>
                                  <p:childTnLst>
                                    <p:set>
                                      <p:cBhvr>
                                        <p:cTn id="141" dur="1" fill="hold">
                                          <p:stCondLst>
                                            <p:cond delay="0"/>
                                          </p:stCondLst>
                                        </p:cTn>
                                        <p:tgtEl>
                                          <p:spTgt spid="30"/>
                                        </p:tgtEl>
                                        <p:attrNameLst>
                                          <p:attrName>style.visibility</p:attrName>
                                        </p:attrNameLst>
                                      </p:cBhvr>
                                      <p:to>
                                        <p:strVal val="visible"/>
                                      </p:to>
                                    </p:set>
                                    <p:animEffect transition="in" filter="plus(in)">
                                      <p:cBhvr>
                                        <p:cTn id="142" dur="2000"/>
                                        <p:tgtEl>
                                          <p:spTgt spid="30"/>
                                        </p:tgtEl>
                                      </p:cBhvr>
                                    </p:animEffect>
                                  </p:childTnLst>
                                </p:cTn>
                              </p:par>
                              <p:par>
                                <p:cTn id="143" presetID="13" presetClass="entr" presetSubtype="16" fill="hold" grpId="0" nodeType="withEffect">
                                  <p:stCondLst>
                                    <p:cond delay="0"/>
                                  </p:stCondLst>
                                  <p:childTnLst>
                                    <p:set>
                                      <p:cBhvr>
                                        <p:cTn id="144" dur="1" fill="hold">
                                          <p:stCondLst>
                                            <p:cond delay="0"/>
                                          </p:stCondLst>
                                        </p:cTn>
                                        <p:tgtEl>
                                          <p:spTgt spid="31"/>
                                        </p:tgtEl>
                                        <p:attrNameLst>
                                          <p:attrName>style.visibility</p:attrName>
                                        </p:attrNameLst>
                                      </p:cBhvr>
                                      <p:to>
                                        <p:strVal val="visible"/>
                                      </p:to>
                                    </p:set>
                                    <p:animEffect transition="in" filter="plus(in)">
                                      <p:cBhvr>
                                        <p:cTn id="145" dur="2000"/>
                                        <p:tgtEl>
                                          <p:spTgt spid="31"/>
                                        </p:tgtEl>
                                      </p:cBhvr>
                                    </p:animEffect>
                                  </p:childTnLst>
                                </p:cTn>
                              </p:par>
                              <p:par>
                                <p:cTn id="146" presetID="13" presetClass="entr" presetSubtype="16" fill="hold" grpId="0" nodeType="withEffect">
                                  <p:stCondLst>
                                    <p:cond delay="0"/>
                                  </p:stCondLst>
                                  <p:childTnLst>
                                    <p:set>
                                      <p:cBhvr>
                                        <p:cTn id="147" dur="1" fill="hold">
                                          <p:stCondLst>
                                            <p:cond delay="0"/>
                                          </p:stCondLst>
                                        </p:cTn>
                                        <p:tgtEl>
                                          <p:spTgt spid="32"/>
                                        </p:tgtEl>
                                        <p:attrNameLst>
                                          <p:attrName>style.visibility</p:attrName>
                                        </p:attrNameLst>
                                      </p:cBhvr>
                                      <p:to>
                                        <p:strVal val="visible"/>
                                      </p:to>
                                    </p:set>
                                    <p:animEffect transition="in" filter="plus(in)">
                                      <p:cBhvr>
                                        <p:cTn id="148" dur="2000"/>
                                        <p:tgtEl>
                                          <p:spTgt spid="32"/>
                                        </p:tgtEl>
                                      </p:cBhvr>
                                    </p:animEffect>
                                  </p:childTnLst>
                                </p:cTn>
                              </p:par>
                              <p:par>
                                <p:cTn id="149" presetID="13" presetClass="entr" presetSubtype="16" fill="hold" grpId="0" nodeType="withEffect">
                                  <p:stCondLst>
                                    <p:cond delay="0"/>
                                  </p:stCondLst>
                                  <p:childTnLst>
                                    <p:set>
                                      <p:cBhvr>
                                        <p:cTn id="150" dur="1" fill="hold">
                                          <p:stCondLst>
                                            <p:cond delay="0"/>
                                          </p:stCondLst>
                                        </p:cTn>
                                        <p:tgtEl>
                                          <p:spTgt spid="33"/>
                                        </p:tgtEl>
                                        <p:attrNameLst>
                                          <p:attrName>style.visibility</p:attrName>
                                        </p:attrNameLst>
                                      </p:cBhvr>
                                      <p:to>
                                        <p:strVal val="visible"/>
                                      </p:to>
                                    </p:set>
                                    <p:animEffect transition="in" filter="plus(in)">
                                      <p:cBhvr>
                                        <p:cTn id="151" dur="2000"/>
                                        <p:tgtEl>
                                          <p:spTgt spid="33"/>
                                        </p:tgtEl>
                                      </p:cBhvr>
                                    </p:animEffect>
                                  </p:childTnLst>
                                </p:cTn>
                              </p:par>
                              <p:par>
                                <p:cTn id="152" presetID="13" presetClass="entr" presetSubtype="16" fill="hold" grpId="0" nodeType="withEffect">
                                  <p:stCondLst>
                                    <p:cond delay="0"/>
                                  </p:stCondLst>
                                  <p:childTnLst>
                                    <p:set>
                                      <p:cBhvr>
                                        <p:cTn id="153" dur="1" fill="hold">
                                          <p:stCondLst>
                                            <p:cond delay="0"/>
                                          </p:stCondLst>
                                        </p:cTn>
                                        <p:tgtEl>
                                          <p:spTgt spid="34"/>
                                        </p:tgtEl>
                                        <p:attrNameLst>
                                          <p:attrName>style.visibility</p:attrName>
                                        </p:attrNameLst>
                                      </p:cBhvr>
                                      <p:to>
                                        <p:strVal val="visible"/>
                                      </p:to>
                                    </p:set>
                                    <p:animEffect transition="in" filter="plus(in)">
                                      <p:cBhvr>
                                        <p:cTn id="154" dur="2000"/>
                                        <p:tgtEl>
                                          <p:spTgt spid="34"/>
                                        </p:tgtEl>
                                      </p:cBhvr>
                                    </p:animEffect>
                                  </p:childTnLst>
                                </p:cTn>
                              </p:par>
                              <p:par>
                                <p:cTn id="155" presetID="13" presetClass="entr" presetSubtype="16" fill="hold" grpId="0" nodeType="withEffect">
                                  <p:stCondLst>
                                    <p:cond delay="0"/>
                                  </p:stCondLst>
                                  <p:childTnLst>
                                    <p:set>
                                      <p:cBhvr>
                                        <p:cTn id="156" dur="1" fill="hold">
                                          <p:stCondLst>
                                            <p:cond delay="0"/>
                                          </p:stCondLst>
                                        </p:cTn>
                                        <p:tgtEl>
                                          <p:spTgt spid="35"/>
                                        </p:tgtEl>
                                        <p:attrNameLst>
                                          <p:attrName>style.visibility</p:attrName>
                                        </p:attrNameLst>
                                      </p:cBhvr>
                                      <p:to>
                                        <p:strVal val="visible"/>
                                      </p:to>
                                    </p:set>
                                    <p:animEffect transition="in" filter="plus(in)">
                                      <p:cBhvr>
                                        <p:cTn id="157" dur="2000"/>
                                        <p:tgtEl>
                                          <p:spTgt spid="35"/>
                                        </p:tgtEl>
                                      </p:cBhvr>
                                    </p:animEffect>
                                  </p:childTnLst>
                                </p:cTn>
                              </p:par>
                              <p:par>
                                <p:cTn id="158" presetID="13" presetClass="entr" presetSubtype="16" fill="hold" grpId="0" nodeType="withEffect">
                                  <p:stCondLst>
                                    <p:cond delay="0"/>
                                  </p:stCondLst>
                                  <p:childTnLst>
                                    <p:set>
                                      <p:cBhvr>
                                        <p:cTn id="159" dur="1" fill="hold">
                                          <p:stCondLst>
                                            <p:cond delay="0"/>
                                          </p:stCondLst>
                                        </p:cTn>
                                        <p:tgtEl>
                                          <p:spTgt spid="36"/>
                                        </p:tgtEl>
                                        <p:attrNameLst>
                                          <p:attrName>style.visibility</p:attrName>
                                        </p:attrNameLst>
                                      </p:cBhvr>
                                      <p:to>
                                        <p:strVal val="visible"/>
                                      </p:to>
                                    </p:set>
                                    <p:animEffect transition="in" filter="plus(in)">
                                      <p:cBhvr>
                                        <p:cTn id="160" dur="2000"/>
                                        <p:tgtEl>
                                          <p:spTgt spid="36"/>
                                        </p:tgtEl>
                                      </p:cBhvr>
                                    </p:animEffect>
                                  </p:childTnLst>
                                </p:cTn>
                              </p:par>
                              <p:par>
                                <p:cTn id="161" presetID="13" presetClass="entr" presetSubtype="16" fill="hold" grpId="0" nodeType="withEffect">
                                  <p:stCondLst>
                                    <p:cond delay="0"/>
                                  </p:stCondLst>
                                  <p:childTnLst>
                                    <p:set>
                                      <p:cBhvr>
                                        <p:cTn id="162" dur="1" fill="hold">
                                          <p:stCondLst>
                                            <p:cond delay="0"/>
                                          </p:stCondLst>
                                        </p:cTn>
                                        <p:tgtEl>
                                          <p:spTgt spid="37"/>
                                        </p:tgtEl>
                                        <p:attrNameLst>
                                          <p:attrName>style.visibility</p:attrName>
                                        </p:attrNameLst>
                                      </p:cBhvr>
                                      <p:to>
                                        <p:strVal val="visible"/>
                                      </p:to>
                                    </p:set>
                                    <p:animEffect transition="in" filter="plus(in)">
                                      <p:cBhvr>
                                        <p:cTn id="163" dur="2000"/>
                                        <p:tgtEl>
                                          <p:spTgt spid="37"/>
                                        </p:tgtEl>
                                      </p:cBhvr>
                                    </p:animEffect>
                                  </p:childTnLst>
                                </p:cTn>
                              </p:par>
                              <p:par>
                                <p:cTn id="164" presetID="13" presetClass="entr" presetSubtype="16" fill="hold" grpId="0" nodeType="withEffect">
                                  <p:stCondLst>
                                    <p:cond delay="0"/>
                                  </p:stCondLst>
                                  <p:childTnLst>
                                    <p:set>
                                      <p:cBhvr>
                                        <p:cTn id="165" dur="1" fill="hold">
                                          <p:stCondLst>
                                            <p:cond delay="0"/>
                                          </p:stCondLst>
                                        </p:cTn>
                                        <p:tgtEl>
                                          <p:spTgt spid="38"/>
                                        </p:tgtEl>
                                        <p:attrNameLst>
                                          <p:attrName>style.visibility</p:attrName>
                                        </p:attrNameLst>
                                      </p:cBhvr>
                                      <p:to>
                                        <p:strVal val="visible"/>
                                      </p:to>
                                    </p:set>
                                    <p:animEffect transition="in" filter="plus(in)">
                                      <p:cBhvr>
                                        <p:cTn id="166" dur="2000"/>
                                        <p:tgtEl>
                                          <p:spTgt spid="38"/>
                                        </p:tgtEl>
                                      </p:cBhvr>
                                    </p:animEffect>
                                  </p:childTnLst>
                                </p:cTn>
                              </p:par>
                              <p:par>
                                <p:cTn id="167" presetID="13" presetClass="entr" presetSubtype="16" fill="hold" grpId="0" nodeType="withEffect">
                                  <p:stCondLst>
                                    <p:cond delay="0"/>
                                  </p:stCondLst>
                                  <p:childTnLst>
                                    <p:set>
                                      <p:cBhvr>
                                        <p:cTn id="168" dur="1" fill="hold">
                                          <p:stCondLst>
                                            <p:cond delay="0"/>
                                          </p:stCondLst>
                                        </p:cTn>
                                        <p:tgtEl>
                                          <p:spTgt spid="39"/>
                                        </p:tgtEl>
                                        <p:attrNameLst>
                                          <p:attrName>style.visibility</p:attrName>
                                        </p:attrNameLst>
                                      </p:cBhvr>
                                      <p:to>
                                        <p:strVal val="visible"/>
                                      </p:to>
                                    </p:set>
                                    <p:animEffect transition="in" filter="plus(in)">
                                      <p:cBhvr>
                                        <p:cTn id="169" dur="2000"/>
                                        <p:tgtEl>
                                          <p:spTgt spid="39"/>
                                        </p:tgtEl>
                                      </p:cBhvr>
                                    </p:animEffect>
                                  </p:childTnLst>
                                </p:cTn>
                              </p:par>
                              <p:par>
                                <p:cTn id="170" presetID="13" presetClass="entr" presetSubtype="16" fill="hold" grpId="0" nodeType="withEffect">
                                  <p:stCondLst>
                                    <p:cond delay="0"/>
                                  </p:stCondLst>
                                  <p:childTnLst>
                                    <p:set>
                                      <p:cBhvr>
                                        <p:cTn id="171" dur="1" fill="hold">
                                          <p:stCondLst>
                                            <p:cond delay="0"/>
                                          </p:stCondLst>
                                        </p:cTn>
                                        <p:tgtEl>
                                          <p:spTgt spid="40"/>
                                        </p:tgtEl>
                                        <p:attrNameLst>
                                          <p:attrName>style.visibility</p:attrName>
                                        </p:attrNameLst>
                                      </p:cBhvr>
                                      <p:to>
                                        <p:strVal val="visible"/>
                                      </p:to>
                                    </p:set>
                                    <p:animEffect transition="in" filter="plus(in)">
                                      <p:cBhvr>
                                        <p:cTn id="172" dur="2000"/>
                                        <p:tgtEl>
                                          <p:spTgt spid="40"/>
                                        </p:tgtEl>
                                      </p:cBhvr>
                                    </p:animEffect>
                                  </p:childTnLst>
                                </p:cTn>
                              </p:par>
                              <p:par>
                                <p:cTn id="173" presetID="13" presetClass="entr" presetSubtype="16" fill="hold" grpId="0" nodeType="withEffect">
                                  <p:stCondLst>
                                    <p:cond delay="0"/>
                                  </p:stCondLst>
                                  <p:childTnLst>
                                    <p:set>
                                      <p:cBhvr>
                                        <p:cTn id="174" dur="1" fill="hold">
                                          <p:stCondLst>
                                            <p:cond delay="0"/>
                                          </p:stCondLst>
                                        </p:cTn>
                                        <p:tgtEl>
                                          <p:spTgt spid="41"/>
                                        </p:tgtEl>
                                        <p:attrNameLst>
                                          <p:attrName>style.visibility</p:attrName>
                                        </p:attrNameLst>
                                      </p:cBhvr>
                                      <p:to>
                                        <p:strVal val="visible"/>
                                      </p:to>
                                    </p:set>
                                    <p:animEffect transition="in" filter="plus(in)">
                                      <p:cBhvr>
                                        <p:cTn id="175" dur="2000"/>
                                        <p:tgtEl>
                                          <p:spTgt spid="41"/>
                                        </p:tgtEl>
                                      </p:cBhvr>
                                    </p:animEffect>
                                  </p:childTnLst>
                                </p:cTn>
                              </p:par>
                              <p:par>
                                <p:cTn id="176" presetID="13" presetClass="entr" presetSubtype="16" fill="hold" grpId="0" nodeType="withEffect">
                                  <p:stCondLst>
                                    <p:cond delay="0"/>
                                  </p:stCondLst>
                                  <p:childTnLst>
                                    <p:set>
                                      <p:cBhvr>
                                        <p:cTn id="177" dur="1" fill="hold">
                                          <p:stCondLst>
                                            <p:cond delay="0"/>
                                          </p:stCondLst>
                                        </p:cTn>
                                        <p:tgtEl>
                                          <p:spTgt spid="42"/>
                                        </p:tgtEl>
                                        <p:attrNameLst>
                                          <p:attrName>style.visibility</p:attrName>
                                        </p:attrNameLst>
                                      </p:cBhvr>
                                      <p:to>
                                        <p:strVal val="visible"/>
                                      </p:to>
                                    </p:set>
                                    <p:animEffect transition="in" filter="plus(in)">
                                      <p:cBhvr>
                                        <p:cTn id="178" dur="2000"/>
                                        <p:tgtEl>
                                          <p:spTgt spid="42"/>
                                        </p:tgtEl>
                                      </p:cBhvr>
                                    </p:animEffect>
                                  </p:childTnLst>
                                </p:cTn>
                              </p:par>
                              <p:par>
                                <p:cTn id="179" presetID="13" presetClass="entr" presetSubtype="16" fill="hold" grpId="0" nodeType="withEffect">
                                  <p:stCondLst>
                                    <p:cond delay="0"/>
                                  </p:stCondLst>
                                  <p:childTnLst>
                                    <p:set>
                                      <p:cBhvr>
                                        <p:cTn id="180" dur="1" fill="hold">
                                          <p:stCondLst>
                                            <p:cond delay="0"/>
                                          </p:stCondLst>
                                        </p:cTn>
                                        <p:tgtEl>
                                          <p:spTgt spid="43"/>
                                        </p:tgtEl>
                                        <p:attrNameLst>
                                          <p:attrName>style.visibility</p:attrName>
                                        </p:attrNameLst>
                                      </p:cBhvr>
                                      <p:to>
                                        <p:strVal val="visible"/>
                                      </p:to>
                                    </p:set>
                                    <p:animEffect transition="in" filter="plus(in)">
                                      <p:cBhvr>
                                        <p:cTn id="181" dur="2000"/>
                                        <p:tgtEl>
                                          <p:spTgt spid="43"/>
                                        </p:tgtEl>
                                      </p:cBhvr>
                                    </p:animEffect>
                                  </p:childTnLst>
                                </p:cTn>
                              </p:par>
                              <p:par>
                                <p:cTn id="182" presetID="13" presetClass="entr" presetSubtype="16" fill="hold" grpId="0" nodeType="withEffect">
                                  <p:stCondLst>
                                    <p:cond delay="0"/>
                                  </p:stCondLst>
                                  <p:childTnLst>
                                    <p:set>
                                      <p:cBhvr>
                                        <p:cTn id="183" dur="1" fill="hold">
                                          <p:stCondLst>
                                            <p:cond delay="0"/>
                                          </p:stCondLst>
                                        </p:cTn>
                                        <p:tgtEl>
                                          <p:spTgt spid="44"/>
                                        </p:tgtEl>
                                        <p:attrNameLst>
                                          <p:attrName>style.visibility</p:attrName>
                                        </p:attrNameLst>
                                      </p:cBhvr>
                                      <p:to>
                                        <p:strVal val="visible"/>
                                      </p:to>
                                    </p:set>
                                    <p:animEffect transition="in" filter="plus(in)">
                                      <p:cBhvr>
                                        <p:cTn id="184" dur="2000"/>
                                        <p:tgtEl>
                                          <p:spTgt spid="44"/>
                                        </p:tgtEl>
                                      </p:cBhvr>
                                    </p:animEffect>
                                  </p:childTnLst>
                                </p:cTn>
                              </p:par>
                              <p:par>
                                <p:cTn id="185" presetID="13" presetClass="entr" presetSubtype="16" fill="hold" grpId="0" nodeType="withEffect">
                                  <p:stCondLst>
                                    <p:cond delay="0"/>
                                  </p:stCondLst>
                                  <p:childTnLst>
                                    <p:set>
                                      <p:cBhvr>
                                        <p:cTn id="186" dur="1" fill="hold">
                                          <p:stCondLst>
                                            <p:cond delay="0"/>
                                          </p:stCondLst>
                                        </p:cTn>
                                        <p:tgtEl>
                                          <p:spTgt spid="45"/>
                                        </p:tgtEl>
                                        <p:attrNameLst>
                                          <p:attrName>style.visibility</p:attrName>
                                        </p:attrNameLst>
                                      </p:cBhvr>
                                      <p:to>
                                        <p:strVal val="visible"/>
                                      </p:to>
                                    </p:set>
                                    <p:animEffect transition="in" filter="plus(in)">
                                      <p:cBhvr>
                                        <p:cTn id="187" dur="2000"/>
                                        <p:tgtEl>
                                          <p:spTgt spid="45"/>
                                        </p:tgtEl>
                                      </p:cBhvr>
                                    </p:animEffect>
                                  </p:childTnLst>
                                </p:cTn>
                              </p:par>
                              <p:par>
                                <p:cTn id="188" presetID="13" presetClass="entr" presetSubtype="16" fill="hold" grpId="0" nodeType="withEffect">
                                  <p:stCondLst>
                                    <p:cond delay="0"/>
                                  </p:stCondLst>
                                  <p:childTnLst>
                                    <p:set>
                                      <p:cBhvr>
                                        <p:cTn id="189" dur="1" fill="hold">
                                          <p:stCondLst>
                                            <p:cond delay="0"/>
                                          </p:stCondLst>
                                        </p:cTn>
                                        <p:tgtEl>
                                          <p:spTgt spid="46"/>
                                        </p:tgtEl>
                                        <p:attrNameLst>
                                          <p:attrName>style.visibility</p:attrName>
                                        </p:attrNameLst>
                                      </p:cBhvr>
                                      <p:to>
                                        <p:strVal val="visible"/>
                                      </p:to>
                                    </p:set>
                                    <p:animEffect transition="in" filter="plus(in)">
                                      <p:cBhvr>
                                        <p:cTn id="190" dur="2000"/>
                                        <p:tgtEl>
                                          <p:spTgt spid="46"/>
                                        </p:tgtEl>
                                      </p:cBhvr>
                                    </p:animEffect>
                                  </p:childTnLst>
                                </p:cTn>
                              </p:par>
                              <p:par>
                                <p:cTn id="191" presetID="13" presetClass="entr" presetSubtype="16" fill="hold" grpId="0" nodeType="withEffect">
                                  <p:stCondLst>
                                    <p:cond delay="0"/>
                                  </p:stCondLst>
                                  <p:childTnLst>
                                    <p:set>
                                      <p:cBhvr>
                                        <p:cTn id="192" dur="1" fill="hold">
                                          <p:stCondLst>
                                            <p:cond delay="0"/>
                                          </p:stCondLst>
                                        </p:cTn>
                                        <p:tgtEl>
                                          <p:spTgt spid="47"/>
                                        </p:tgtEl>
                                        <p:attrNameLst>
                                          <p:attrName>style.visibility</p:attrName>
                                        </p:attrNameLst>
                                      </p:cBhvr>
                                      <p:to>
                                        <p:strVal val="visible"/>
                                      </p:to>
                                    </p:set>
                                    <p:animEffect transition="in" filter="plus(in)">
                                      <p:cBhvr>
                                        <p:cTn id="193" dur="2000"/>
                                        <p:tgtEl>
                                          <p:spTgt spid="47"/>
                                        </p:tgtEl>
                                      </p:cBhvr>
                                    </p:animEffect>
                                  </p:childTnLst>
                                </p:cTn>
                              </p:par>
                              <p:par>
                                <p:cTn id="194" presetID="13" presetClass="entr" presetSubtype="16" fill="hold" grpId="0" nodeType="withEffect">
                                  <p:stCondLst>
                                    <p:cond delay="0"/>
                                  </p:stCondLst>
                                  <p:childTnLst>
                                    <p:set>
                                      <p:cBhvr>
                                        <p:cTn id="195" dur="1" fill="hold">
                                          <p:stCondLst>
                                            <p:cond delay="0"/>
                                          </p:stCondLst>
                                        </p:cTn>
                                        <p:tgtEl>
                                          <p:spTgt spid="48"/>
                                        </p:tgtEl>
                                        <p:attrNameLst>
                                          <p:attrName>style.visibility</p:attrName>
                                        </p:attrNameLst>
                                      </p:cBhvr>
                                      <p:to>
                                        <p:strVal val="visible"/>
                                      </p:to>
                                    </p:set>
                                    <p:animEffect transition="in" filter="plus(in)">
                                      <p:cBhvr>
                                        <p:cTn id="196" dur="2000"/>
                                        <p:tgtEl>
                                          <p:spTgt spid="48"/>
                                        </p:tgtEl>
                                      </p:cBhvr>
                                    </p:animEffect>
                                  </p:childTnLst>
                                </p:cTn>
                              </p:par>
                              <p:par>
                                <p:cTn id="197" presetID="13" presetClass="entr" presetSubtype="16" fill="hold" grpId="0" nodeType="withEffect">
                                  <p:stCondLst>
                                    <p:cond delay="0"/>
                                  </p:stCondLst>
                                  <p:childTnLst>
                                    <p:set>
                                      <p:cBhvr>
                                        <p:cTn id="198" dur="1" fill="hold">
                                          <p:stCondLst>
                                            <p:cond delay="0"/>
                                          </p:stCondLst>
                                        </p:cTn>
                                        <p:tgtEl>
                                          <p:spTgt spid="49"/>
                                        </p:tgtEl>
                                        <p:attrNameLst>
                                          <p:attrName>style.visibility</p:attrName>
                                        </p:attrNameLst>
                                      </p:cBhvr>
                                      <p:to>
                                        <p:strVal val="visible"/>
                                      </p:to>
                                    </p:set>
                                    <p:animEffect transition="in" filter="plus(in)">
                                      <p:cBhvr>
                                        <p:cTn id="199" dur="2000"/>
                                        <p:tgtEl>
                                          <p:spTgt spid="49"/>
                                        </p:tgtEl>
                                      </p:cBhvr>
                                    </p:animEffect>
                                  </p:childTnLst>
                                </p:cTn>
                              </p:par>
                              <p:par>
                                <p:cTn id="200" presetID="13" presetClass="entr" presetSubtype="16" fill="hold" grpId="0" nodeType="withEffect">
                                  <p:stCondLst>
                                    <p:cond delay="0"/>
                                  </p:stCondLst>
                                  <p:childTnLst>
                                    <p:set>
                                      <p:cBhvr>
                                        <p:cTn id="201" dur="1" fill="hold">
                                          <p:stCondLst>
                                            <p:cond delay="0"/>
                                          </p:stCondLst>
                                        </p:cTn>
                                        <p:tgtEl>
                                          <p:spTgt spid="50"/>
                                        </p:tgtEl>
                                        <p:attrNameLst>
                                          <p:attrName>style.visibility</p:attrName>
                                        </p:attrNameLst>
                                      </p:cBhvr>
                                      <p:to>
                                        <p:strVal val="visible"/>
                                      </p:to>
                                    </p:set>
                                    <p:animEffect transition="in" filter="plus(in)">
                                      <p:cBhvr>
                                        <p:cTn id="202" dur="2000"/>
                                        <p:tgtEl>
                                          <p:spTgt spid="50"/>
                                        </p:tgtEl>
                                      </p:cBhvr>
                                    </p:animEffect>
                                  </p:childTnLst>
                                </p:cTn>
                              </p:par>
                              <p:par>
                                <p:cTn id="203" presetID="13" presetClass="entr" presetSubtype="16" fill="hold" grpId="0" nodeType="withEffect">
                                  <p:stCondLst>
                                    <p:cond delay="0"/>
                                  </p:stCondLst>
                                  <p:childTnLst>
                                    <p:set>
                                      <p:cBhvr>
                                        <p:cTn id="204" dur="1" fill="hold">
                                          <p:stCondLst>
                                            <p:cond delay="0"/>
                                          </p:stCondLst>
                                        </p:cTn>
                                        <p:tgtEl>
                                          <p:spTgt spid="51"/>
                                        </p:tgtEl>
                                        <p:attrNameLst>
                                          <p:attrName>style.visibility</p:attrName>
                                        </p:attrNameLst>
                                      </p:cBhvr>
                                      <p:to>
                                        <p:strVal val="visible"/>
                                      </p:to>
                                    </p:set>
                                    <p:animEffect transition="in" filter="plus(in)">
                                      <p:cBhvr>
                                        <p:cTn id="205" dur="2000"/>
                                        <p:tgtEl>
                                          <p:spTgt spid="51"/>
                                        </p:tgtEl>
                                      </p:cBhvr>
                                    </p:animEffect>
                                  </p:childTnLst>
                                </p:cTn>
                              </p:par>
                              <p:par>
                                <p:cTn id="206" presetID="13" presetClass="entr" presetSubtype="16" fill="hold" grpId="0" nodeType="withEffect">
                                  <p:stCondLst>
                                    <p:cond delay="0"/>
                                  </p:stCondLst>
                                  <p:childTnLst>
                                    <p:set>
                                      <p:cBhvr>
                                        <p:cTn id="207" dur="1" fill="hold">
                                          <p:stCondLst>
                                            <p:cond delay="0"/>
                                          </p:stCondLst>
                                        </p:cTn>
                                        <p:tgtEl>
                                          <p:spTgt spid="52"/>
                                        </p:tgtEl>
                                        <p:attrNameLst>
                                          <p:attrName>style.visibility</p:attrName>
                                        </p:attrNameLst>
                                      </p:cBhvr>
                                      <p:to>
                                        <p:strVal val="visible"/>
                                      </p:to>
                                    </p:set>
                                    <p:animEffect transition="in" filter="plus(in)">
                                      <p:cBhvr>
                                        <p:cTn id="208" dur="2000"/>
                                        <p:tgtEl>
                                          <p:spTgt spid="52"/>
                                        </p:tgtEl>
                                      </p:cBhvr>
                                    </p:animEffect>
                                  </p:childTnLst>
                                </p:cTn>
                              </p:par>
                              <p:par>
                                <p:cTn id="209" presetID="13" presetClass="entr" presetSubtype="16" fill="hold" grpId="0" nodeType="withEffect">
                                  <p:stCondLst>
                                    <p:cond delay="0"/>
                                  </p:stCondLst>
                                  <p:childTnLst>
                                    <p:set>
                                      <p:cBhvr>
                                        <p:cTn id="210" dur="1" fill="hold">
                                          <p:stCondLst>
                                            <p:cond delay="0"/>
                                          </p:stCondLst>
                                        </p:cTn>
                                        <p:tgtEl>
                                          <p:spTgt spid="53"/>
                                        </p:tgtEl>
                                        <p:attrNameLst>
                                          <p:attrName>style.visibility</p:attrName>
                                        </p:attrNameLst>
                                      </p:cBhvr>
                                      <p:to>
                                        <p:strVal val="visible"/>
                                      </p:to>
                                    </p:set>
                                    <p:animEffect transition="in" filter="plus(in)">
                                      <p:cBhvr>
                                        <p:cTn id="211" dur="2000"/>
                                        <p:tgtEl>
                                          <p:spTgt spid="53"/>
                                        </p:tgtEl>
                                      </p:cBhvr>
                                    </p:animEffect>
                                  </p:childTnLst>
                                </p:cTn>
                              </p:par>
                              <p:par>
                                <p:cTn id="212" presetID="13" presetClass="entr" presetSubtype="16" fill="hold" grpId="0" nodeType="withEffect">
                                  <p:stCondLst>
                                    <p:cond delay="0"/>
                                  </p:stCondLst>
                                  <p:childTnLst>
                                    <p:set>
                                      <p:cBhvr>
                                        <p:cTn id="213" dur="1" fill="hold">
                                          <p:stCondLst>
                                            <p:cond delay="0"/>
                                          </p:stCondLst>
                                        </p:cTn>
                                        <p:tgtEl>
                                          <p:spTgt spid="54"/>
                                        </p:tgtEl>
                                        <p:attrNameLst>
                                          <p:attrName>style.visibility</p:attrName>
                                        </p:attrNameLst>
                                      </p:cBhvr>
                                      <p:to>
                                        <p:strVal val="visible"/>
                                      </p:to>
                                    </p:set>
                                    <p:animEffect transition="in" filter="plus(in)">
                                      <p:cBhvr>
                                        <p:cTn id="214" dur="2000"/>
                                        <p:tgtEl>
                                          <p:spTgt spid="54"/>
                                        </p:tgtEl>
                                      </p:cBhvr>
                                    </p:animEffect>
                                  </p:childTnLst>
                                </p:cTn>
                              </p:par>
                              <p:par>
                                <p:cTn id="215" presetID="8" presetClass="emph" presetSubtype="0" fill="hold" grpId="1" nodeType="withEffect">
                                  <p:stCondLst>
                                    <p:cond delay="0"/>
                                  </p:stCondLst>
                                  <p:childTnLst>
                                    <p:animRot by="21600000">
                                      <p:cBhvr>
                                        <p:cTn id="216" dur="2000" fill="hold"/>
                                        <p:tgtEl>
                                          <p:spTgt spid="29"/>
                                        </p:tgtEl>
                                        <p:attrNameLst>
                                          <p:attrName>r</p:attrName>
                                        </p:attrNameLst>
                                      </p:cBhvr>
                                    </p:animRot>
                                  </p:childTnLst>
                                </p:cTn>
                              </p:par>
                              <p:par>
                                <p:cTn id="217" presetID="8" presetClass="emph" presetSubtype="0" fill="hold" grpId="1" nodeType="withEffect">
                                  <p:stCondLst>
                                    <p:cond delay="0"/>
                                  </p:stCondLst>
                                  <p:childTnLst>
                                    <p:animRot by="-21600000">
                                      <p:cBhvr>
                                        <p:cTn id="218" dur="2000" fill="hold"/>
                                        <p:tgtEl>
                                          <p:spTgt spid="30"/>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31"/>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32"/>
                                        </p:tgtEl>
                                        <p:attrNameLst>
                                          <p:attrName>r</p:attrName>
                                        </p:attrNameLst>
                                      </p:cBhvr>
                                    </p:animRot>
                                  </p:childTnLst>
                                </p:cTn>
                              </p:par>
                              <p:par>
                                <p:cTn id="223" presetID="8" presetClass="emph" presetSubtype="0" fill="hold" grpId="1" nodeType="withEffect">
                                  <p:stCondLst>
                                    <p:cond delay="0"/>
                                  </p:stCondLst>
                                  <p:childTnLst>
                                    <p:animRot by="21600000">
                                      <p:cBhvr>
                                        <p:cTn id="224" dur="2000" fill="hold"/>
                                        <p:tgtEl>
                                          <p:spTgt spid="33"/>
                                        </p:tgtEl>
                                        <p:attrNameLst>
                                          <p:attrName>r</p:attrName>
                                        </p:attrNameLst>
                                      </p:cBhvr>
                                    </p:animRot>
                                  </p:childTnLst>
                                </p:cTn>
                              </p:par>
                              <p:par>
                                <p:cTn id="225" presetID="8" presetClass="emph" presetSubtype="0" fill="hold" grpId="1" nodeType="withEffect">
                                  <p:stCondLst>
                                    <p:cond delay="0"/>
                                  </p:stCondLst>
                                  <p:childTnLst>
                                    <p:animRot by="-21600000">
                                      <p:cBhvr>
                                        <p:cTn id="226" dur="2000" fill="hold"/>
                                        <p:tgtEl>
                                          <p:spTgt spid="34"/>
                                        </p:tgtEl>
                                        <p:attrNameLst>
                                          <p:attrName>r</p:attrName>
                                        </p:attrNameLst>
                                      </p:cBhvr>
                                    </p:animRot>
                                  </p:childTnLst>
                                </p:cTn>
                              </p:par>
                              <p:par>
                                <p:cTn id="227" presetID="8" presetClass="emph" presetSubtype="0" fill="hold" grpId="1" nodeType="withEffect">
                                  <p:stCondLst>
                                    <p:cond delay="0"/>
                                  </p:stCondLst>
                                  <p:childTnLst>
                                    <p:animRot by="21600000">
                                      <p:cBhvr>
                                        <p:cTn id="228" dur="2000" fill="hold"/>
                                        <p:tgtEl>
                                          <p:spTgt spid="35"/>
                                        </p:tgtEl>
                                        <p:attrNameLst>
                                          <p:attrName>r</p:attrName>
                                        </p:attrNameLst>
                                      </p:cBhvr>
                                    </p:animRot>
                                  </p:childTnLst>
                                </p:cTn>
                              </p:par>
                              <p:par>
                                <p:cTn id="229" presetID="8" presetClass="emph" presetSubtype="0" fill="hold" grpId="1" nodeType="withEffect">
                                  <p:stCondLst>
                                    <p:cond delay="0"/>
                                  </p:stCondLst>
                                  <p:childTnLst>
                                    <p:animRot by="-21600000">
                                      <p:cBhvr>
                                        <p:cTn id="230" dur="2000" fill="hold"/>
                                        <p:tgtEl>
                                          <p:spTgt spid="36"/>
                                        </p:tgtEl>
                                        <p:attrNameLst>
                                          <p:attrName>r</p:attrName>
                                        </p:attrNameLst>
                                      </p:cBhvr>
                                    </p:animRot>
                                  </p:childTnLst>
                                </p:cTn>
                              </p:par>
                              <p:par>
                                <p:cTn id="231" presetID="8" presetClass="emph" presetSubtype="0" fill="hold" grpId="1" nodeType="withEffect">
                                  <p:stCondLst>
                                    <p:cond delay="0"/>
                                  </p:stCondLst>
                                  <p:childTnLst>
                                    <p:animRot by="21600000">
                                      <p:cBhvr>
                                        <p:cTn id="232" dur="2000" fill="hold"/>
                                        <p:tgtEl>
                                          <p:spTgt spid="37"/>
                                        </p:tgtEl>
                                        <p:attrNameLst>
                                          <p:attrName>r</p:attrName>
                                        </p:attrNameLst>
                                      </p:cBhvr>
                                    </p:animRot>
                                  </p:childTnLst>
                                </p:cTn>
                              </p:par>
                              <p:par>
                                <p:cTn id="233" presetID="8" presetClass="emph" presetSubtype="0" fill="hold" grpId="1" nodeType="withEffect">
                                  <p:stCondLst>
                                    <p:cond delay="0"/>
                                  </p:stCondLst>
                                  <p:childTnLst>
                                    <p:animRot by="-21600000">
                                      <p:cBhvr>
                                        <p:cTn id="234" dur="2000" fill="hold"/>
                                        <p:tgtEl>
                                          <p:spTgt spid="38"/>
                                        </p:tgtEl>
                                        <p:attrNameLst>
                                          <p:attrName>r</p:attrName>
                                        </p:attrNameLst>
                                      </p:cBhvr>
                                    </p:animRot>
                                  </p:childTnLst>
                                </p:cTn>
                              </p:par>
                              <p:par>
                                <p:cTn id="235" presetID="8" presetClass="emph" presetSubtype="0" fill="hold" grpId="1" nodeType="withEffect">
                                  <p:stCondLst>
                                    <p:cond delay="0"/>
                                  </p:stCondLst>
                                  <p:childTnLst>
                                    <p:animRot by="21600000">
                                      <p:cBhvr>
                                        <p:cTn id="236" dur="2000" fill="hold"/>
                                        <p:tgtEl>
                                          <p:spTgt spid="39"/>
                                        </p:tgtEl>
                                        <p:attrNameLst>
                                          <p:attrName>r</p:attrName>
                                        </p:attrNameLst>
                                      </p:cBhvr>
                                    </p:animRot>
                                  </p:childTnLst>
                                </p:cTn>
                              </p:par>
                              <p:par>
                                <p:cTn id="237" presetID="8" presetClass="emph" presetSubtype="0" fill="hold" grpId="1" nodeType="withEffect">
                                  <p:stCondLst>
                                    <p:cond delay="0"/>
                                  </p:stCondLst>
                                  <p:childTnLst>
                                    <p:animRot by="-21600000">
                                      <p:cBhvr>
                                        <p:cTn id="238" dur="2000" fill="hold"/>
                                        <p:tgtEl>
                                          <p:spTgt spid="40"/>
                                        </p:tgtEl>
                                        <p:attrNameLst>
                                          <p:attrName>r</p:attrName>
                                        </p:attrNameLst>
                                      </p:cBhvr>
                                    </p:animRot>
                                  </p:childTnLst>
                                </p:cTn>
                              </p:par>
                              <p:par>
                                <p:cTn id="239" presetID="8" presetClass="emph" presetSubtype="0" fill="hold" grpId="1" nodeType="withEffect">
                                  <p:stCondLst>
                                    <p:cond delay="0"/>
                                  </p:stCondLst>
                                  <p:childTnLst>
                                    <p:animRot by="21600000">
                                      <p:cBhvr>
                                        <p:cTn id="240" dur="2000" fill="hold"/>
                                        <p:tgtEl>
                                          <p:spTgt spid="41"/>
                                        </p:tgtEl>
                                        <p:attrNameLst>
                                          <p:attrName>r</p:attrName>
                                        </p:attrNameLst>
                                      </p:cBhvr>
                                    </p:animRot>
                                  </p:childTnLst>
                                </p:cTn>
                              </p:par>
                              <p:par>
                                <p:cTn id="241" presetID="8" presetClass="emph" presetSubtype="0" fill="hold" grpId="1" nodeType="withEffect">
                                  <p:stCondLst>
                                    <p:cond delay="0"/>
                                  </p:stCondLst>
                                  <p:childTnLst>
                                    <p:animRot by="-21600000">
                                      <p:cBhvr>
                                        <p:cTn id="242" dur="2000" fill="hold"/>
                                        <p:tgtEl>
                                          <p:spTgt spid="42"/>
                                        </p:tgtEl>
                                        <p:attrNameLst>
                                          <p:attrName>r</p:attrName>
                                        </p:attrNameLst>
                                      </p:cBhvr>
                                    </p:animRot>
                                  </p:childTnLst>
                                </p:cTn>
                              </p:par>
                              <p:par>
                                <p:cTn id="243" presetID="8" presetClass="emph" presetSubtype="0" fill="hold" grpId="1" nodeType="withEffect">
                                  <p:stCondLst>
                                    <p:cond delay="0"/>
                                  </p:stCondLst>
                                  <p:childTnLst>
                                    <p:animRot by="21600000">
                                      <p:cBhvr>
                                        <p:cTn id="244" dur="2000" fill="hold"/>
                                        <p:tgtEl>
                                          <p:spTgt spid="43"/>
                                        </p:tgtEl>
                                        <p:attrNameLst>
                                          <p:attrName>r</p:attrName>
                                        </p:attrNameLst>
                                      </p:cBhvr>
                                    </p:animRot>
                                  </p:childTnLst>
                                </p:cTn>
                              </p:par>
                              <p:par>
                                <p:cTn id="245" presetID="8" presetClass="emph" presetSubtype="0" fill="hold" grpId="1" nodeType="withEffect">
                                  <p:stCondLst>
                                    <p:cond delay="0"/>
                                  </p:stCondLst>
                                  <p:childTnLst>
                                    <p:animRot by="-21600000">
                                      <p:cBhvr>
                                        <p:cTn id="246" dur="2000" fill="hold"/>
                                        <p:tgtEl>
                                          <p:spTgt spid="44"/>
                                        </p:tgtEl>
                                        <p:attrNameLst>
                                          <p:attrName>r</p:attrName>
                                        </p:attrNameLst>
                                      </p:cBhvr>
                                    </p:animRot>
                                  </p:childTnLst>
                                </p:cTn>
                              </p:par>
                              <p:par>
                                <p:cTn id="247" presetID="8" presetClass="emph" presetSubtype="0" fill="hold" grpId="1" nodeType="withEffect">
                                  <p:stCondLst>
                                    <p:cond delay="0"/>
                                  </p:stCondLst>
                                  <p:childTnLst>
                                    <p:animRot by="21600000">
                                      <p:cBhvr>
                                        <p:cTn id="248" dur="2000" fill="hold"/>
                                        <p:tgtEl>
                                          <p:spTgt spid="45"/>
                                        </p:tgtEl>
                                        <p:attrNameLst>
                                          <p:attrName>r</p:attrName>
                                        </p:attrNameLst>
                                      </p:cBhvr>
                                    </p:animRot>
                                  </p:childTnLst>
                                </p:cTn>
                              </p:par>
                              <p:par>
                                <p:cTn id="249" presetID="8" presetClass="emph" presetSubtype="0" fill="hold" grpId="1" nodeType="withEffect">
                                  <p:stCondLst>
                                    <p:cond delay="0"/>
                                  </p:stCondLst>
                                  <p:childTnLst>
                                    <p:animRot by="-21600000">
                                      <p:cBhvr>
                                        <p:cTn id="250" dur="2000" fill="hold"/>
                                        <p:tgtEl>
                                          <p:spTgt spid="46"/>
                                        </p:tgtEl>
                                        <p:attrNameLst>
                                          <p:attrName>r</p:attrName>
                                        </p:attrNameLst>
                                      </p:cBhvr>
                                    </p:animRot>
                                  </p:childTnLst>
                                </p:cTn>
                              </p:par>
                              <p:par>
                                <p:cTn id="251" presetID="8" presetClass="emph" presetSubtype="0" fill="hold" grpId="1" nodeType="withEffect">
                                  <p:stCondLst>
                                    <p:cond delay="0"/>
                                  </p:stCondLst>
                                  <p:childTnLst>
                                    <p:animRot by="21600000">
                                      <p:cBhvr>
                                        <p:cTn id="252" dur="2000" fill="hold"/>
                                        <p:tgtEl>
                                          <p:spTgt spid="47"/>
                                        </p:tgtEl>
                                        <p:attrNameLst>
                                          <p:attrName>r</p:attrName>
                                        </p:attrNameLst>
                                      </p:cBhvr>
                                    </p:animRot>
                                  </p:childTnLst>
                                </p:cTn>
                              </p:par>
                              <p:par>
                                <p:cTn id="253" presetID="8" presetClass="emph" presetSubtype="0" fill="hold" grpId="1" nodeType="withEffect">
                                  <p:stCondLst>
                                    <p:cond delay="0"/>
                                  </p:stCondLst>
                                  <p:childTnLst>
                                    <p:animRot by="-21600000">
                                      <p:cBhvr>
                                        <p:cTn id="254" dur="2000" fill="hold"/>
                                        <p:tgtEl>
                                          <p:spTgt spid="48"/>
                                        </p:tgtEl>
                                        <p:attrNameLst>
                                          <p:attrName>r</p:attrName>
                                        </p:attrNameLst>
                                      </p:cBhvr>
                                    </p:animRot>
                                  </p:childTnLst>
                                </p:cTn>
                              </p:par>
                              <p:par>
                                <p:cTn id="255" presetID="8" presetClass="emph" presetSubtype="0" fill="hold" grpId="1" nodeType="withEffect">
                                  <p:stCondLst>
                                    <p:cond delay="0"/>
                                  </p:stCondLst>
                                  <p:childTnLst>
                                    <p:animRot by="21600000">
                                      <p:cBhvr>
                                        <p:cTn id="256" dur="2000" fill="hold"/>
                                        <p:tgtEl>
                                          <p:spTgt spid="49"/>
                                        </p:tgtEl>
                                        <p:attrNameLst>
                                          <p:attrName>r</p:attrName>
                                        </p:attrNameLst>
                                      </p:cBhvr>
                                    </p:animRot>
                                  </p:childTnLst>
                                </p:cTn>
                              </p:par>
                              <p:par>
                                <p:cTn id="257" presetID="8" presetClass="emph" presetSubtype="0" fill="hold" grpId="1" nodeType="withEffect">
                                  <p:stCondLst>
                                    <p:cond delay="0"/>
                                  </p:stCondLst>
                                  <p:childTnLst>
                                    <p:animRot by="-21600000">
                                      <p:cBhvr>
                                        <p:cTn id="258" dur="2000" fill="hold"/>
                                        <p:tgtEl>
                                          <p:spTgt spid="50"/>
                                        </p:tgtEl>
                                        <p:attrNameLst>
                                          <p:attrName>r</p:attrName>
                                        </p:attrNameLst>
                                      </p:cBhvr>
                                    </p:animRot>
                                  </p:childTnLst>
                                </p:cTn>
                              </p:par>
                              <p:par>
                                <p:cTn id="259" presetID="8" presetClass="emph" presetSubtype="0" fill="hold" grpId="1" nodeType="withEffect">
                                  <p:stCondLst>
                                    <p:cond delay="0"/>
                                  </p:stCondLst>
                                  <p:childTnLst>
                                    <p:animRot by="21600000">
                                      <p:cBhvr>
                                        <p:cTn id="260" dur="2000" fill="hold"/>
                                        <p:tgtEl>
                                          <p:spTgt spid="51"/>
                                        </p:tgtEl>
                                        <p:attrNameLst>
                                          <p:attrName>r</p:attrName>
                                        </p:attrNameLst>
                                      </p:cBhvr>
                                    </p:animRot>
                                  </p:childTnLst>
                                </p:cTn>
                              </p:par>
                              <p:par>
                                <p:cTn id="261" presetID="8" presetClass="emph" presetSubtype="0" fill="hold" grpId="1" nodeType="withEffect">
                                  <p:stCondLst>
                                    <p:cond delay="0"/>
                                  </p:stCondLst>
                                  <p:childTnLst>
                                    <p:animRot by="-21600000">
                                      <p:cBhvr>
                                        <p:cTn id="262" dur="2000" fill="hold"/>
                                        <p:tgtEl>
                                          <p:spTgt spid="52"/>
                                        </p:tgtEl>
                                        <p:attrNameLst>
                                          <p:attrName>r</p:attrName>
                                        </p:attrNameLst>
                                      </p:cBhvr>
                                    </p:animRot>
                                  </p:childTnLst>
                                </p:cTn>
                              </p:par>
                              <p:par>
                                <p:cTn id="263" presetID="8" presetClass="emph" presetSubtype="0" fill="hold" grpId="1" nodeType="withEffect">
                                  <p:stCondLst>
                                    <p:cond delay="0"/>
                                  </p:stCondLst>
                                  <p:childTnLst>
                                    <p:animRot by="21600000">
                                      <p:cBhvr>
                                        <p:cTn id="264" dur="2000" fill="hold"/>
                                        <p:tgtEl>
                                          <p:spTgt spid="53"/>
                                        </p:tgtEl>
                                        <p:attrNameLst>
                                          <p:attrName>r</p:attrName>
                                        </p:attrNameLst>
                                      </p:cBhvr>
                                    </p:animRot>
                                  </p:childTnLst>
                                </p:cTn>
                              </p:par>
                              <p:par>
                                <p:cTn id="265" presetID="8" presetClass="emph" presetSubtype="0" fill="hold" grpId="1" nodeType="withEffect">
                                  <p:stCondLst>
                                    <p:cond delay="0"/>
                                  </p:stCondLst>
                                  <p:childTnLst>
                                    <p:animRot by="-21600000">
                                      <p:cBhvr>
                                        <p:cTn id="266" dur="2000" fill="hold"/>
                                        <p:tgtEl>
                                          <p:spTgt spid="54"/>
                                        </p:tgtEl>
                                        <p:attrNameLst>
                                          <p:attrName>r</p:attrName>
                                        </p:attrNameLst>
                                      </p:cBhvr>
                                    </p:animRot>
                                  </p:childTnLst>
                                </p:cTn>
                              </p:par>
                            </p:childTnLst>
                          </p:cTn>
                        </p:par>
                        <p:par>
                          <p:cTn id="267" fill="hold">
                            <p:stCondLst>
                              <p:cond delay="2000"/>
                            </p:stCondLst>
                            <p:childTnLst>
                              <p:par>
                                <p:cTn id="268" presetID="2" presetClass="exit" presetSubtype="2" fill="hold" grpId="2" nodeType="afterEffect">
                                  <p:stCondLst>
                                    <p:cond delay="0"/>
                                  </p:stCondLst>
                                  <p:childTnLst>
                                    <p:anim calcmode="lin" valueType="num">
                                      <p:cBhvr additive="base">
                                        <p:cTn id="269" dur="2000"/>
                                        <p:tgtEl>
                                          <p:spTgt spid="3"/>
                                        </p:tgtEl>
                                        <p:attrNameLst>
                                          <p:attrName>ppt_x</p:attrName>
                                        </p:attrNameLst>
                                      </p:cBhvr>
                                      <p:tavLst>
                                        <p:tav tm="0">
                                          <p:val>
                                            <p:strVal val="ppt_x"/>
                                          </p:val>
                                        </p:tav>
                                        <p:tav tm="100000">
                                          <p:val>
                                            <p:strVal val="1+ppt_w/2"/>
                                          </p:val>
                                        </p:tav>
                                      </p:tavLst>
                                    </p:anim>
                                    <p:anim calcmode="lin" valueType="num">
                                      <p:cBhvr additive="base">
                                        <p:cTn id="270" dur="2000"/>
                                        <p:tgtEl>
                                          <p:spTgt spid="3"/>
                                        </p:tgtEl>
                                        <p:attrNameLst>
                                          <p:attrName>ppt_y</p:attrName>
                                        </p:attrNameLst>
                                      </p:cBhvr>
                                      <p:tavLst>
                                        <p:tav tm="0">
                                          <p:val>
                                            <p:strVal val="ppt_y"/>
                                          </p:val>
                                        </p:tav>
                                        <p:tav tm="100000">
                                          <p:val>
                                            <p:strVal val="ppt_y"/>
                                          </p:val>
                                        </p:tav>
                                      </p:tavLst>
                                    </p:anim>
                                    <p:set>
                                      <p:cBhvr>
                                        <p:cTn id="271" dur="1" fill="hold">
                                          <p:stCondLst>
                                            <p:cond delay="1999"/>
                                          </p:stCondLst>
                                        </p:cTn>
                                        <p:tgtEl>
                                          <p:spTgt spid="3"/>
                                        </p:tgtEl>
                                        <p:attrNameLst>
                                          <p:attrName>style.visibility</p:attrName>
                                        </p:attrNameLst>
                                      </p:cBhvr>
                                      <p:to>
                                        <p:strVal val="hidden"/>
                                      </p:to>
                                    </p:set>
                                  </p:childTnLst>
                                </p:cTn>
                              </p:par>
                              <p:par>
                                <p:cTn id="272" presetID="2" presetClass="exit" presetSubtype="2" fill="hold" grpId="2" nodeType="withEffect">
                                  <p:stCondLst>
                                    <p:cond delay="0"/>
                                  </p:stCondLst>
                                  <p:childTnLst>
                                    <p:anim calcmode="lin" valueType="num">
                                      <p:cBhvr additive="base">
                                        <p:cTn id="273" dur="2000"/>
                                        <p:tgtEl>
                                          <p:spTgt spid="4"/>
                                        </p:tgtEl>
                                        <p:attrNameLst>
                                          <p:attrName>ppt_x</p:attrName>
                                        </p:attrNameLst>
                                      </p:cBhvr>
                                      <p:tavLst>
                                        <p:tav tm="0">
                                          <p:val>
                                            <p:strVal val="ppt_x"/>
                                          </p:val>
                                        </p:tav>
                                        <p:tav tm="100000">
                                          <p:val>
                                            <p:strVal val="1+ppt_w/2"/>
                                          </p:val>
                                        </p:tav>
                                      </p:tavLst>
                                    </p:anim>
                                    <p:anim calcmode="lin" valueType="num">
                                      <p:cBhvr additive="base">
                                        <p:cTn id="274" dur="2000"/>
                                        <p:tgtEl>
                                          <p:spTgt spid="4"/>
                                        </p:tgtEl>
                                        <p:attrNameLst>
                                          <p:attrName>ppt_y</p:attrName>
                                        </p:attrNameLst>
                                      </p:cBhvr>
                                      <p:tavLst>
                                        <p:tav tm="0">
                                          <p:val>
                                            <p:strVal val="ppt_y"/>
                                          </p:val>
                                        </p:tav>
                                        <p:tav tm="100000">
                                          <p:val>
                                            <p:strVal val="ppt_y"/>
                                          </p:val>
                                        </p:tav>
                                      </p:tavLst>
                                    </p:anim>
                                    <p:set>
                                      <p:cBhvr>
                                        <p:cTn id="275" dur="1" fill="hold">
                                          <p:stCondLst>
                                            <p:cond delay="1999"/>
                                          </p:stCondLst>
                                        </p:cTn>
                                        <p:tgtEl>
                                          <p:spTgt spid="4"/>
                                        </p:tgtEl>
                                        <p:attrNameLst>
                                          <p:attrName>style.visibility</p:attrName>
                                        </p:attrNameLst>
                                      </p:cBhvr>
                                      <p:to>
                                        <p:strVal val="hidden"/>
                                      </p:to>
                                    </p:set>
                                  </p:childTnLst>
                                </p:cTn>
                              </p:par>
                              <p:par>
                                <p:cTn id="276" presetID="2" presetClass="exit" presetSubtype="2" fill="hold" grpId="2" nodeType="withEffect">
                                  <p:stCondLst>
                                    <p:cond delay="0"/>
                                  </p:stCondLst>
                                  <p:childTnLst>
                                    <p:anim calcmode="lin" valueType="num">
                                      <p:cBhvr additive="base">
                                        <p:cTn id="277" dur="2000"/>
                                        <p:tgtEl>
                                          <p:spTgt spid="5"/>
                                        </p:tgtEl>
                                        <p:attrNameLst>
                                          <p:attrName>ppt_x</p:attrName>
                                        </p:attrNameLst>
                                      </p:cBhvr>
                                      <p:tavLst>
                                        <p:tav tm="0">
                                          <p:val>
                                            <p:strVal val="ppt_x"/>
                                          </p:val>
                                        </p:tav>
                                        <p:tav tm="100000">
                                          <p:val>
                                            <p:strVal val="1+ppt_w/2"/>
                                          </p:val>
                                        </p:tav>
                                      </p:tavLst>
                                    </p:anim>
                                    <p:anim calcmode="lin" valueType="num">
                                      <p:cBhvr additive="base">
                                        <p:cTn id="278" dur="2000"/>
                                        <p:tgtEl>
                                          <p:spTgt spid="5"/>
                                        </p:tgtEl>
                                        <p:attrNameLst>
                                          <p:attrName>ppt_y</p:attrName>
                                        </p:attrNameLst>
                                      </p:cBhvr>
                                      <p:tavLst>
                                        <p:tav tm="0">
                                          <p:val>
                                            <p:strVal val="ppt_y"/>
                                          </p:val>
                                        </p:tav>
                                        <p:tav tm="100000">
                                          <p:val>
                                            <p:strVal val="ppt_y"/>
                                          </p:val>
                                        </p:tav>
                                      </p:tavLst>
                                    </p:anim>
                                    <p:set>
                                      <p:cBhvr>
                                        <p:cTn id="279" dur="1" fill="hold">
                                          <p:stCondLst>
                                            <p:cond delay="1999"/>
                                          </p:stCondLst>
                                        </p:cTn>
                                        <p:tgtEl>
                                          <p:spTgt spid="5"/>
                                        </p:tgtEl>
                                        <p:attrNameLst>
                                          <p:attrName>style.visibility</p:attrName>
                                        </p:attrNameLst>
                                      </p:cBhvr>
                                      <p:to>
                                        <p:strVal val="hidden"/>
                                      </p:to>
                                    </p:set>
                                  </p:childTnLst>
                                </p:cTn>
                              </p:par>
                              <p:par>
                                <p:cTn id="280" presetID="2" presetClass="exit" presetSubtype="2" fill="hold" grpId="2" nodeType="withEffect">
                                  <p:stCondLst>
                                    <p:cond delay="0"/>
                                  </p:stCondLst>
                                  <p:childTnLst>
                                    <p:anim calcmode="lin" valueType="num">
                                      <p:cBhvr additive="base">
                                        <p:cTn id="281" dur="2000"/>
                                        <p:tgtEl>
                                          <p:spTgt spid="6"/>
                                        </p:tgtEl>
                                        <p:attrNameLst>
                                          <p:attrName>ppt_x</p:attrName>
                                        </p:attrNameLst>
                                      </p:cBhvr>
                                      <p:tavLst>
                                        <p:tav tm="0">
                                          <p:val>
                                            <p:strVal val="ppt_x"/>
                                          </p:val>
                                        </p:tav>
                                        <p:tav tm="100000">
                                          <p:val>
                                            <p:strVal val="1+ppt_w/2"/>
                                          </p:val>
                                        </p:tav>
                                      </p:tavLst>
                                    </p:anim>
                                    <p:anim calcmode="lin" valueType="num">
                                      <p:cBhvr additive="base">
                                        <p:cTn id="282" dur="2000"/>
                                        <p:tgtEl>
                                          <p:spTgt spid="6"/>
                                        </p:tgtEl>
                                        <p:attrNameLst>
                                          <p:attrName>ppt_y</p:attrName>
                                        </p:attrNameLst>
                                      </p:cBhvr>
                                      <p:tavLst>
                                        <p:tav tm="0">
                                          <p:val>
                                            <p:strVal val="ppt_y"/>
                                          </p:val>
                                        </p:tav>
                                        <p:tav tm="100000">
                                          <p:val>
                                            <p:strVal val="ppt_y"/>
                                          </p:val>
                                        </p:tav>
                                      </p:tavLst>
                                    </p:anim>
                                    <p:set>
                                      <p:cBhvr>
                                        <p:cTn id="283" dur="1" fill="hold">
                                          <p:stCondLst>
                                            <p:cond delay="1999"/>
                                          </p:stCondLst>
                                        </p:cTn>
                                        <p:tgtEl>
                                          <p:spTgt spid="6"/>
                                        </p:tgtEl>
                                        <p:attrNameLst>
                                          <p:attrName>style.visibility</p:attrName>
                                        </p:attrNameLst>
                                      </p:cBhvr>
                                      <p:to>
                                        <p:strVal val="hidden"/>
                                      </p:to>
                                    </p:set>
                                  </p:childTnLst>
                                </p:cTn>
                              </p:par>
                              <p:par>
                                <p:cTn id="284" presetID="2" presetClass="exit" presetSubtype="2" fill="hold" grpId="2" nodeType="withEffect">
                                  <p:stCondLst>
                                    <p:cond delay="0"/>
                                  </p:stCondLst>
                                  <p:childTnLst>
                                    <p:anim calcmode="lin" valueType="num">
                                      <p:cBhvr additive="base">
                                        <p:cTn id="285" dur="2000"/>
                                        <p:tgtEl>
                                          <p:spTgt spid="7"/>
                                        </p:tgtEl>
                                        <p:attrNameLst>
                                          <p:attrName>ppt_x</p:attrName>
                                        </p:attrNameLst>
                                      </p:cBhvr>
                                      <p:tavLst>
                                        <p:tav tm="0">
                                          <p:val>
                                            <p:strVal val="ppt_x"/>
                                          </p:val>
                                        </p:tav>
                                        <p:tav tm="100000">
                                          <p:val>
                                            <p:strVal val="1+ppt_w/2"/>
                                          </p:val>
                                        </p:tav>
                                      </p:tavLst>
                                    </p:anim>
                                    <p:anim calcmode="lin" valueType="num">
                                      <p:cBhvr additive="base">
                                        <p:cTn id="286" dur="2000"/>
                                        <p:tgtEl>
                                          <p:spTgt spid="7"/>
                                        </p:tgtEl>
                                        <p:attrNameLst>
                                          <p:attrName>ppt_y</p:attrName>
                                        </p:attrNameLst>
                                      </p:cBhvr>
                                      <p:tavLst>
                                        <p:tav tm="0">
                                          <p:val>
                                            <p:strVal val="ppt_y"/>
                                          </p:val>
                                        </p:tav>
                                        <p:tav tm="100000">
                                          <p:val>
                                            <p:strVal val="ppt_y"/>
                                          </p:val>
                                        </p:tav>
                                      </p:tavLst>
                                    </p:anim>
                                    <p:set>
                                      <p:cBhvr>
                                        <p:cTn id="287" dur="1" fill="hold">
                                          <p:stCondLst>
                                            <p:cond delay="1999"/>
                                          </p:stCondLst>
                                        </p:cTn>
                                        <p:tgtEl>
                                          <p:spTgt spid="7"/>
                                        </p:tgtEl>
                                        <p:attrNameLst>
                                          <p:attrName>style.visibility</p:attrName>
                                        </p:attrNameLst>
                                      </p:cBhvr>
                                      <p:to>
                                        <p:strVal val="hidden"/>
                                      </p:to>
                                    </p:set>
                                  </p:childTnLst>
                                </p:cTn>
                              </p:par>
                              <p:par>
                                <p:cTn id="288" presetID="2" presetClass="exit" presetSubtype="2" fill="hold" grpId="2" nodeType="withEffect">
                                  <p:stCondLst>
                                    <p:cond delay="0"/>
                                  </p:stCondLst>
                                  <p:childTnLst>
                                    <p:anim calcmode="lin" valueType="num">
                                      <p:cBhvr additive="base">
                                        <p:cTn id="289" dur="2000"/>
                                        <p:tgtEl>
                                          <p:spTgt spid="8"/>
                                        </p:tgtEl>
                                        <p:attrNameLst>
                                          <p:attrName>ppt_x</p:attrName>
                                        </p:attrNameLst>
                                      </p:cBhvr>
                                      <p:tavLst>
                                        <p:tav tm="0">
                                          <p:val>
                                            <p:strVal val="ppt_x"/>
                                          </p:val>
                                        </p:tav>
                                        <p:tav tm="100000">
                                          <p:val>
                                            <p:strVal val="1+ppt_w/2"/>
                                          </p:val>
                                        </p:tav>
                                      </p:tavLst>
                                    </p:anim>
                                    <p:anim calcmode="lin" valueType="num">
                                      <p:cBhvr additive="base">
                                        <p:cTn id="290" dur="2000"/>
                                        <p:tgtEl>
                                          <p:spTgt spid="8"/>
                                        </p:tgtEl>
                                        <p:attrNameLst>
                                          <p:attrName>ppt_y</p:attrName>
                                        </p:attrNameLst>
                                      </p:cBhvr>
                                      <p:tavLst>
                                        <p:tav tm="0">
                                          <p:val>
                                            <p:strVal val="ppt_y"/>
                                          </p:val>
                                        </p:tav>
                                        <p:tav tm="100000">
                                          <p:val>
                                            <p:strVal val="ppt_y"/>
                                          </p:val>
                                        </p:tav>
                                      </p:tavLst>
                                    </p:anim>
                                    <p:set>
                                      <p:cBhvr>
                                        <p:cTn id="291" dur="1" fill="hold">
                                          <p:stCondLst>
                                            <p:cond delay="1999"/>
                                          </p:stCondLst>
                                        </p:cTn>
                                        <p:tgtEl>
                                          <p:spTgt spid="8"/>
                                        </p:tgtEl>
                                        <p:attrNameLst>
                                          <p:attrName>style.visibility</p:attrName>
                                        </p:attrNameLst>
                                      </p:cBhvr>
                                      <p:to>
                                        <p:strVal val="hidden"/>
                                      </p:to>
                                    </p:set>
                                  </p:childTnLst>
                                </p:cTn>
                              </p:par>
                              <p:par>
                                <p:cTn id="292" presetID="2" presetClass="exit" presetSubtype="2" fill="hold" grpId="2" nodeType="withEffect">
                                  <p:stCondLst>
                                    <p:cond delay="0"/>
                                  </p:stCondLst>
                                  <p:childTnLst>
                                    <p:anim calcmode="lin" valueType="num">
                                      <p:cBhvr additive="base">
                                        <p:cTn id="293" dur="2000"/>
                                        <p:tgtEl>
                                          <p:spTgt spid="9"/>
                                        </p:tgtEl>
                                        <p:attrNameLst>
                                          <p:attrName>ppt_x</p:attrName>
                                        </p:attrNameLst>
                                      </p:cBhvr>
                                      <p:tavLst>
                                        <p:tav tm="0">
                                          <p:val>
                                            <p:strVal val="ppt_x"/>
                                          </p:val>
                                        </p:tav>
                                        <p:tav tm="100000">
                                          <p:val>
                                            <p:strVal val="1+ppt_w/2"/>
                                          </p:val>
                                        </p:tav>
                                      </p:tavLst>
                                    </p:anim>
                                    <p:anim calcmode="lin" valueType="num">
                                      <p:cBhvr additive="base">
                                        <p:cTn id="294" dur="2000"/>
                                        <p:tgtEl>
                                          <p:spTgt spid="9"/>
                                        </p:tgtEl>
                                        <p:attrNameLst>
                                          <p:attrName>ppt_y</p:attrName>
                                        </p:attrNameLst>
                                      </p:cBhvr>
                                      <p:tavLst>
                                        <p:tav tm="0">
                                          <p:val>
                                            <p:strVal val="ppt_y"/>
                                          </p:val>
                                        </p:tav>
                                        <p:tav tm="100000">
                                          <p:val>
                                            <p:strVal val="ppt_y"/>
                                          </p:val>
                                        </p:tav>
                                      </p:tavLst>
                                    </p:anim>
                                    <p:set>
                                      <p:cBhvr>
                                        <p:cTn id="295" dur="1" fill="hold">
                                          <p:stCondLst>
                                            <p:cond delay="1999"/>
                                          </p:stCondLst>
                                        </p:cTn>
                                        <p:tgtEl>
                                          <p:spTgt spid="9"/>
                                        </p:tgtEl>
                                        <p:attrNameLst>
                                          <p:attrName>style.visibility</p:attrName>
                                        </p:attrNameLst>
                                      </p:cBhvr>
                                      <p:to>
                                        <p:strVal val="hidden"/>
                                      </p:to>
                                    </p:set>
                                  </p:childTnLst>
                                </p:cTn>
                              </p:par>
                              <p:par>
                                <p:cTn id="296" presetID="2" presetClass="exit" presetSubtype="2" fill="hold" grpId="2" nodeType="withEffect">
                                  <p:stCondLst>
                                    <p:cond delay="0"/>
                                  </p:stCondLst>
                                  <p:childTnLst>
                                    <p:anim calcmode="lin" valueType="num">
                                      <p:cBhvr additive="base">
                                        <p:cTn id="297" dur="2000"/>
                                        <p:tgtEl>
                                          <p:spTgt spid="10"/>
                                        </p:tgtEl>
                                        <p:attrNameLst>
                                          <p:attrName>ppt_x</p:attrName>
                                        </p:attrNameLst>
                                      </p:cBhvr>
                                      <p:tavLst>
                                        <p:tav tm="0">
                                          <p:val>
                                            <p:strVal val="ppt_x"/>
                                          </p:val>
                                        </p:tav>
                                        <p:tav tm="100000">
                                          <p:val>
                                            <p:strVal val="1+ppt_w/2"/>
                                          </p:val>
                                        </p:tav>
                                      </p:tavLst>
                                    </p:anim>
                                    <p:anim calcmode="lin" valueType="num">
                                      <p:cBhvr additive="base">
                                        <p:cTn id="298" dur="2000"/>
                                        <p:tgtEl>
                                          <p:spTgt spid="10"/>
                                        </p:tgtEl>
                                        <p:attrNameLst>
                                          <p:attrName>ppt_y</p:attrName>
                                        </p:attrNameLst>
                                      </p:cBhvr>
                                      <p:tavLst>
                                        <p:tav tm="0">
                                          <p:val>
                                            <p:strVal val="ppt_y"/>
                                          </p:val>
                                        </p:tav>
                                        <p:tav tm="100000">
                                          <p:val>
                                            <p:strVal val="ppt_y"/>
                                          </p:val>
                                        </p:tav>
                                      </p:tavLst>
                                    </p:anim>
                                    <p:set>
                                      <p:cBhvr>
                                        <p:cTn id="299" dur="1" fill="hold">
                                          <p:stCondLst>
                                            <p:cond delay="1999"/>
                                          </p:stCondLst>
                                        </p:cTn>
                                        <p:tgtEl>
                                          <p:spTgt spid="10"/>
                                        </p:tgtEl>
                                        <p:attrNameLst>
                                          <p:attrName>style.visibility</p:attrName>
                                        </p:attrNameLst>
                                      </p:cBhvr>
                                      <p:to>
                                        <p:strVal val="hidden"/>
                                      </p:to>
                                    </p:set>
                                  </p:childTnLst>
                                </p:cTn>
                              </p:par>
                              <p:par>
                                <p:cTn id="300" presetID="2" presetClass="exit" presetSubtype="2" fill="hold" grpId="2" nodeType="withEffect">
                                  <p:stCondLst>
                                    <p:cond delay="0"/>
                                  </p:stCondLst>
                                  <p:childTnLst>
                                    <p:anim calcmode="lin" valueType="num">
                                      <p:cBhvr additive="base">
                                        <p:cTn id="301" dur="2000"/>
                                        <p:tgtEl>
                                          <p:spTgt spid="11"/>
                                        </p:tgtEl>
                                        <p:attrNameLst>
                                          <p:attrName>ppt_x</p:attrName>
                                        </p:attrNameLst>
                                      </p:cBhvr>
                                      <p:tavLst>
                                        <p:tav tm="0">
                                          <p:val>
                                            <p:strVal val="ppt_x"/>
                                          </p:val>
                                        </p:tav>
                                        <p:tav tm="100000">
                                          <p:val>
                                            <p:strVal val="1+ppt_w/2"/>
                                          </p:val>
                                        </p:tav>
                                      </p:tavLst>
                                    </p:anim>
                                    <p:anim calcmode="lin" valueType="num">
                                      <p:cBhvr additive="base">
                                        <p:cTn id="302" dur="2000"/>
                                        <p:tgtEl>
                                          <p:spTgt spid="11"/>
                                        </p:tgtEl>
                                        <p:attrNameLst>
                                          <p:attrName>ppt_y</p:attrName>
                                        </p:attrNameLst>
                                      </p:cBhvr>
                                      <p:tavLst>
                                        <p:tav tm="0">
                                          <p:val>
                                            <p:strVal val="ppt_y"/>
                                          </p:val>
                                        </p:tav>
                                        <p:tav tm="100000">
                                          <p:val>
                                            <p:strVal val="ppt_y"/>
                                          </p:val>
                                        </p:tav>
                                      </p:tavLst>
                                    </p:anim>
                                    <p:set>
                                      <p:cBhvr>
                                        <p:cTn id="303" dur="1" fill="hold">
                                          <p:stCondLst>
                                            <p:cond delay="1999"/>
                                          </p:stCondLst>
                                        </p:cTn>
                                        <p:tgtEl>
                                          <p:spTgt spid="11"/>
                                        </p:tgtEl>
                                        <p:attrNameLst>
                                          <p:attrName>style.visibility</p:attrName>
                                        </p:attrNameLst>
                                      </p:cBhvr>
                                      <p:to>
                                        <p:strVal val="hidden"/>
                                      </p:to>
                                    </p:set>
                                  </p:childTnLst>
                                </p:cTn>
                              </p:par>
                              <p:par>
                                <p:cTn id="304" presetID="2" presetClass="exit" presetSubtype="2" fill="hold" grpId="2" nodeType="withEffect">
                                  <p:stCondLst>
                                    <p:cond delay="0"/>
                                  </p:stCondLst>
                                  <p:childTnLst>
                                    <p:anim calcmode="lin" valueType="num">
                                      <p:cBhvr additive="base">
                                        <p:cTn id="305" dur="2000"/>
                                        <p:tgtEl>
                                          <p:spTgt spid="12"/>
                                        </p:tgtEl>
                                        <p:attrNameLst>
                                          <p:attrName>ppt_x</p:attrName>
                                        </p:attrNameLst>
                                      </p:cBhvr>
                                      <p:tavLst>
                                        <p:tav tm="0">
                                          <p:val>
                                            <p:strVal val="ppt_x"/>
                                          </p:val>
                                        </p:tav>
                                        <p:tav tm="100000">
                                          <p:val>
                                            <p:strVal val="1+ppt_w/2"/>
                                          </p:val>
                                        </p:tav>
                                      </p:tavLst>
                                    </p:anim>
                                    <p:anim calcmode="lin" valueType="num">
                                      <p:cBhvr additive="base">
                                        <p:cTn id="306" dur="2000"/>
                                        <p:tgtEl>
                                          <p:spTgt spid="12"/>
                                        </p:tgtEl>
                                        <p:attrNameLst>
                                          <p:attrName>ppt_y</p:attrName>
                                        </p:attrNameLst>
                                      </p:cBhvr>
                                      <p:tavLst>
                                        <p:tav tm="0">
                                          <p:val>
                                            <p:strVal val="ppt_y"/>
                                          </p:val>
                                        </p:tav>
                                        <p:tav tm="100000">
                                          <p:val>
                                            <p:strVal val="ppt_y"/>
                                          </p:val>
                                        </p:tav>
                                      </p:tavLst>
                                    </p:anim>
                                    <p:set>
                                      <p:cBhvr>
                                        <p:cTn id="307" dur="1" fill="hold">
                                          <p:stCondLst>
                                            <p:cond delay="1999"/>
                                          </p:stCondLst>
                                        </p:cTn>
                                        <p:tgtEl>
                                          <p:spTgt spid="12"/>
                                        </p:tgtEl>
                                        <p:attrNameLst>
                                          <p:attrName>style.visibility</p:attrName>
                                        </p:attrNameLst>
                                      </p:cBhvr>
                                      <p:to>
                                        <p:strVal val="hidden"/>
                                      </p:to>
                                    </p:set>
                                  </p:childTnLst>
                                </p:cTn>
                              </p:par>
                              <p:par>
                                <p:cTn id="308" presetID="2" presetClass="exit" presetSubtype="2" fill="hold" grpId="2" nodeType="withEffect">
                                  <p:stCondLst>
                                    <p:cond delay="0"/>
                                  </p:stCondLst>
                                  <p:childTnLst>
                                    <p:anim calcmode="lin" valueType="num">
                                      <p:cBhvr additive="base">
                                        <p:cTn id="309" dur="2000"/>
                                        <p:tgtEl>
                                          <p:spTgt spid="13"/>
                                        </p:tgtEl>
                                        <p:attrNameLst>
                                          <p:attrName>ppt_x</p:attrName>
                                        </p:attrNameLst>
                                      </p:cBhvr>
                                      <p:tavLst>
                                        <p:tav tm="0">
                                          <p:val>
                                            <p:strVal val="ppt_x"/>
                                          </p:val>
                                        </p:tav>
                                        <p:tav tm="100000">
                                          <p:val>
                                            <p:strVal val="1+ppt_w/2"/>
                                          </p:val>
                                        </p:tav>
                                      </p:tavLst>
                                    </p:anim>
                                    <p:anim calcmode="lin" valueType="num">
                                      <p:cBhvr additive="base">
                                        <p:cTn id="310" dur="2000"/>
                                        <p:tgtEl>
                                          <p:spTgt spid="13"/>
                                        </p:tgtEl>
                                        <p:attrNameLst>
                                          <p:attrName>ppt_y</p:attrName>
                                        </p:attrNameLst>
                                      </p:cBhvr>
                                      <p:tavLst>
                                        <p:tav tm="0">
                                          <p:val>
                                            <p:strVal val="ppt_y"/>
                                          </p:val>
                                        </p:tav>
                                        <p:tav tm="100000">
                                          <p:val>
                                            <p:strVal val="ppt_y"/>
                                          </p:val>
                                        </p:tav>
                                      </p:tavLst>
                                    </p:anim>
                                    <p:set>
                                      <p:cBhvr>
                                        <p:cTn id="311" dur="1" fill="hold">
                                          <p:stCondLst>
                                            <p:cond delay="1999"/>
                                          </p:stCondLst>
                                        </p:cTn>
                                        <p:tgtEl>
                                          <p:spTgt spid="13"/>
                                        </p:tgtEl>
                                        <p:attrNameLst>
                                          <p:attrName>style.visibility</p:attrName>
                                        </p:attrNameLst>
                                      </p:cBhvr>
                                      <p:to>
                                        <p:strVal val="hidden"/>
                                      </p:to>
                                    </p:set>
                                  </p:childTnLst>
                                </p:cTn>
                              </p:par>
                              <p:par>
                                <p:cTn id="312" presetID="2" presetClass="exit" presetSubtype="2" fill="hold" grpId="2" nodeType="withEffect">
                                  <p:stCondLst>
                                    <p:cond delay="0"/>
                                  </p:stCondLst>
                                  <p:childTnLst>
                                    <p:anim calcmode="lin" valueType="num">
                                      <p:cBhvr additive="base">
                                        <p:cTn id="313" dur="2000"/>
                                        <p:tgtEl>
                                          <p:spTgt spid="14"/>
                                        </p:tgtEl>
                                        <p:attrNameLst>
                                          <p:attrName>ppt_x</p:attrName>
                                        </p:attrNameLst>
                                      </p:cBhvr>
                                      <p:tavLst>
                                        <p:tav tm="0">
                                          <p:val>
                                            <p:strVal val="ppt_x"/>
                                          </p:val>
                                        </p:tav>
                                        <p:tav tm="100000">
                                          <p:val>
                                            <p:strVal val="1+ppt_w/2"/>
                                          </p:val>
                                        </p:tav>
                                      </p:tavLst>
                                    </p:anim>
                                    <p:anim calcmode="lin" valueType="num">
                                      <p:cBhvr additive="base">
                                        <p:cTn id="314" dur="2000"/>
                                        <p:tgtEl>
                                          <p:spTgt spid="14"/>
                                        </p:tgtEl>
                                        <p:attrNameLst>
                                          <p:attrName>ppt_y</p:attrName>
                                        </p:attrNameLst>
                                      </p:cBhvr>
                                      <p:tavLst>
                                        <p:tav tm="0">
                                          <p:val>
                                            <p:strVal val="ppt_y"/>
                                          </p:val>
                                        </p:tav>
                                        <p:tav tm="100000">
                                          <p:val>
                                            <p:strVal val="ppt_y"/>
                                          </p:val>
                                        </p:tav>
                                      </p:tavLst>
                                    </p:anim>
                                    <p:set>
                                      <p:cBhvr>
                                        <p:cTn id="315" dur="1" fill="hold">
                                          <p:stCondLst>
                                            <p:cond delay="1999"/>
                                          </p:stCondLst>
                                        </p:cTn>
                                        <p:tgtEl>
                                          <p:spTgt spid="14"/>
                                        </p:tgtEl>
                                        <p:attrNameLst>
                                          <p:attrName>style.visibility</p:attrName>
                                        </p:attrNameLst>
                                      </p:cBhvr>
                                      <p:to>
                                        <p:strVal val="hidden"/>
                                      </p:to>
                                    </p:set>
                                  </p:childTnLst>
                                </p:cTn>
                              </p:par>
                              <p:par>
                                <p:cTn id="316" presetID="2" presetClass="exit" presetSubtype="2" fill="hold" grpId="2" nodeType="withEffect">
                                  <p:stCondLst>
                                    <p:cond delay="0"/>
                                  </p:stCondLst>
                                  <p:childTnLst>
                                    <p:anim calcmode="lin" valueType="num">
                                      <p:cBhvr additive="base">
                                        <p:cTn id="317" dur="2000"/>
                                        <p:tgtEl>
                                          <p:spTgt spid="15"/>
                                        </p:tgtEl>
                                        <p:attrNameLst>
                                          <p:attrName>ppt_x</p:attrName>
                                        </p:attrNameLst>
                                      </p:cBhvr>
                                      <p:tavLst>
                                        <p:tav tm="0">
                                          <p:val>
                                            <p:strVal val="ppt_x"/>
                                          </p:val>
                                        </p:tav>
                                        <p:tav tm="100000">
                                          <p:val>
                                            <p:strVal val="1+ppt_w/2"/>
                                          </p:val>
                                        </p:tav>
                                      </p:tavLst>
                                    </p:anim>
                                    <p:anim calcmode="lin" valueType="num">
                                      <p:cBhvr additive="base">
                                        <p:cTn id="318" dur="2000"/>
                                        <p:tgtEl>
                                          <p:spTgt spid="15"/>
                                        </p:tgtEl>
                                        <p:attrNameLst>
                                          <p:attrName>ppt_y</p:attrName>
                                        </p:attrNameLst>
                                      </p:cBhvr>
                                      <p:tavLst>
                                        <p:tav tm="0">
                                          <p:val>
                                            <p:strVal val="ppt_y"/>
                                          </p:val>
                                        </p:tav>
                                        <p:tav tm="100000">
                                          <p:val>
                                            <p:strVal val="ppt_y"/>
                                          </p:val>
                                        </p:tav>
                                      </p:tavLst>
                                    </p:anim>
                                    <p:set>
                                      <p:cBhvr>
                                        <p:cTn id="319" dur="1" fill="hold">
                                          <p:stCondLst>
                                            <p:cond delay="1999"/>
                                          </p:stCondLst>
                                        </p:cTn>
                                        <p:tgtEl>
                                          <p:spTgt spid="15"/>
                                        </p:tgtEl>
                                        <p:attrNameLst>
                                          <p:attrName>style.visibility</p:attrName>
                                        </p:attrNameLst>
                                      </p:cBhvr>
                                      <p:to>
                                        <p:strVal val="hidden"/>
                                      </p:to>
                                    </p:set>
                                  </p:childTnLst>
                                </p:cTn>
                              </p:par>
                              <p:par>
                                <p:cTn id="320" presetID="2" presetClass="exit" presetSubtype="2" fill="hold" grpId="2" nodeType="withEffect">
                                  <p:stCondLst>
                                    <p:cond delay="0"/>
                                  </p:stCondLst>
                                  <p:childTnLst>
                                    <p:anim calcmode="lin" valueType="num">
                                      <p:cBhvr additive="base">
                                        <p:cTn id="321" dur="2000"/>
                                        <p:tgtEl>
                                          <p:spTgt spid="16"/>
                                        </p:tgtEl>
                                        <p:attrNameLst>
                                          <p:attrName>ppt_x</p:attrName>
                                        </p:attrNameLst>
                                      </p:cBhvr>
                                      <p:tavLst>
                                        <p:tav tm="0">
                                          <p:val>
                                            <p:strVal val="ppt_x"/>
                                          </p:val>
                                        </p:tav>
                                        <p:tav tm="100000">
                                          <p:val>
                                            <p:strVal val="1+ppt_w/2"/>
                                          </p:val>
                                        </p:tav>
                                      </p:tavLst>
                                    </p:anim>
                                    <p:anim calcmode="lin" valueType="num">
                                      <p:cBhvr additive="base">
                                        <p:cTn id="322" dur="2000"/>
                                        <p:tgtEl>
                                          <p:spTgt spid="16"/>
                                        </p:tgtEl>
                                        <p:attrNameLst>
                                          <p:attrName>ppt_y</p:attrName>
                                        </p:attrNameLst>
                                      </p:cBhvr>
                                      <p:tavLst>
                                        <p:tav tm="0">
                                          <p:val>
                                            <p:strVal val="ppt_y"/>
                                          </p:val>
                                        </p:tav>
                                        <p:tav tm="100000">
                                          <p:val>
                                            <p:strVal val="ppt_y"/>
                                          </p:val>
                                        </p:tav>
                                      </p:tavLst>
                                    </p:anim>
                                    <p:set>
                                      <p:cBhvr>
                                        <p:cTn id="323" dur="1" fill="hold">
                                          <p:stCondLst>
                                            <p:cond delay="1999"/>
                                          </p:stCondLst>
                                        </p:cTn>
                                        <p:tgtEl>
                                          <p:spTgt spid="16"/>
                                        </p:tgtEl>
                                        <p:attrNameLst>
                                          <p:attrName>style.visibility</p:attrName>
                                        </p:attrNameLst>
                                      </p:cBhvr>
                                      <p:to>
                                        <p:strVal val="hidden"/>
                                      </p:to>
                                    </p:set>
                                  </p:childTnLst>
                                </p:cTn>
                              </p:par>
                              <p:par>
                                <p:cTn id="324" presetID="2" presetClass="exit" presetSubtype="2" fill="hold" grpId="2" nodeType="withEffect">
                                  <p:stCondLst>
                                    <p:cond delay="0"/>
                                  </p:stCondLst>
                                  <p:childTnLst>
                                    <p:anim calcmode="lin" valueType="num">
                                      <p:cBhvr additive="base">
                                        <p:cTn id="325" dur="2000"/>
                                        <p:tgtEl>
                                          <p:spTgt spid="17"/>
                                        </p:tgtEl>
                                        <p:attrNameLst>
                                          <p:attrName>ppt_x</p:attrName>
                                        </p:attrNameLst>
                                      </p:cBhvr>
                                      <p:tavLst>
                                        <p:tav tm="0">
                                          <p:val>
                                            <p:strVal val="ppt_x"/>
                                          </p:val>
                                        </p:tav>
                                        <p:tav tm="100000">
                                          <p:val>
                                            <p:strVal val="1+ppt_w/2"/>
                                          </p:val>
                                        </p:tav>
                                      </p:tavLst>
                                    </p:anim>
                                    <p:anim calcmode="lin" valueType="num">
                                      <p:cBhvr additive="base">
                                        <p:cTn id="326" dur="2000"/>
                                        <p:tgtEl>
                                          <p:spTgt spid="17"/>
                                        </p:tgtEl>
                                        <p:attrNameLst>
                                          <p:attrName>ppt_y</p:attrName>
                                        </p:attrNameLst>
                                      </p:cBhvr>
                                      <p:tavLst>
                                        <p:tav tm="0">
                                          <p:val>
                                            <p:strVal val="ppt_y"/>
                                          </p:val>
                                        </p:tav>
                                        <p:tav tm="100000">
                                          <p:val>
                                            <p:strVal val="ppt_y"/>
                                          </p:val>
                                        </p:tav>
                                      </p:tavLst>
                                    </p:anim>
                                    <p:set>
                                      <p:cBhvr>
                                        <p:cTn id="327" dur="1" fill="hold">
                                          <p:stCondLst>
                                            <p:cond delay="1999"/>
                                          </p:stCondLst>
                                        </p:cTn>
                                        <p:tgtEl>
                                          <p:spTgt spid="17"/>
                                        </p:tgtEl>
                                        <p:attrNameLst>
                                          <p:attrName>style.visibility</p:attrName>
                                        </p:attrNameLst>
                                      </p:cBhvr>
                                      <p:to>
                                        <p:strVal val="hidden"/>
                                      </p:to>
                                    </p:set>
                                  </p:childTnLst>
                                </p:cTn>
                              </p:par>
                              <p:par>
                                <p:cTn id="328" presetID="2" presetClass="exit" presetSubtype="2" fill="hold" grpId="2" nodeType="withEffect">
                                  <p:stCondLst>
                                    <p:cond delay="0"/>
                                  </p:stCondLst>
                                  <p:childTnLst>
                                    <p:anim calcmode="lin" valueType="num">
                                      <p:cBhvr additive="base">
                                        <p:cTn id="329" dur="2000"/>
                                        <p:tgtEl>
                                          <p:spTgt spid="18"/>
                                        </p:tgtEl>
                                        <p:attrNameLst>
                                          <p:attrName>ppt_x</p:attrName>
                                        </p:attrNameLst>
                                      </p:cBhvr>
                                      <p:tavLst>
                                        <p:tav tm="0">
                                          <p:val>
                                            <p:strVal val="ppt_x"/>
                                          </p:val>
                                        </p:tav>
                                        <p:tav tm="100000">
                                          <p:val>
                                            <p:strVal val="1+ppt_w/2"/>
                                          </p:val>
                                        </p:tav>
                                      </p:tavLst>
                                    </p:anim>
                                    <p:anim calcmode="lin" valueType="num">
                                      <p:cBhvr additive="base">
                                        <p:cTn id="330" dur="2000"/>
                                        <p:tgtEl>
                                          <p:spTgt spid="18"/>
                                        </p:tgtEl>
                                        <p:attrNameLst>
                                          <p:attrName>ppt_y</p:attrName>
                                        </p:attrNameLst>
                                      </p:cBhvr>
                                      <p:tavLst>
                                        <p:tav tm="0">
                                          <p:val>
                                            <p:strVal val="ppt_y"/>
                                          </p:val>
                                        </p:tav>
                                        <p:tav tm="100000">
                                          <p:val>
                                            <p:strVal val="ppt_y"/>
                                          </p:val>
                                        </p:tav>
                                      </p:tavLst>
                                    </p:anim>
                                    <p:set>
                                      <p:cBhvr>
                                        <p:cTn id="331" dur="1" fill="hold">
                                          <p:stCondLst>
                                            <p:cond delay="1999"/>
                                          </p:stCondLst>
                                        </p:cTn>
                                        <p:tgtEl>
                                          <p:spTgt spid="18"/>
                                        </p:tgtEl>
                                        <p:attrNameLst>
                                          <p:attrName>style.visibility</p:attrName>
                                        </p:attrNameLst>
                                      </p:cBhvr>
                                      <p:to>
                                        <p:strVal val="hidden"/>
                                      </p:to>
                                    </p:set>
                                  </p:childTnLst>
                                </p:cTn>
                              </p:par>
                              <p:par>
                                <p:cTn id="332" presetID="2" presetClass="exit" presetSubtype="2" fill="hold" grpId="2" nodeType="withEffect">
                                  <p:stCondLst>
                                    <p:cond delay="0"/>
                                  </p:stCondLst>
                                  <p:childTnLst>
                                    <p:anim calcmode="lin" valueType="num">
                                      <p:cBhvr additive="base">
                                        <p:cTn id="333" dur="2000"/>
                                        <p:tgtEl>
                                          <p:spTgt spid="19"/>
                                        </p:tgtEl>
                                        <p:attrNameLst>
                                          <p:attrName>ppt_x</p:attrName>
                                        </p:attrNameLst>
                                      </p:cBhvr>
                                      <p:tavLst>
                                        <p:tav tm="0">
                                          <p:val>
                                            <p:strVal val="ppt_x"/>
                                          </p:val>
                                        </p:tav>
                                        <p:tav tm="100000">
                                          <p:val>
                                            <p:strVal val="1+ppt_w/2"/>
                                          </p:val>
                                        </p:tav>
                                      </p:tavLst>
                                    </p:anim>
                                    <p:anim calcmode="lin" valueType="num">
                                      <p:cBhvr additive="base">
                                        <p:cTn id="334" dur="2000"/>
                                        <p:tgtEl>
                                          <p:spTgt spid="19"/>
                                        </p:tgtEl>
                                        <p:attrNameLst>
                                          <p:attrName>ppt_y</p:attrName>
                                        </p:attrNameLst>
                                      </p:cBhvr>
                                      <p:tavLst>
                                        <p:tav tm="0">
                                          <p:val>
                                            <p:strVal val="ppt_y"/>
                                          </p:val>
                                        </p:tav>
                                        <p:tav tm="100000">
                                          <p:val>
                                            <p:strVal val="ppt_y"/>
                                          </p:val>
                                        </p:tav>
                                      </p:tavLst>
                                    </p:anim>
                                    <p:set>
                                      <p:cBhvr>
                                        <p:cTn id="335" dur="1" fill="hold">
                                          <p:stCondLst>
                                            <p:cond delay="1999"/>
                                          </p:stCondLst>
                                        </p:cTn>
                                        <p:tgtEl>
                                          <p:spTgt spid="19"/>
                                        </p:tgtEl>
                                        <p:attrNameLst>
                                          <p:attrName>style.visibility</p:attrName>
                                        </p:attrNameLst>
                                      </p:cBhvr>
                                      <p:to>
                                        <p:strVal val="hidden"/>
                                      </p:to>
                                    </p:set>
                                  </p:childTnLst>
                                </p:cTn>
                              </p:par>
                              <p:par>
                                <p:cTn id="336" presetID="2" presetClass="exit" presetSubtype="2" fill="hold" grpId="2" nodeType="withEffect">
                                  <p:stCondLst>
                                    <p:cond delay="0"/>
                                  </p:stCondLst>
                                  <p:childTnLst>
                                    <p:anim calcmode="lin" valueType="num">
                                      <p:cBhvr additive="base">
                                        <p:cTn id="337" dur="2000"/>
                                        <p:tgtEl>
                                          <p:spTgt spid="20"/>
                                        </p:tgtEl>
                                        <p:attrNameLst>
                                          <p:attrName>ppt_x</p:attrName>
                                        </p:attrNameLst>
                                      </p:cBhvr>
                                      <p:tavLst>
                                        <p:tav tm="0">
                                          <p:val>
                                            <p:strVal val="ppt_x"/>
                                          </p:val>
                                        </p:tav>
                                        <p:tav tm="100000">
                                          <p:val>
                                            <p:strVal val="1+ppt_w/2"/>
                                          </p:val>
                                        </p:tav>
                                      </p:tavLst>
                                    </p:anim>
                                    <p:anim calcmode="lin" valueType="num">
                                      <p:cBhvr additive="base">
                                        <p:cTn id="338" dur="2000"/>
                                        <p:tgtEl>
                                          <p:spTgt spid="20"/>
                                        </p:tgtEl>
                                        <p:attrNameLst>
                                          <p:attrName>ppt_y</p:attrName>
                                        </p:attrNameLst>
                                      </p:cBhvr>
                                      <p:tavLst>
                                        <p:tav tm="0">
                                          <p:val>
                                            <p:strVal val="ppt_y"/>
                                          </p:val>
                                        </p:tav>
                                        <p:tav tm="100000">
                                          <p:val>
                                            <p:strVal val="ppt_y"/>
                                          </p:val>
                                        </p:tav>
                                      </p:tavLst>
                                    </p:anim>
                                    <p:set>
                                      <p:cBhvr>
                                        <p:cTn id="339" dur="1" fill="hold">
                                          <p:stCondLst>
                                            <p:cond delay="1999"/>
                                          </p:stCondLst>
                                        </p:cTn>
                                        <p:tgtEl>
                                          <p:spTgt spid="20"/>
                                        </p:tgtEl>
                                        <p:attrNameLst>
                                          <p:attrName>style.visibility</p:attrName>
                                        </p:attrNameLst>
                                      </p:cBhvr>
                                      <p:to>
                                        <p:strVal val="hidden"/>
                                      </p:to>
                                    </p:set>
                                  </p:childTnLst>
                                </p:cTn>
                              </p:par>
                              <p:par>
                                <p:cTn id="340" presetID="2" presetClass="exit" presetSubtype="2" fill="hold" grpId="2" nodeType="withEffect">
                                  <p:stCondLst>
                                    <p:cond delay="0"/>
                                  </p:stCondLst>
                                  <p:childTnLst>
                                    <p:anim calcmode="lin" valueType="num">
                                      <p:cBhvr additive="base">
                                        <p:cTn id="341" dur="2000"/>
                                        <p:tgtEl>
                                          <p:spTgt spid="21"/>
                                        </p:tgtEl>
                                        <p:attrNameLst>
                                          <p:attrName>ppt_x</p:attrName>
                                        </p:attrNameLst>
                                      </p:cBhvr>
                                      <p:tavLst>
                                        <p:tav tm="0">
                                          <p:val>
                                            <p:strVal val="ppt_x"/>
                                          </p:val>
                                        </p:tav>
                                        <p:tav tm="100000">
                                          <p:val>
                                            <p:strVal val="1+ppt_w/2"/>
                                          </p:val>
                                        </p:tav>
                                      </p:tavLst>
                                    </p:anim>
                                    <p:anim calcmode="lin" valueType="num">
                                      <p:cBhvr additive="base">
                                        <p:cTn id="342" dur="2000"/>
                                        <p:tgtEl>
                                          <p:spTgt spid="21"/>
                                        </p:tgtEl>
                                        <p:attrNameLst>
                                          <p:attrName>ppt_y</p:attrName>
                                        </p:attrNameLst>
                                      </p:cBhvr>
                                      <p:tavLst>
                                        <p:tav tm="0">
                                          <p:val>
                                            <p:strVal val="ppt_y"/>
                                          </p:val>
                                        </p:tav>
                                        <p:tav tm="100000">
                                          <p:val>
                                            <p:strVal val="ppt_y"/>
                                          </p:val>
                                        </p:tav>
                                      </p:tavLst>
                                    </p:anim>
                                    <p:set>
                                      <p:cBhvr>
                                        <p:cTn id="343" dur="1" fill="hold">
                                          <p:stCondLst>
                                            <p:cond delay="1999"/>
                                          </p:stCondLst>
                                        </p:cTn>
                                        <p:tgtEl>
                                          <p:spTgt spid="21"/>
                                        </p:tgtEl>
                                        <p:attrNameLst>
                                          <p:attrName>style.visibility</p:attrName>
                                        </p:attrNameLst>
                                      </p:cBhvr>
                                      <p:to>
                                        <p:strVal val="hidden"/>
                                      </p:to>
                                    </p:set>
                                  </p:childTnLst>
                                </p:cTn>
                              </p:par>
                              <p:par>
                                <p:cTn id="344" presetID="2" presetClass="exit" presetSubtype="2" fill="hold" grpId="2" nodeType="withEffect">
                                  <p:stCondLst>
                                    <p:cond delay="0"/>
                                  </p:stCondLst>
                                  <p:childTnLst>
                                    <p:anim calcmode="lin" valueType="num">
                                      <p:cBhvr additive="base">
                                        <p:cTn id="345" dur="2000"/>
                                        <p:tgtEl>
                                          <p:spTgt spid="22"/>
                                        </p:tgtEl>
                                        <p:attrNameLst>
                                          <p:attrName>ppt_x</p:attrName>
                                        </p:attrNameLst>
                                      </p:cBhvr>
                                      <p:tavLst>
                                        <p:tav tm="0">
                                          <p:val>
                                            <p:strVal val="ppt_x"/>
                                          </p:val>
                                        </p:tav>
                                        <p:tav tm="100000">
                                          <p:val>
                                            <p:strVal val="1+ppt_w/2"/>
                                          </p:val>
                                        </p:tav>
                                      </p:tavLst>
                                    </p:anim>
                                    <p:anim calcmode="lin" valueType="num">
                                      <p:cBhvr additive="base">
                                        <p:cTn id="346" dur="2000"/>
                                        <p:tgtEl>
                                          <p:spTgt spid="22"/>
                                        </p:tgtEl>
                                        <p:attrNameLst>
                                          <p:attrName>ppt_y</p:attrName>
                                        </p:attrNameLst>
                                      </p:cBhvr>
                                      <p:tavLst>
                                        <p:tav tm="0">
                                          <p:val>
                                            <p:strVal val="ppt_y"/>
                                          </p:val>
                                        </p:tav>
                                        <p:tav tm="100000">
                                          <p:val>
                                            <p:strVal val="ppt_y"/>
                                          </p:val>
                                        </p:tav>
                                      </p:tavLst>
                                    </p:anim>
                                    <p:set>
                                      <p:cBhvr>
                                        <p:cTn id="347" dur="1" fill="hold">
                                          <p:stCondLst>
                                            <p:cond delay="1999"/>
                                          </p:stCondLst>
                                        </p:cTn>
                                        <p:tgtEl>
                                          <p:spTgt spid="22"/>
                                        </p:tgtEl>
                                        <p:attrNameLst>
                                          <p:attrName>style.visibility</p:attrName>
                                        </p:attrNameLst>
                                      </p:cBhvr>
                                      <p:to>
                                        <p:strVal val="hidden"/>
                                      </p:to>
                                    </p:set>
                                  </p:childTnLst>
                                </p:cTn>
                              </p:par>
                              <p:par>
                                <p:cTn id="348" presetID="2" presetClass="exit" presetSubtype="2" fill="hold" grpId="2" nodeType="withEffect">
                                  <p:stCondLst>
                                    <p:cond delay="0"/>
                                  </p:stCondLst>
                                  <p:childTnLst>
                                    <p:anim calcmode="lin" valueType="num">
                                      <p:cBhvr additive="base">
                                        <p:cTn id="349" dur="2000"/>
                                        <p:tgtEl>
                                          <p:spTgt spid="23"/>
                                        </p:tgtEl>
                                        <p:attrNameLst>
                                          <p:attrName>ppt_x</p:attrName>
                                        </p:attrNameLst>
                                      </p:cBhvr>
                                      <p:tavLst>
                                        <p:tav tm="0">
                                          <p:val>
                                            <p:strVal val="ppt_x"/>
                                          </p:val>
                                        </p:tav>
                                        <p:tav tm="100000">
                                          <p:val>
                                            <p:strVal val="1+ppt_w/2"/>
                                          </p:val>
                                        </p:tav>
                                      </p:tavLst>
                                    </p:anim>
                                    <p:anim calcmode="lin" valueType="num">
                                      <p:cBhvr additive="base">
                                        <p:cTn id="350" dur="2000"/>
                                        <p:tgtEl>
                                          <p:spTgt spid="23"/>
                                        </p:tgtEl>
                                        <p:attrNameLst>
                                          <p:attrName>ppt_y</p:attrName>
                                        </p:attrNameLst>
                                      </p:cBhvr>
                                      <p:tavLst>
                                        <p:tav tm="0">
                                          <p:val>
                                            <p:strVal val="ppt_y"/>
                                          </p:val>
                                        </p:tav>
                                        <p:tav tm="100000">
                                          <p:val>
                                            <p:strVal val="ppt_y"/>
                                          </p:val>
                                        </p:tav>
                                      </p:tavLst>
                                    </p:anim>
                                    <p:set>
                                      <p:cBhvr>
                                        <p:cTn id="351" dur="1" fill="hold">
                                          <p:stCondLst>
                                            <p:cond delay="1999"/>
                                          </p:stCondLst>
                                        </p:cTn>
                                        <p:tgtEl>
                                          <p:spTgt spid="23"/>
                                        </p:tgtEl>
                                        <p:attrNameLst>
                                          <p:attrName>style.visibility</p:attrName>
                                        </p:attrNameLst>
                                      </p:cBhvr>
                                      <p:to>
                                        <p:strVal val="hidden"/>
                                      </p:to>
                                    </p:set>
                                  </p:childTnLst>
                                </p:cTn>
                              </p:par>
                              <p:par>
                                <p:cTn id="352" presetID="2" presetClass="exit" presetSubtype="2" fill="hold" grpId="2" nodeType="withEffect">
                                  <p:stCondLst>
                                    <p:cond delay="0"/>
                                  </p:stCondLst>
                                  <p:childTnLst>
                                    <p:anim calcmode="lin" valueType="num">
                                      <p:cBhvr additive="base">
                                        <p:cTn id="353" dur="2000"/>
                                        <p:tgtEl>
                                          <p:spTgt spid="24"/>
                                        </p:tgtEl>
                                        <p:attrNameLst>
                                          <p:attrName>ppt_x</p:attrName>
                                        </p:attrNameLst>
                                      </p:cBhvr>
                                      <p:tavLst>
                                        <p:tav tm="0">
                                          <p:val>
                                            <p:strVal val="ppt_x"/>
                                          </p:val>
                                        </p:tav>
                                        <p:tav tm="100000">
                                          <p:val>
                                            <p:strVal val="1+ppt_w/2"/>
                                          </p:val>
                                        </p:tav>
                                      </p:tavLst>
                                    </p:anim>
                                    <p:anim calcmode="lin" valueType="num">
                                      <p:cBhvr additive="base">
                                        <p:cTn id="354" dur="2000"/>
                                        <p:tgtEl>
                                          <p:spTgt spid="24"/>
                                        </p:tgtEl>
                                        <p:attrNameLst>
                                          <p:attrName>ppt_y</p:attrName>
                                        </p:attrNameLst>
                                      </p:cBhvr>
                                      <p:tavLst>
                                        <p:tav tm="0">
                                          <p:val>
                                            <p:strVal val="ppt_y"/>
                                          </p:val>
                                        </p:tav>
                                        <p:tav tm="100000">
                                          <p:val>
                                            <p:strVal val="ppt_y"/>
                                          </p:val>
                                        </p:tav>
                                      </p:tavLst>
                                    </p:anim>
                                    <p:set>
                                      <p:cBhvr>
                                        <p:cTn id="355" dur="1" fill="hold">
                                          <p:stCondLst>
                                            <p:cond delay="1999"/>
                                          </p:stCondLst>
                                        </p:cTn>
                                        <p:tgtEl>
                                          <p:spTgt spid="24"/>
                                        </p:tgtEl>
                                        <p:attrNameLst>
                                          <p:attrName>style.visibility</p:attrName>
                                        </p:attrNameLst>
                                      </p:cBhvr>
                                      <p:to>
                                        <p:strVal val="hidden"/>
                                      </p:to>
                                    </p:set>
                                  </p:childTnLst>
                                </p:cTn>
                              </p:par>
                              <p:par>
                                <p:cTn id="356" presetID="2" presetClass="exit" presetSubtype="2" fill="hold" grpId="2" nodeType="withEffect">
                                  <p:stCondLst>
                                    <p:cond delay="0"/>
                                  </p:stCondLst>
                                  <p:childTnLst>
                                    <p:anim calcmode="lin" valueType="num">
                                      <p:cBhvr additive="base">
                                        <p:cTn id="357" dur="2000"/>
                                        <p:tgtEl>
                                          <p:spTgt spid="25"/>
                                        </p:tgtEl>
                                        <p:attrNameLst>
                                          <p:attrName>ppt_x</p:attrName>
                                        </p:attrNameLst>
                                      </p:cBhvr>
                                      <p:tavLst>
                                        <p:tav tm="0">
                                          <p:val>
                                            <p:strVal val="ppt_x"/>
                                          </p:val>
                                        </p:tav>
                                        <p:tav tm="100000">
                                          <p:val>
                                            <p:strVal val="1+ppt_w/2"/>
                                          </p:val>
                                        </p:tav>
                                      </p:tavLst>
                                    </p:anim>
                                    <p:anim calcmode="lin" valueType="num">
                                      <p:cBhvr additive="base">
                                        <p:cTn id="358" dur="2000"/>
                                        <p:tgtEl>
                                          <p:spTgt spid="25"/>
                                        </p:tgtEl>
                                        <p:attrNameLst>
                                          <p:attrName>ppt_y</p:attrName>
                                        </p:attrNameLst>
                                      </p:cBhvr>
                                      <p:tavLst>
                                        <p:tav tm="0">
                                          <p:val>
                                            <p:strVal val="ppt_y"/>
                                          </p:val>
                                        </p:tav>
                                        <p:tav tm="100000">
                                          <p:val>
                                            <p:strVal val="ppt_y"/>
                                          </p:val>
                                        </p:tav>
                                      </p:tavLst>
                                    </p:anim>
                                    <p:set>
                                      <p:cBhvr>
                                        <p:cTn id="359" dur="1" fill="hold">
                                          <p:stCondLst>
                                            <p:cond delay="1999"/>
                                          </p:stCondLst>
                                        </p:cTn>
                                        <p:tgtEl>
                                          <p:spTgt spid="25"/>
                                        </p:tgtEl>
                                        <p:attrNameLst>
                                          <p:attrName>style.visibility</p:attrName>
                                        </p:attrNameLst>
                                      </p:cBhvr>
                                      <p:to>
                                        <p:strVal val="hidden"/>
                                      </p:to>
                                    </p:set>
                                  </p:childTnLst>
                                </p:cTn>
                              </p:par>
                              <p:par>
                                <p:cTn id="360" presetID="2" presetClass="exit" presetSubtype="2" fill="hold" grpId="2" nodeType="withEffect">
                                  <p:stCondLst>
                                    <p:cond delay="0"/>
                                  </p:stCondLst>
                                  <p:childTnLst>
                                    <p:anim calcmode="lin" valueType="num">
                                      <p:cBhvr additive="base">
                                        <p:cTn id="361" dur="2000"/>
                                        <p:tgtEl>
                                          <p:spTgt spid="26"/>
                                        </p:tgtEl>
                                        <p:attrNameLst>
                                          <p:attrName>ppt_x</p:attrName>
                                        </p:attrNameLst>
                                      </p:cBhvr>
                                      <p:tavLst>
                                        <p:tav tm="0">
                                          <p:val>
                                            <p:strVal val="ppt_x"/>
                                          </p:val>
                                        </p:tav>
                                        <p:tav tm="100000">
                                          <p:val>
                                            <p:strVal val="1+ppt_w/2"/>
                                          </p:val>
                                        </p:tav>
                                      </p:tavLst>
                                    </p:anim>
                                    <p:anim calcmode="lin" valueType="num">
                                      <p:cBhvr additive="base">
                                        <p:cTn id="362" dur="2000"/>
                                        <p:tgtEl>
                                          <p:spTgt spid="26"/>
                                        </p:tgtEl>
                                        <p:attrNameLst>
                                          <p:attrName>ppt_y</p:attrName>
                                        </p:attrNameLst>
                                      </p:cBhvr>
                                      <p:tavLst>
                                        <p:tav tm="0">
                                          <p:val>
                                            <p:strVal val="ppt_y"/>
                                          </p:val>
                                        </p:tav>
                                        <p:tav tm="100000">
                                          <p:val>
                                            <p:strVal val="ppt_y"/>
                                          </p:val>
                                        </p:tav>
                                      </p:tavLst>
                                    </p:anim>
                                    <p:set>
                                      <p:cBhvr>
                                        <p:cTn id="363" dur="1" fill="hold">
                                          <p:stCondLst>
                                            <p:cond delay="1999"/>
                                          </p:stCondLst>
                                        </p:cTn>
                                        <p:tgtEl>
                                          <p:spTgt spid="26"/>
                                        </p:tgtEl>
                                        <p:attrNameLst>
                                          <p:attrName>style.visibility</p:attrName>
                                        </p:attrNameLst>
                                      </p:cBhvr>
                                      <p:to>
                                        <p:strVal val="hidden"/>
                                      </p:to>
                                    </p:set>
                                  </p:childTnLst>
                                </p:cTn>
                              </p:par>
                              <p:par>
                                <p:cTn id="364" presetID="2" presetClass="exit" presetSubtype="2" fill="hold" grpId="2" nodeType="withEffect">
                                  <p:stCondLst>
                                    <p:cond delay="0"/>
                                  </p:stCondLst>
                                  <p:childTnLst>
                                    <p:anim calcmode="lin" valueType="num">
                                      <p:cBhvr additive="base">
                                        <p:cTn id="365" dur="2000"/>
                                        <p:tgtEl>
                                          <p:spTgt spid="27"/>
                                        </p:tgtEl>
                                        <p:attrNameLst>
                                          <p:attrName>ppt_x</p:attrName>
                                        </p:attrNameLst>
                                      </p:cBhvr>
                                      <p:tavLst>
                                        <p:tav tm="0">
                                          <p:val>
                                            <p:strVal val="ppt_x"/>
                                          </p:val>
                                        </p:tav>
                                        <p:tav tm="100000">
                                          <p:val>
                                            <p:strVal val="1+ppt_w/2"/>
                                          </p:val>
                                        </p:tav>
                                      </p:tavLst>
                                    </p:anim>
                                    <p:anim calcmode="lin" valueType="num">
                                      <p:cBhvr additive="base">
                                        <p:cTn id="366" dur="2000"/>
                                        <p:tgtEl>
                                          <p:spTgt spid="27"/>
                                        </p:tgtEl>
                                        <p:attrNameLst>
                                          <p:attrName>ppt_y</p:attrName>
                                        </p:attrNameLst>
                                      </p:cBhvr>
                                      <p:tavLst>
                                        <p:tav tm="0">
                                          <p:val>
                                            <p:strVal val="ppt_y"/>
                                          </p:val>
                                        </p:tav>
                                        <p:tav tm="100000">
                                          <p:val>
                                            <p:strVal val="ppt_y"/>
                                          </p:val>
                                        </p:tav>
                                      </p:tavLst>
                                    </p:anim>
                                    <p:set>
                                      <p:cBhvr>
                                        <p:cTn id="367" dur="1" fill="hold">
                                          <p:stCondLst>
                                            <p:cond delay="1999"/>
                                          </p:stCondLst>
                                        </p:cTn>
                                        <p:tgtEl>
                                          <p:spTgt spid="27"/>
                                        </p:tgtEl>
                                        <p:attrNameLst>
                                          <p:attrName>style.visibility</p:attrName>
                                        </p:attrNameLst>
                                      </p:cBhvr>
                                      <p:to>
                                        <p:strVal val="hidden"/>
                                      </p:to>
                                    </p:set>
                                  </p:childTnLst>
                                </p:cTn>
                              </p:par>
                              <p:par>
                                <p:cTn id="368" presetID="2" presetClass="exit" presetSubtype="2" fill="hold" grpId="2" nodeType="withEffect">
                                  <p:stCondLst>
                                    <p:cond delay="0"/>
                                  </p:stCondLst>
                                  <p:childTnLst>
                                    <p:anim calcmode="lin" valueType="num">
                                      <p:cBhvr additive="base">
                                        <p:cTn id="369" dur="2000"/>
                                        <p:tgtEl>
                                          <p:spTgt spid="28"/>
                                        </p:tgtEl>
                                        <p:attrNameLst>
                                          <p:attrName>ppt_x</p:attrName>
                                        </p:attrNameLst>
                                      </p:cBhvr>
                                      <p:tavLst>
                                        <p:tav tm="0">
                                          <p:val>
                                            <p:strVal val="ppt_x"/>
                                          </p:val>
                                        </p:tav>
                                        <p:tav tm="100000">
                                          <p:val>
                                            <p:strVal val="1+ppt_w/2"/>
                                          </p:val>
                                        </p:tav>
                                      </p:tavLst>
                                    </p:anim>
                                    <p:anim calcmode="lin" valueType="num">
                                      <p:cBhvr additive="base">
                                        <p:cTn id="370" dur="2000"/>
                                        <p:tgtEl>
                                          <p:spTgt spid="28"/>
                                        </p:tgtEl>
                                        <p:attrNameLst>
                                          <p:attrName>ppt_y</p:attrName>
                                        </p:attrNameLst>
                                      </p:cBhvr>
                                      <p:tavLst>
                                        <p:tav tm="0">
                                          <p:val>
                                            <p:strVal val="ppt_y"/>
                                          </p:val>
                                        </p:tav>
                                        <p:tav tm="100000">
                                          <p:val>
                                            <p:strVal val="ppt_y"/>
                                          </p:val>
                                        </p:tav>
                                      </p:tavLst>
                                    </p:anim>
                                    <p:set>
                                      <p:cBhvr>
                                        <p:cTn id="371" dur="1" fill="hold">
                                          <p:stCondLst>
                                            <p:cond delay="1999"/>
                                          </p:stCondLst>
                                        </p:cTn>
                                        <p:tgtEl>
                                          <p:spTgt spid="28"/>
                                        </p:tgtEl>
                                        <p:attrNameLst>
                                          <p:attrName>style.visibility</p:attrName>
                                        </p:attrNameLst>
                                      </p:cBhvr>
                                      <p:to>
                                        <p:strVal val="hidden"/>
                                      </p:to>
                                    </p:set>
                                  </p:childTnLst>
                                </p:cTn>
                              </p:par>
                              <p:par>
                                <p:cTn id="372" presetID="2" presetClass="exit" presetSubtype="8" fill="hold" grpId="2" nodeType="withEffect">
                                  <p:stCondLst>
                                    <p:cond delay="0"/>
                                  </p:stCondLst>
                                  <p:childTnLst>
                                    <p:anim calcmode="lin" valueType="num">
                                      <p:cBhvr additive="base">
                                        <p:cTn id="373" dur="2000"/>
                                        <p:tgtEl>
                                          <p:spTgt spid="29"/>
                                        </p:tgtEl>
                                        <p:attrNameLst>
                                          <p:attrName>ppt_x</p:attrName>
                                        </p:attrNameLst>
                                      </p:cBhvr>
                                      <p:tavLst>
                                        <p:tav tm="0">
                                          <p:val>
                                            <p:strVal val="ppt_x"/>
                                          </p:val>
                                        </p:tav>
                                        <p:tav tm="100000">
                                          <p:val>
                                            <p:strVal val="0-ppt_w/2"/>
                                          </p:val>
                                        </p:tav>
                                      </p:tavLst>
                                    </p:anim>
                                    <p:anim calcmode="lin" valueType="num">
                                      <p:cBhvr additive="base">
                                        <p:cTn id="374" dur="2000"/>
                                        <p:tgtEl>
                                          <p:spTgt spid="29"/>
                                        </p:tgtEl>
                                        <p:attrNameLst>
                                          <p:attrName>ppt_y</p:attrName>
                                        </p:attrNameLst>
                                      </p:cBhvr>
                                      <p:tavLst>
                                        <p:tav tm="0">
                                          <p:val>
                                            <p:strVal val="ppt_y"/>
                                          </p:val>
                                        </p:tav>
                                        <p:tav tm="100000">
                                          <p:val>
                                            <p:strVal val="ppt_y"/>
                                          </p:val>
                                        </p:tav>
                                      </p:tavLst>
                                    </p:anim>
                                    <p:set>
                                      <p:cBhvr>
                                        <p:cTn id="375" dur="1" fill="hold">
                                          <p:stCondLst>
                                            <p:cond delay="1999"/>
                                          </p:stCondLst>
                                        </p:cTn>
                                        <p:tgtEl>
                                          <p:spTgt spid="29"/>
                                        </p:tgtEl>
                                        <p:attrNameLst>
                                          <p:attrName>style.visibility</p:attrName>
                                        </p:attrNameLst>
                                      </p:cBhvr>
                                      <p:to>
                                        <p:strVal val="hidden"/>
                                      </p:to>
                                    </p:set>
                                  </p:childTnLst>
                                </p:cTn>
                              </p:par>
                              <p:par>
                                <p:cTn id="376" presetID="2" presetClass="exit" presetSubtype="8" fill="hold" grpId="2" nodeType="withEffect">
                                  <p:stCondLst>
                                    <p:cond delay="0"/>
                                  </p:stCondLst>
                                  <p:childTnLst>
                                    <p:anim calcmode="lin" valueType="num">
                                      <p:cBhvr additive="base">
                                        <p:cTn id="377" dur="2000"/>
                                        <p:tgtEl>
                                          <p:spTgt spid="30"/>
                                        </p:tgtEl>
                                        <p:attrNameLst>
                                          <p:attrName>ppt_x</p:attrName>
                                        </p:attrNameLst>
                                      </p:cBhvr>
                                      <p:tavLst>
                                        <p:tav tm="0">
                                          <p:val>
                                            <p:strVal val="ppt_x"/>
                                          </p:val>
                                        </p:tav>
                                        <p:tav tm="100000">
                                          <p:val>
                                            <p:strVal val="0-ppt_w/2"/>
                                          </p:val>
                                        </p:tav>
                                      </p:tavLst>
                                    </p:anim>
                                    <p:anim calcmode="lin" valueType="num">
                                      <p:cBhvr additive="base">
                                        <p:cTn id="378" dur="2000"/>
                                        <p:tgtEl>
                                          <p:spTgt spid="30"/>
                                        </p:tgtEl>
                                        <p:attrNameLst>
                                          <p:attrName>ppt_y</p:attrName>
                                        </p:attrNameLst>
                                      </p:cBhvr>
                                      <p:tavLst>
                                        <p:tav tm="0">
                                          <p:val>
                                            <p:strVal val="ppt_y"/>
                                          </p:val>
                                        </p:tav>
                                        <p:tav tm="100000">
                                          <p:val>
                                            <p:strVal val="ppt_y"/>
                                          </p:val>
                                        </p:tav>
                                      </p:tavLst>
                                    </p:anim>
                                    <p:set>
                                      <p:cBhvr>
                                        <p:cTn id="379" dur="1" fill="hold">
                                          <p:stCondLst>
                                            <p:cond delay="1999"/>
                                          </p:stCondLst>
                                        </p:cTn>
                                        <p:tgtEl>
                                          <p:spTgt spid="30"/>
                                        </p:tgtEl>
                                        <p:attrNameLst>
                                          <p:attrName>style.visibility</p:attrName>
                                        </p:attrNameLst>
                                      </p:cBhvr>
                                      <p:to>
                                        <p:strVal val="hidden"/>
                                      </p:to>
                                    </p:set>
                                  </p:childTnLst>
                                </p:cTn>
                              </p:par>
                              <p:par>
                                <p:cTn id="380" presetID="2" presetClass="exit" presetSubtype="8" fill="hold" grpId="2" nodeType="withEffect">
                                  <p:stCondLst>
                                    <p:cond delay="0"/>
                                  </p:stCondLst>
                                  <p:childTnLst>
                                    <p:anim calcmode="lin" valueType="num">
                                      <p:cBhvr additive="base">
                                        <p:cTn id="381" dur="2000"/>
                                        <p:tgtEl>
                                          <p:spTgt spid="31"/>
                                        </p:tgtEl>
                                        <p:attrNameLst>
                                          <p:attrName>ppt_x</p:attrName>
                                        </p:attrNameLst>
                                      </p:cBhvr>
                                      <p:tavLst>
                                        <p:tav tm="0">
                                          <p:val>
                                            <p:strVal val="ppt_x"/>
                                          </p:val>
                                        </p:tav>
                                        <p:tav tm="100000">
                                          <p:val>
                                            <p:strVal val="0-ppt_w/2"/>
                                          </p:val>
                                        </p:tav>
                                      </p:tavLst>
                                    </p:anim>
                                    <p:anim calcmode="lin" valueType="num">
                                      <p:cBhvr additive="base">
                                        <p:cTn id="382" dur="2000"/>
                                        <p:tgtEl>
                                          <p:spTgt spid="31"/>
                                        </p:tgtEl>
                                        <p:attrNameLst>
                                          <p:attrName>ppt_y</p:attrName>
                                        </p:attrNameLst>
                                      </p:cBhvr>
                                      <p:tavLst>
                                        <p:tav tm="0">
                                          <p:val>
                                            <p:strVal val="ppt_y"/>
                                          </p:val>
                                        </p:tav>
                                        <p:tav tm="100000">
                                          <p:val>
                                            <p:strVal val="ppt_y"/>
                                          </p:val>
                                        </p:tav>
                                      </p:tavLst>
                                    </p:anim>
                                    <p:set>
                                      <p:cBhvr>
                                        <p:cTn id="383" dur="1" fill="hold">
                                          <p:stCondLst>
                                            <p:cond delay="1999"/>
                                          </p:stCondLst>
                                        </p:cTn>
                                        <p:tgtEl>
                                          <p:spTgt spid="31"/>
                                        </p:tgtEl>
                                        <p:attrNameLst>
                                          <p:attrName>style.visibility</p:attrName>
                                        </p:attrNameLst>
                                      </p:cBhvr>
                                      <p:to>
                                        <p:strVal val="hidden"/>
                                      </p:to>
                                    </p:set>
                                  </p:childTnLst>
                                </p:cTn>
                              </p:par>
                              <p:par>
                                <p:cTn id="384" presetID="2" presetClass="exit" presetSubtype="8" fill="hold" grpId="2" nodeType="withEffect">
                                  <p:stCondLst>
                                    <p:cond delay="0"/>
                                  </p:stCondLst>
                                  <p:childTnLst>
                                    <p:anim calcmode="lin" valueType="num">
                                      <p:cBhvr additive="base">
                                        <p:cTn id="385" dur="2000"/>
                                        <p:tgtEl>
                                          <p:spTgt spid="32"/>
                                        </p:tgtEl>
                                        <p:attrNameLst>
                                          <p:attrName>ppt_x</p:attrName>
                                        </p:attrNameLst>
                                      </p:cBhvr>
                                      <p:tavLst>
                                        <p:tav tm="0">
                                          <p:val>
                                            <p:strVal val="ppt_x"/>
                                          </p:val>
                                        </p:tav>
                                        <p:tav tm="100000">
                                          <p:val>
                                            <p:strVal val="0-ppt_w/2"/>
                                          </p:val>
                                        </p:tav>
                                      </p:tavLst>
                                    </p:anim>
                                    <p:anim calcmode="lin" valueType="num">
                                      <p:cBhvr additive="base">
                                        <p:cTn id="386" dur="2000"/>
                                        <p:tgtEl>
                                          <p:spTgt spid="32"/>
                                        </p:tgtEl>
                                        <p:attrNameLst>
                                          <p:attrName>ppt_y</p:attrName>
                                        </p:attrNameLst>
                                      </p:cBhvr>
                                      <p:tavLst>
                                        <p:tav tm="0">
                                          <p:val>
                                            <p:strVal val="ppt_y"/>
                                          </p:val>
                                        </p:tav>
                                        <p:tav tm="100000">
                                          <p:val>
                                            <p:strVal val="ppt_y"/>
                                          </p:val>
                                        </p:tav>
                                      </p:tavLst>
                                    </p:anim>
                                    <p:set>
                                      <p:cBhvr>
                                        <p:cTn id="387" dur="1" fill="hold">
                                          <p:stCondLst>
                                            <p:cond delay="1999"/>
                                          </p:stCondLst>
                                        </p:cTn>
                                        <p:tgtEl>
                                          <p:spTgt spid="32"/>
                                        </p:tgtEl>
                                        <p:attrNameLst>
                                          <p:attrName>style.visibility</p:attrName>
                                        </p:attrNameLst>
                                      </p:cBhvr>
                                      <p:to>
                                        <p:strVal val="hidden"/>
                                      </p:to>
                                    </p:set>
                                  </p:childTnLst>
                                </p:cTn>
                              </p:par>
                              <p:par>
                                <p:cTn id="388" presetID="2" presetClass="exit" presetSubtype="8" fill="hold" grpId="2" nodeType="withEffect">
                                  <p:stCondLst>
                                    <p:cond delay="0"/>
                                  </p:stCondLst>
                                  <p:childTnLst>
                                    <p:anim calcmode="lin" valueType="num">
                                      <p:cBhvr additive="base">
                                        <p:cTn id="389" dur="2000"/>
                                        <p:tgtEl>
                                          <p:spTgt spid="33"/>
                                        </p:tgtEl>
                                        <p:attrNameLst>
                                          <p:attrName>ppt_x</p:attrName>
                                        </p:attrNameLst>
                                      </p:cBhvr>
                                      <p:tavLst>
                                        <p:tav tm="0">
                                          <p:val>
                                            <p:strVal val="ppt_x"/>
                                          </p:val>
                                        </p:tav>
                                        <p:tav tm="100000">
                                          <p:val>
                                            <p:strVal val="0-ppt_w/2"/>
                                          </p:val>
                                        </p:tav>
                                      </p:tavLst>
                                    </p:anim>
                                    <p:anim calcmode="lin" valueType="num">
                                      <p:cBhvr additive="base">
                                        <p:cTn id="390" dur="2000"/>
                                        <p:tgtEl>
                                          <p:spTgt spid="33"/>
                                        </p:tgtEl>
                                        <p:attrNameLst>
                                          <p:attrName>ppt_y</p:attrName>
                                        </p:attrNameLst>
                                      </p:cBhvr>
                                      <p:tavLst>
                                        <p:tav tm="0">
                                          <p:val>
                                            <p:strVal val="ppt_y"/>
                                          </p:val>
                                        </p:tav>
                                        <p:tav tm="100000">
                                          <p:val>
                                            <p:strVal val="ppt_y"/>
                                          </p:val>
                                        </p:tav>
                                      </p:tavLst>
                                    </p:anim>
                                    <p:set>
                                      <p:cBhvr>
                                        <p:cTn id="391" dur="1" fill="hold">
                                          <p:stCondLst>
                                            <p:cond delay="1999"/>
                                          </p:stCondLst>
                                        </p:cTn>
                                        <p:tgtEl>
                                          <p:spTgt spid="33"/>
                                        </p:tgtEl>
                                        <p:attrNameLst>
                                          <p:attrName>style.visibility</p:attrName>
                                        </p:attrNameLst>
                                      </p:cBhvr>
                                      <p:to>
                                        <p:strVal val="hidden"/>
                                      </p:to>
                                    </p:set>
                                  </p:childTnLst>
                                </p:cTn>
                              </p:par>
                              <p:par>
                                <p:cTn id="392" presetID="2" presetClass="exit" presetSubtype="8" fill="hold" grpId="2" nodeType="withEffect">
                                  <p:stCondLst>
                                    <p:cond delay="0"/>
                                  </p:stCondLst>
                                  <p:childTnLst>
                                    <p:anim calcmode="lin" valueType="num">
                                      <p:cBhvr additive="base">
                                        <p:cTn id="393" dur="2000"/>
                                        <p:tgtEl>
                                          <p:spTgt spid="34"/>
                                        </p:tgtEl>
                                        <p:attrNameLst>
                                          <p:attrName>ppt_x</p:attrName>
                                        </p:attrNameLst>
                                      </p:cBhvr>
                                      <p:tavLst>
                                        <p:tav tm="0">
                                          <p:val>
                                            <p:strVal val="ppt_x"/>
                                          </p:val>
                                        </p:tav>
                                        <p:tav tm="100000">
                                          <p:val>
                                            <p:strVal val="0-ppt_w/2"/>
                                          </p:val>
                                        </p:tav>
                                      </p:tavLst>
                                    </p:anim>
                                    <p:anim calcmode="lin" valueType="num">
                                      <p:cBhvr additive="base">
                                        <p:cTn id="394" dur="2000"/>
                                        <p:tgtEl>
                                          <p:spTgt spid="34"/>
                                        </p:tgtEl>
                                        <p:attrNameLst>
                                          <p:attrName>ppt_y</p:attrName>
                                        </p:attrNameLst>
                                      </p:cBhvr>
                                      <p:tavLst>
                                        <p:tav tm="0">
                                          <p:val>
                                            <p:strVal val="ppt_y"/>
                                          </p:val>
                                        </p:tav>
                                        <p:tav tm="100000">
                                          <p:val>
                                            <p:strVal val="ppt_y"/>
                                          </p:val>
                                        </p:tav>
                                      </p:tavLst>
                                    </p:anim>
                                    <p:set>
                                      <p:cBhvr>
                                        <p:cTn id="395" dur="1" fill="hold">
                                          <p:stCondLst>
                                            <p:cond delay="1999"/>
                                          </p:stCondLst>
                                        </p:cTn>
                                        <p:tgtEl>
                                          <p:spTgt spid="34"/>
                                        </p:tgtEl>
                                        <p:attrNameLst>
                                          <p:attrName>style.visibility</p:attrName>
                                        </p:attrNameLst>
                                      </p:cBhvr>
                                      <p:to>
                                        <p:strVal val="hidden"/>
                                      </p:to>
                                    </p:set>
                                  </p:childTnLst>
                                </p:cTn>
                              </p:par>
                              <p:par>
                                <p:cTn id="396" presetID="2" presetClass="exit" presetSubtype="8" fill="hold" grpId="2" nodeType="withEffect">
                                  <p:stCondLst>
                                    <p:cond delay="0"/>
                                  </p:stCondLst>
                                  <p:childTnLst>
                                    <p:anim calcmode="lin" valueType="num">
                                      <p:cBhvr additive="base">
                                        <p:cTn id="397" dur="2000"/>
                                        <p:tgtEl>
                                          <p:spTgt spid="35"/>
                                        </p:tgtEl>
                                        <p:attrNameLst>
                                          <p:attrName>ppt_x</p:attrName>
                                        </p:attrNameLst>
                                      </p:cBhvr>
                                      <p:tavLst>
                                        <p:tav tm="0">
                                          <p:val>
                                            <p:strVal val="ppt_x"/>
                                          </p:val>
                                        </p:tav>
                                        <p:tav tm="100000">
                                          <p:val>
                                            <p:strVal val="0-ppt_w/2"/>
                                          </p:val>
                                        </p:tav>
                                      </p:tavLst>
                                    </p:anim>
                                    <p:anim calcmode="lin" valueType="num">
                                      <p:cBhvr additive="base">
                                        <p:cTn id="398" dur="2000"/>
                                        <p:tgtEl>
                                          <p:spTgt spid="35"/>
                                        </p:tgtEl>
                                        <p:attrNameLst>
                                          <p:attrName>ppt_y</p:attrName>
                                        </p:attrNameLst>
                                      </p:cBhvr>
                                      <p:tavLst>
                                        <p:tav tm="0">
                                          <p:val>
                                            <p:strVal val="ppt_y"/>
                                          </p:val>
                                        </p:tav>
                                        <p:tav tm="100000">
                                          <p:val>
                                            <p:strVal val="ppt_y"/>
                                          </p:val>
                                        </p:tav>
                                      </p:tavLst>
                                    </p:anim>
                                    <p:set>
                                      <p:cBhvr>
                                        <p:cTn id="399" dur="1" fill="hold">
                                          <p:stCondLst>
                                            <p:cond delay="1999"/>
                                          </p:stCondLst>
                                        </p:cTn>
                                        <p:tgtEl>
                                          <p:spTgt spid="35"/>
                                        </p:tgtEl>
                                        <p:attrNameLst>
                                          <p:attrName>style.visibility</p:attrName>
                                        </p:attrNameLst>
                                      </p:cBhvr>
                                      <p:to>
                                        <p:strVal val="hidden"/>
                                      </p:to>
                                    </p:set>
                                  </p:childTnLst>
                                </p:cTn>
                              </p:par>
                              <p:par>
                                <p:cTn id="400" presetID="2" presetClass="exit" presetSubtype="8" fill="hold" grpId="2" nodeType="withEffect">
                                  <p:stCondLst>
                                    <p:cond delay="0"/>
                                  </p:stCondLst>
                                  <p:childTnLst>
                                    <p:anim calcmode="lin" valueType="num">
                                      <p:cBhvr additive="base">
                                        <p:cTn id="401" dur="2000"/>
                                        <p:tgtEl>
                                          <p:spTgt spid="36"/>
                                        </p:tgtEl>
                                        <p:attrNameLst>
                                          <p:attrName>ppt_x</p:attrName>
                                        </p:attrNameLst>
                                      </p:cBhvr>
                                      <p:tavLst>
                                        <p:tav tm="0">
                                          <p:val>
                                            <p:strVal val="ppt_x"/>
                                          </p:val>
                                        </p:tav>
                                        <p:tav tm="100000">
                                          <p:val>
                                            <p:strVal val="0-ppt_w/2"/>
                                          </p:val>
                                        </p:tav>
                                      </p:tavLst>
                                    </p:anim>
                                    <p:anim calcmode="lin" valueType="num">
                                      <p:cBhvr additive="base">
                                        <p:cTn id="402" dur="2000"/>
                                        <p:tgtEl>
                                          <p:spTgt spid="36"/>
                                        </p:tgtEl>
                                        <p:attrNameLst>
                                          <p:attrName>ppt_y</p:attrName>
                                        </p:attrNameLst>
                                      </p:cBhvr>
                                      <p:tavLst>
                                        <p:tav tm="0">
                                          <p:val>
                                            <p:strVal val="ppt_y"/>
                                          </p:val>
                                        </p:tav>
                                        <p:tav tm="100000">
                                          <p:val>
                                            <p:strVal val="ppt_y"/>
                                          </p:val>
                                        </p:tav>
                                      </p:tavLst>
                                    </p:anim>
                                    <p:set>
                                      <p:cBhvr>
                                        <p:cTn id="403" dur="1" fill="hold">
                                          <p:stCondLst>
                                            <p:cond delay="1999"/>
                                          </p:stCondLst>
                                        </p:cTn>
                                        <p:tgtEl>
                                          <p:spTgt spid="36"/>
                                        </p:tgtEl>
                                        <p:attrNameLst>
                                          <p:attrName>style.visibility</p:attrName>
                                        </p:attrNameLst>
                                      </p:cBhvr>
                                      <p:to>
                                        <p:strVal val="hidden"/>
                                      </p:to>
                                    </p:set>
                                  </p:childTnLst>
                                </p:cTn>
                              </p:par>
                              <p:par>
                                <p:cTn id="404" presetID="2" presetClass="exit" presetSubtype="8" fill="hold" grpId="2" nodeType="withEffect">
                                  <p:stCondLst>
                                    <p:cond delay="0"/>
                                  </p:stCondLst>
                                  <p:childTnLst>
                                    <p:anim calcmode="lin" valueType="num">
                                      <p:cBhvr additive="base">
                                        <p:cTn id="405" dur="2000"/>
                                        <p:tgtEl>
                                          <p:spTgt spid="37"/>
                                        </p:tgtEl>
                                        <p:attrNameLst>
                                          <p:attrName>ppt_x</p:attrName>
                                        </p:attrNameLst>
                                      </p:cBhvr>
                                      <p:tavLst>
                                        <p:tav tm="0">
                                          <p:val>
                                            <p:strVal val="ppt_x"/>
                                          </p:val>
                                        </p:tav>
                                        <p:tav tm="100000">
                                          <p:val>
                                            <p:strVal val="0-ppt_w/2"/>
                                          </p:val>
                                        </p:tav>
                                      </p:tavLst>
                                    </p:anim>
                                    <p:anim calcmode="lin" valueType="num">
                                      <p:cBhvr additive="base">
                                        <p:cTn id="406" dur="2000"/>
                                        <p:tgtEl>
                                          <p:spTgt spid="37"/>
                                        </p:tgtEl>
                                        <p:attrNameLst>
                                          <p:attrName>ppt_y</p:attrName>
                                        </p:attrNameLst>
                                      </p:cBhvr>
                                      <p:tavLst>
                                        <p:tav tm="0">
                                          <p:val>
                                            <p:strVal val="ppt_y"/>
                                          </p:val>
                                        </p:tav>
                                        <p:tav tm="100000">
                                          <p:val>
                                            <p:strVal val="ppt_y"/>
                                          </p:val>
                                        </p:tav>
                                      </p:tavLst>
                                    </p:anim>
                                    <p:set>
                                      <p:cBhvr>
                                        <p:cTn id="407" dur="1" fill="hold">
                                          <p:stCondLst>
                                            <p:cond delay="1999"/>
                                          </p:stCondLst>
                                        </p:cTn>
                                        <p:tgtEl>
                                          <p:spTgt spid="37"/>
                                        </p:tgtEl>
                                        <p:attrNameLst>
                                          <p:attrName>style.visibility</p:attrName>
                                        </p:attrNameLst>
                                      </p:cBhvr>
                                      <p:to>
                                        <p:strVal val="hidden"/>
                                      </p:to>
                                    </p:set>
                                  </p:childTnLst>
                                </p:cTn>
                              </p:par>
                              <p:par>
                                <p:cTn id="408" presetID="2" presetClass="exit" presetSubtype="8" fill="hold" grpId="2" nodeType="withEffect">
                                  <p:stCondLst>
                                    <p:cond delay="0"/>
                                  </p:stCondLst>
                                  <p:childTnLst>
                                    <p:anim calcmode="lin" valueType="num">
                                      <p:cBhvr additive="base">
                                        <p:cTn id="409" dur="2000"/>
                                        <p:tgtEl>
                                          <p:spTgt spid="38"/>
                                        </p:tgtEl>
                                        <p:attrNameLst>
                                          <p:attrName>ppt_x</p:attrName>
                                        </p:attrNameLst>
                                      </p:cBhvr>
                                      <p:tavLst>
                                        <p:tav tm="0">
                                          <p:val>
                                            <p:strVal val="ppt_x"/>
                                          </p:val>
                                        </p:tav>
                                        <p:tav tm="100000">
                                          <p:val>
                                            <p:strVal val="0-ppt_w/2"/>
                                          </p:val>
                                        </p:tav>
                                      </p:tavLst>
                                    </p:anim>
                                    <p:anim calcmode="lin" valueType="num">
                                      <p:cBhvr additive="base">
                                        <p:cTn id="410" dur="2000"/>
                                        <p:tgtEl>
                                          <p:spTgt spid="38"/>
                                        </p:tgtEl>
                                        <p:attrNameLst>
                                          <p:attrName>ppt_y</p:attrName>
                                        </p:attrNameLst>
                                      </p:cBhvr>
                                      <p:tavLst>
                                        <p:tav tm="0">
                                          <p:val>
                                            <p:strVal val="ppt_y"/>
                                          </p:val>
                                        </p:tav>
                                        <p:tav tm="100000">
                                          <p:val>
                                            <p:strVal val="ppt_y"/>
                                          </p:val>
                                        </p:tav>
                                      </p:tavLst>
                                    </p:anim>
                                    <p:set>
                                      <p:cBhvr>
                                        <p:cTn id="411" dur="1" fill="hold">
                                          <p:stCondLst>
                                            <p:cond delay="1999"/>
                                          </p:stCondLst>
                                        </p:cTn>
                                        <p:tgtEl>
                                          <p:spTgt spid="38"/>
                                        </p:tgtEl>
                                        <p:attrNameLst>
                                          <p:attrName>style.visibility</p:attrName>
                                        </p:attrNameLst>
                                      </p:cBhvr>
                                      <p:to>
                                        <p:strVal val="hidden"/>
                                      </p:to>
                                    </p:set>
                                  </p:childTnLst>
                                </p:cTn>
                              </p:par>
                              <p:par>
                                <p:cTn id="412" presetID="2" presetClass="exit" presetSubtype="8" fill="hold" grpId="2" nodeType="withEffect">
                                  <p:stCondLst>
                                    <p:cond delay="0"/>
                                  </p:stCondLst>
                                  <p:childTnLst>
                                    <p:anim calcmode="lin" valueType="num">
                                      <p:cBhvr additive="base">
                                        <p:cTn id="413" dur="2000"/>
                                        <p:tgtEl>
                                          <p:spTgt spid="39"/>
                                        </p:tgtEl>
                                        <p:attrNameLst>
                                          <p:attrName>ppt_x</p:attrName>
                                        </p:attrNameLst>
                                      </p:cBhvr>
                                      <p:tavLst>
                                        <p:tav tm="0">
                                          <p:val>
                                            <p:strVal val="ppt_x"/>
                                          </p:val>
                                        </p:tav>
                                        <p:tav tm="100000">
                                          <p:val>
                                            <p:strVal val="0-ppt_w/2"/>
                                          </p:val>
                                        </p:tav>
                                      </p:tavLst>
                                    </p:anim>
                                    <p:anim calcmode="lin" valueType="num">
                                      <p:cBhvr additive="base">
                                        <p:cTn id="414" dur="2000"/>
                                        <p:tgtEl>
                                          <p:spTgt spid="39"/>
                                        </p:tgtEl>
                                        <p:attrNameLst>
                                          <p:attrName>ppt_y</p:attrName>
                                        </p:attrNameLst>
                                      </p:cBhvr>
                                      <p:tavLst>
                                        <p:tav tm="0">
                                          <p:val>
                                            <p:strVal val="ppt_y"/>
                                          </p:val>
                                        </p:tav>
                                        <p:tav tm="100000">
                                          <p:val>
                                            <p:strVal val="ppt_y"/>
                                          </p:val>
                                        </p:tav>
                                      </p:tavLst>
                                    </p:anim>
                                    <p:set>
                                      <p:cBhvr>
                                        <p:cTn id="415" dur="1" fill="hold">
                                          <p:stCondLst>
                                            <p:cond delay="1999"/>
                                          </p:stCondLst>
                                        </p:cTn>
                                        <p:tgtEl>
                                          <p:spTgt spid="39"/>
                                        </p:tgtEl>
                                        <p:attrNameLst>
                                          <p:attrName>style.visibility</p:attrName>
                                        </p:attrNameLst>
                                      </p:cBhvr>
                                      <p:to>
                                        <p:strVal val="hidden"/>
                                      </p:to>
                                    </p:set>
                                  </p:childTnLst>
                                </p:cTn>
                              </p:par>
                              <p:par>
                                <p:cTn id="416" presetID="2" presetClass="exit" presetSubtype="8" fill="hold" grpId="2" nodeType="withEffect">
                                  <p:stCondLst>
                                    <p:cond delay="0"/>
                                  </p:stCondLst>
                                  <p:childTnLst>
                                    <p:anim calcmode="lin" valueType="num">
                                      <p:cBhvr additive="base">
                                        <p:cTn id="417" dur="2000"/>
                                        <p:tgtEl>
                                          <p:spTgt spid="40"/>
                                        </p:tgtEl>
                                        <p:attrNameLst>
                                          <p:attrName>ppt_x</p:attrName>
                                        </p:attrNameLst>
                                      </p:cBhvr>
                                      <p:tavLst>
                                        <p:tav tm="0">
                                          <p:val>
                                            <p:strVal val="ppt_x"/>
                                          </p:val>
                                        </p:tav>
                                        <p:tav tm="100000">
                                          <p:val>
                                            <p:strVal val="0-ppt_w/2"/>
                                          </p:val>
                                        </p:tav>
                                      </p:tavLst>
                                    </p:anim>
                                    <p:anim calcmode="lin" valueType="num">
                                      <p:cBhvr additive="base">
                                        <p:cTn id="418" dur="2000"/>
                                        <p:tgtEl>
                                          <p:spTgt spid="40"/>
                                        </p:tgtEl>
                                        <p:attrNameLst>
                                          <p:attrName>ppt_y</p:attrName>
                                        </p:attrNameLst>
                                      </p:cBhvr>
                                      <p:tavLst>
                                        <p:tav tm="0">
                                          <p:val>
                                            <p:strVal val="ppt_y"/>
                                          </p:val>
                                        </p:tav>
                                        <p:tav tm="100000">
                                          <p:val>
                                            <p:strVal val="ppt_y"/>
                                          </p:val>
                                        </p:tav>
                                      </p:tavLst>
                                    </p:anim>
                                    <p:set>
                                      <p:cBhvr>
                                        <p:cTn id="419" dur="1" fill="hold">
                                          <p:stCondLst>
                                            <p:cond delay="1999"/>
                                          </p:stCondLst>
                                        </p:cTn>
                                        <p:tgtEl>
                                          <p:spTgt spid="40"/>
                                        </p:tgtEl>
                                        <p:attrNameLst>
                                          <p:attrName>style.visibility</p:attrName>
                                        </p:attrNameLst>
                                      </p:cBhvr>
                                      <p:to>
                                        <p:strVal val="hidden"/>
                                      </p:to>
                                    </p:set>
                                  </p:childTnLst>
                                </p:cTn>
                              </p:par>
                              <p:par>
                                <p:cTn id="420" presetID="2" presetClass="exit" presetSubtype="8" fill="hold" grpId="2" nodeType="withEffect">
                                  <p:stCondLst>
                                    <p:cond delay="0"/>
                                  </p:stCondLst>
                                  <p:childTnLst>
                                    <p:anim calcmode="lin" valueType="num">
                                      <p:cBhvr additive="base">
                                        <p:cTn id="421" dur="2000"/>
                                        <p:tgtEl>
                                          <p:spTgt spid="41"/>
                                        </p:tgtEl>
                                        <p:attrNameLst>
                                          <p:attrName>ppt_x</p:attrName>
                                        </p:attrNameLst>
                                      </p:cBhvr>
                                      <p:tavLst>
                                        <p:tav tm="0">
                                          <p:val>
                                            <p:strVal val="ppt_x"/>
                                          </p:val>
                                        </p:tav>
                                        <p:tav tm="100000">
                                          <p:val>
                                            <p:strVal val="0-ppt_w/2"/>
                                          </p:val>
                                        </p:tav>
                                      </p:tavLst>
                                    </p:anim>
                                    <p:anim calcmode="lin" valueType="num">
                                      <p:cBhvr additive="base">
                                        <p:cTn id="422" dur="2000"/>
                                        <p:tgtEl>
                                          <p:spTgt spid="41"/>
                                        </p:tgtEl>
                                        <p:attrNameLst>
                                          <p:attrName>ppt_y</p:attrName>
                                        </p:attrNameLst>
                                      </p:cBhvr>
                                      <p:tavLst>
                                        <p:tav tm="0">
                                          <p:val>
                                            <p:strVal val="ppt_y"/>
                                          </p:val>
                                        </p:tav>
                                        <p:tav tm="100000">
                                          <p:val>
                                            <p:strVal val="ppt_y"/>
                                          </p:val>
                                        </p:tav>
                                      </p:tavLst>
                                    </p:anim>
                                    <p:set>
                                      <p:cBhvr>
                                        <p:cTn id="423" dur="1" fill="hold">
                                          <p:stCondLst>
                                            <p:cond delay="1999"/>
                                          </p:stCondLst>
                                        </p:cTn>
                                        <p:tgtEl>
                                          <p:spTgt spid="41"/>
                                        </p:tgtEl>
                                        <p:attrNameLst>
                                          <p:attrName>style.visibility</p:attrName>
                                        </p:attrNameLst>
                                      </p:cBhvr>
                                      <p:to>
                                        <p:strVal val="hidden"/>
                                      </p:to>
                                    </p:set>
                                  </p:childTnLst>
                                </p:cTn>
                              </p:par>
                              <p:par>
                                <p:cTn id="424" presetID="2" presetClass="exit" presetSubtype="8" fill="hold" grpId="2" nodeType="withEffect">
                                  <p:stCondLst>
                                    <p:cond delay="0"/>
                                  </p:stCondLst>
                                  <p:childTnLst>
                                    <p:anim calcmode="lin" valueType="num">
                                      <p:cBhvr additive="base">
                                        <p:cTn id="425" dur="2000"/>
                                        <p:tgtEl>
                                          <p:spTgt spid="42"/>
                                        </p:tgtEl>
                                        <p:attrNameLst>
                                          <p:attrName>ppt_x</p:attrName>
                                        </p:attrNameLst>
                                      </p:cBhvr>
                                      <p:tavLst>
                                        <p:tav tm="0">
                                          <p:val>
                                            <p:strVal val="ppt_x"/>
                                          </p:val>
                                        </p:tav>
                                        <p:tav tm="100000">
                                          <p:val>
                                            <p:strVal val="0-ppt_w/2"/>
                                          </p:val>
                                        </p:tav>
                                      </p:tavLst>
                                    </p:anim>
                                    <p:anim calcmode="lin" valueType="num">
                                      <p:cBhvr additive="base">
                                        <p:cTn id="426" dur="2000"/>
                                        <p:tgtEl>
                                          <p:spTgt spid="42"/>
                                        </p:tgtEl>
                                        <p:attrNameLst>
                                          <p:attrName>ppt_y</p:attrName>
                                        </p:attrNameLst>
                                      </p:cBhvr>
                                      <p:tavLst>
                                        <p:tav tm="0">
                                          <p:val>
                                            <p:strVal val="ppt_y"/>
                                          </p:val>
                                        </p:tav>
                                        <p:tav tm="100000">
                                          <p:val>
                                            <p:strVal val="ppt_y"/>
                                          </p:val>
                                        </p:tav>
                                      </p:tavLst>
                                    </p:anim>
                                    <p:set>
                                      <p:cBhvr>
                                        <p:cTn id="427" dur="1" fill="hold">
                                          <p:stCondLst>
                                            <p:cond delay="1999"/>
                                          </p:stCondLst>
                                        </p:cTn>
                                        <p:tgtEl>
                                          <p:spTgt spid="42"/>
                                        </p:tgtEl>
                                        <p:attrNameLst>
                                          <p:attrName>style.visibility</p:attrName>
                                        </p:attrNameLst>
                                      </p:cBhvr>
                                      <p:to>
                                        <p:strVal val="hidden"/>
                                      </p:to>
                                    </p:set>
                                  </p:childTnLst>
                                </p:cTn>
                              </p:par>
                              <p:par>
                                <p:cTn id="428" presetID="2" presetClass="exit" presetSubtype="8" fill="hold" grpId="2" nodeType="withEffect">
                                  <p:stCondLst>
                                    <p:cond delay="0"/>
                                  </p:stCondLst>
                                  <p:childTnLst>
                                    <p:anim calcmode="lin" valueType="num">
                                      <p:cBhvr additive="base">
                                        <p:cTn id="429" dur="2000"/>
                                        <p:tgtEl>
                                          <p:spTgt spid="43"/>
                                        </p:tgtEl>
                                        <p:attrNameLst>
                                          <p:attrName>ppt_x</p:attrName>
                                        </p:attrNameLst>
                                      </p:cBhvr>
                                      <p:tavLst>
                                        <p:tav tm="0">
                                          <p:val>
                                            <p:strVal val="ppt_x"/>
                                          </p:val>
                                        </p:tav>
                                        <p:tav tm="100000">
                                          <p:val>
                                            <p:strVal val="0-ppt_w/2"/>
                                          </p:val>
                                        </p:tav>
                                      </p:tavLst>
                                    </p:anim>
                                    <p:anim calcmode="lin" valueType="num">
                                      <p:cBhvr additive="base">
                                        <p:cTn id="430" dur="2000"/>
                                        <p:tgtEl>
                                          <p:spTgt spid="43"/>
                                        </p:tgtEl>
                                        <p:attrNameLst>
                                          <p:attrName>ppt_y</p:attrName>
                                        </p:attrNameLst>
                                      </p:cBhvr>
                                      <p:tavLst>
                                        <p:tav tm="0">
                                          <p:val>
                                            <p:strVal val="ppt_y"/>
                                          </p:val>
                                        </p:tav>
                                        <p:tav tm="100000">
                                          <p:val>
                                            <p:strVal val="ppt_y"/>
                                          </p:val>
                                        </p:tav>
                                      </p:tavLst>
                                    </p:anim>
                                    <p:set>
                                      <p:cBhvr>
                                        <p:cTn id="431" dur="1" fill="hold">
                                          <p:stCondLst>
                                            <p:cond delay="1999"/>
                                          </p:stCondLst>
                                        </p:cTn>
                                        <p:tgtEl>
                                          <p:spTgt spid="43"/>
                                        </p:tgtEl>
                                        <p:attrNameLst>
                                          <p:attrName>style.visibility</p:attrName>
                                        </p:attrNameLst>
                                      </p:cBhvr>
                                      <p:to>
                                        <p:strVal val="hidden"/>
                                      </p:to>
                                    </p:set>
                                  </p:childTnLst>
                                </p:cTn>
                              </p:par>
                              <p:par>
                                <p:cTn id="432" presetID="2" presetClass="exit" presetSubtype="8" fill="hold" grpId="2" nodeType="withEffect">
                                  <p:stCondLst>
                                    <p:cond delay="0"/>
                                  </p:stCondLst>
                                  <p:childTnLst>
                                    <p:anim calcmode="lin" valueType="num">
                                      <p:cBhvr additive="base">
                                        <p:cTn id="433" dur="2000"/>
                                        <p:tgtEl>
                                          <p:spTgt spid="44"/>
                                        </p:tgtEl>
                                        <p:attrNameLst>
                                          <p:attrName>ppt_x</p:attrName>
                                        </p:attrNameLst>
                                      </p:cBhvr>
                                      <p:tavLst>
                                        <p:tav tm="0">
                                          <p:val>
                                            <p:strVal val="ppt_x"/>
                                          </p:val>
                                        </p:tav>
                                        <p:tav tm="100000">
                                          <p:val>
                                            <p:strVal val="0-ppt_w/2"/>
                                          </p:val>
                                        </p:tav>
                                      </p:tavLst>
                                    </p:anim>
                                    <p:anim calcmode="lin" valueType="num">
                                      <p:cBhvr additive="base">
                                        <p:cTn id="434" dur="2000"/>
                                        <p:tgtEl>
                                          <p:spTgt spid="44"/>
                                        </p:tgtEl>
                                        <p:attrNameLst>
                                          <p:attrName>ppt_y</p:attrName>
                                        </p:attrNameLst>
                                      </p:cBhvr>
                                      <p:tavLst>
                                        <p:tav tm="0">
                                          <p:val>
                                            <p:strVal val="ppt_y"/>
                                          </p:val>
                                        </p:tav>
                                        <p:tav tm="100000">
                                          <p:val>
                                            <p:strVal val="ppt_y"/>
                                          </p:val>
                                        </p:tav>
                                      </p:tavLst>
                                    </p:anim>
                                    <p:set>
                                      <p:cBhvr>
                                        <p:cTn id="435" dur="1" fill="hold">
                                          <p:stCondLst>
                                            <p:cond delay="1999"/>
                                          </p:stCondLst>
                                        </p:cTn>
                                        <p:tgtEl>
                                          <p:spTgt spid="44"/>
                                        </p:tgtEl>
                                        <p:attrNameLst>
                                          <p:attrName>style.visibility</p:attrName>
                                        </p:attrNameLst>
                                      </p:cBhvr>
                                      <p:to>
                                        <p:strVal val="hidden"/>
                                      </p:to>
                                    </p:set>
                                  </p:childTnLst>
                                </p:cTn>
                              </p:par>
                              <p:par>
                                <p:cTn id="436" presetID="2" presetClass="exit" presetSubtype="8" fill="hold" grpId="2" nodeType="withEffect">
                                  <p:stCondLst>
                                    <p:cond delay="0"/>
                                  </p:stCondLst>
                                  <p:childTnLst>
                                    <p:anim calcmode="lin" valueType="num">
                                      <p:cBhvr additive="base">
                                        <p:cTn id="437" dur="2000"/>
                                        <p:tgtEl>
                                          <p:spTgt spid="45"/>
                                        </p:tgtEl>
                                        <p:attrNameLst>
                                          <p:attrName>ppt_x</p:attrName>
                                        </p:attrNameLst>
                                      </p:cBhvr>
                                      <p:tavLst>
                                        <p:tav tm="0">
                                          <p:val>
                                            <p:strVal val="ppt_x"/>
                                          </p:val>
                                        </p:tav>
                                        <p:tav tm="100000">
                                          <p:val>
                                            <p:strVal val="0-ppt_w/2"/>
                                          </p:val>
                                        </p:tav>
                                      </p:tavLst>
                                    </p:anim>
                                    <p:anim calcmode="lin" valueType="num">
                                      <p:cBhvr additive="base">
                                        <p:cTn id="438" dur="2000"/>
                                        <p:tgtEl>
                                          <p:spTgt spid="45"/>
                                        </p:tgtEl>
                                        <p:attrNameLst>
                                          <p:attrName>ppt_y</p:attrName>
                                        </p:attrNameLst>
                                      </p:cBhvr>
                                      <p:tavLst>
                                        <p:tav tm="0">
                                          <p:val>
                                            <p:strVal val="ppt_y"/>
                                          </p:val>
                                        </p:tav>
                                        <p:tav tm="100000">
                                          <p:val>
                                            <p:strVal val="ppt_y"/>
                                          </p:val>
                                        </p:tav>
                                      </p:tavLst>
                                    </p:anim>
                                    <p:set>
                                      <p:cBhvr>
                                        <p:cTn id="439" dur="1" fill="hold">
                                          <p:stCondLst>
                                            <p:cond delay="1999"/>
                                          </p:stCondLst>
                                        </p:cTn>
                                        <p:tgtEl>
                                          <p:spTgt spid="45"/>
                                        </p:tgtEl>
                                        <p:attrNameLst>
                                          <p:attrName>style.visibility</p:attrName>
                                        </p:attrNameLst>
                                      </p:cBhvr>
                                      <p:to>
                                        <p:strVal val="hidden"/>
                                      </p:to>
                                    </p:set>
                                  </p:childTnLst>
                                </p:cTn>
                              </p:par>
                              <p:par>
                                <p:cTn id="440" presetID="2" presetClass="exit" presetSubtype="8" fill="hold" grpId="2" nodeType="withEffect">
                                  <p:stCondLst>
                                    <p:cond delay="0"/>
                                  </p:stCondLst>
                                  <p:childTnLst>
                                    <p:anim calcmode="lin" valueType="num">
                                      <p:cBhvr additive="base">
                                        <p:cTn id="441" dur="2000"/>
                                        <p:tgtEl>
                                          <p:spTgt spid="46"/>
                                        </p:tgtEl>
                                        <p:attrNameLst>
                                          <p:attrName>ppt_x</p:attrName>
                                        </p:attrNameLst>
                                      </p:cBhvr>
                                      <p:tavLst>
                                        <p:tav tm="0">
                                          <p:val>
                                            <p:strVal val="ppt_x"/>
                                          </p:val>
                                        </p:tav>
                                        <p:tav tm="100000">
                                          <p:val>
                                            <p:strVal val="0-ppt_w/2"/>
                                          </p:val>
                                        </p:tav>
                                      </p:tavLst>
                                    </p:anim>
                                    <p:anim calcmode="lin" valueType="num">
                                      <p:cBhvr additive="base">
                                        <p:cTn id="442" dur="2000"/>
                                        <p:tgtEl>
                                          <p:spTgt spid="46"/>
                                        </p:tgtEl>
                                        <p:attrNameLst>
                                          <p:attrName>ppt_y</p:attrName>
                                        </p:attrNameLst>
                                      </p:cBhvr>
                                      <p:tavLst>
                                        <p:tav tm="0">
                                          <p:val>
                                            <p:strVal val="ppt_y"/>
                                          </p:val>
                                        </p:tav>
                                        <p:tav tm="100000">
                                          <p:val>
                                            <p:strVal val="ppt_y"/>
                                          </p:val>
                                        </p:tav>
                                      </p:tavLst>
                                    </p:anim>
                                    <p:set>
                                      <p:cBhvr>
                                        <p:cTn id="443" dur="1" fill="hold">
                                          <p:stCondLst>
                                            <p:cond delay="1999"/>
                                          </p:stCondLst>
                                        </p:cTn>
                                        <p:tgtEl>
                                          <p:spTgt spid="46"/>
                                        </p:tgtEl>
                                        <p:attrNameLst>
                                          <p:attrName>style.visibility</p:attrName>
                                        </p:attrNameLst>
                                      </p:cBhvr>
                                      <p:to>
                                        <p:strVal val="hidden"/>
                                      </p:to>
                                    </p:set>
                                  </p:childTnLst>
                                </p:cTn>
                              </p:par>
                              <p:par>
                                <p:cTn id="444" presetID="2" presetClass="exit" presetSubtype="8" fill="hold" grpId="2" nodeType="withEffect">
                                  <p:stCondLst>
                                    <p:cond delay="0"/>
                                  </p:stCondLst>
                                  <p:childTnLst>
                                    <p:anim calcmode="lin" valueType="num">
                                      <p:cBhvr additive="base">
                                        <p:cTn id="445" dur="2000"/>
                                        <p:tgtEl>
                                          <p:spTgt spid="47"/>
                                        </p:tgtEl>
                                        <p:attrNameLst>
                                          <p:attrName>ppt_x</p:attrName>
                                        </p:attrNameLst>
                                      </p:cBhvr>
                                      <p:tavLst>
                                        <p:tav tm="0">
                                          <p:val>
                                            <p:strVal val="ppt_x"/>
                                          </p:val>
                                        </p:tav>
                                        <p:tav tm="100000">
                                          <p:val>
                                            <p:strVal val="0-ppt_w/2"/>
                                          </p:val>
                                        </p:tav>
                                      </p:tavLst>
                                    </p:anim>
                                    <p:anim calcmode="lin" valueType="num">
                                      <p:cBhvr additive="base">
                                        <p:cTn id="446" dur="2000"/>
                                        <p:tgtEl>
                                          <p:spTgt spid="47"/>
                                        </p:tgtEl>
                                        <p:attrNameLst>
                                          <p:attrName>ppt_y</p:attrName>
                                        </p:attrNameLst>
                                      </p:cBhvr>
                                      <p:tavLst>
                                        <p:tav tm="0">
                                          <p:val>
                                            <p:strVal val="ppt_y"/>
                                          </p:val>
                                        </p:tav>
                                        <p:tav tm="100000">
                                          <p:val>
                                            <p:strVal val="ppt_y"/>
                                          </p:val>
                                        </p:tav>
                                      </p:tavLst>
                                    </p:anim>
                                    <p:set>
                                      <p:cBhvr>
                                        <p:cTn id="447" dur="1" fill="hold">
                                          <p:stCondLst>
                                            <p:cond delay="1999"/>
                                          </p:stCondLst>
                                        </p:cTn>
                                        <p:tgtEl>
                                          <p:spTgt spid="47"/>
                                        </p:tgtEl>
                                        <p:attrNameLst>
                                          <p:attrName>style.visibility</p:attrName>
                                        </p:attrNameLst>
                                      </p:cBhvr>
                                      <p:to>
                                        <p:strVal val="hidden"/>
                                      </p:to>
                                    </p:set>
                                  </p:childTnLst>
                                </p:cTn>
                              </p:par>
                              <p:par>
                                <p:cTn id="448" presetID="2" presetClass="exit" presetSubtype="8" fill="hold" grpId="2" nodeType="withEffect">
                                  <p:stCondLst>
                                    <p:cond delay="0"/>
                                  </p:stCondLst>
                                  <p:childTnLst>
                                    <p:anim calcmode="lin" valueType="num">
                                      <p:cBhvr additive="base">
                                        <p:cTn id="449" dur="2000"/>
                                        <p:tgtEl>
                                          <p:spTgt spid="48"/>
                                        </p:tgtEl>
                                        <p:attrNameLst>
                                          <p:attrName>ppt_x</p:attrName>
                                        </p:attrNameLst>
                                      </p:cBhvr>
                                      <p:tavLst>
                                        <p:tav tm="0">
                                          <p:val>
                                            <p:strVal val="ppt_x"/>
                                          </p:val>
                                        </p:tav>
                                        <p:tav tm="100000">
                                          <p:val>
                                            <p:strVal val="0-ppt_w/2"/>
                                          </p:val>
                                        </p:tav>
                                      </p:tavLst>
                                    </p:anim>
                                    <p:anim calcmode="lin" valueType="num">
                                      <p:cBhvr additive="base">
                                        <p:cTn id="450" dur="2000"/>
                                        <p:tgtEl>
                                          <p:spTgt spid="48"/>
                                        </p:tgtEl>
                                        <p:attrNameLst>
                                          <p:attrName>ppt_y</p:attrName>
                                        </p:attrNameLst>
                                      </p:cBhvr>
                                      <p:tavLst>
                                        <p:tav tm="0">
                                          <p:val>
                                            <p:strVal val="ppt_y"/>
                                          </p:val>
                                        </p:tav>
                                        <p:tav tm="100000">
                                          <p:val>
                                            <p:strVal val="ppt_y"/>
                                          </p:val>
                                        </p:tav>
                                      </p:tavLst>
                                    </p:anim>
                                    <p:set>
                                      <p:cBhvr>
                                        <p:cTn id="451" dur="1" fill="hold">
                                          <p:stCondLst>
                                            <p:cond delay="1999"/>
                                          </p:stCondLst>
                                        </p:cTn>
                                        <p:tgtEl>
                                          <p:spTgt spid="48"/>
                                        </p:tgtEl>
                                        <p:attrNameLst>
                                          <p:attrName>style.visibility</p:attrName>
                                        </p:attrNameLst>
                                      </p:cBhvr>
                                      <p:to>
                                        <p:strVal val="hidden"/>
                                      </p:to>
                                    </p:set>
                                  </p:childTnLst>
                                </p:cTn>
                              </p:par>
                              <p:par>
                                <p:cTn id="452" presetID="2" presetClass="exit" presetSubtype="8" fill="hold" grpId="2" nodeType="withEffect">
                                  <p:stCondLst>
                                    <p:cond delay="0"/>
                                  </p:stCondLst>
                                  <p:childTnLst>
                                    <p:anim calcmode="lin" valueType="num">
                                      <p:cBhvr additive="base">
                                        <p:cTn id="453" dur="2000"/>
                                        <p:tgtEl>
                                          <p:spTgt spid="49"/>
                                        </p:tgtEl>
                                        <p:attrNameLst>
                                          <p:attrName>ppt_x</p:attrName>
                                        </p:attrNameLst>
                                      </p:cBhvr>
                                      <p:tavLst>
                                        <p:tav tm="0">
                                          <p:val>
                                            <p:strVal val="ppt_x"/>
                                          </p:val>
                                        </p:tav>
                                        <p:tav tm="100000">
                                          <p:val>
                                            <p:strVal val="0-ppt_w/2"/>
                                          </p:val>
                                        </p:tav>
                                      </p:tavLst>
                                    </p:anim>
                                    <p:anim calcmode="lin" valueType="num">
                                      <p:cBhvr additive="base">
                                        <p:cTn id="454" dur="2000"/>
                                        <p:tgtEl>
                                          <p:spTgt spid="49"/>
                                        </p:tgtEl>
                                        <p:attrNameLst>
                                          <p:attrName>ppt_y</p:attrName>
                                        </p:attrNameLst>
                                      </p:cBhvr>
                                      <p:tavLst>
                                        <p:tav tm="0">
                                          <p:val>
                                            <p:strVal val="ppt_y"/>
                                          </p:val>
                                        </p:tav>
                                        <p:tav tm="100000">
                                          <p:val>
                                            <p:strVal val="ppt_y"/>
                                          </p:val>
                                        </p:tav>
                                      </p:tavLst>
                                    </p:anim>
                                    <p:set>
                                      <p:cBhvr>
                                        <p:cTn id="455" dur="1" fill="hold">
                                          <p:stCondLst>
                                            <p:cond delay="1999"/>
                                          </p:stCondLst>
                                        </p:cTn>
                                        <p:tgtEl>
                                          <p:spTgt spid="49"/>
                                        </p:tgtEl>
                                        <p:attrNameLst>
                                          <p:attrName>style.visibility</p:attrName>
                                        </p:attrNameLst>
                                      </p:cBhvr>
                                      <p:to>
                                        <p:strVal val="hidden"/>
                                      </p:to>
                                    </p:set>
                                  </p:childTnLst>
                                </p:cTn>
                              </p:par>
                              <p:par>
                                <p:cTn id="456" presetID="2" presetClass="exit" presetSubtype="8" fill="hold" grpId="2" nodeType="withEffect">
                                  <p:stCondLst>
                                    <p:cond delay="0"/>
                                  </p:stCondLst>
                                  <p:childTnLst>
                                    <p:anim calcmode="lin" valueType="num">
                                      <p:cBhvr additive="base">
                                        <p:cTn id="457" dur="2000"/>
                                        <p:tgtEl>
                                          <p:spTgt spid="50"/>
                                        </p:tgtEl>
                                        <p:attrNameLst>
                                          <p:attrName>ppt_x</p:attrName>
                                        </p:attrNameLst>
                                      </p:cBhvr>
                                      <p:tavLst>
                                        <p:tav tm="0">
                                          <p:val>
                                            <p:strVal val="ppt_x"/>
                                          </p:val>
                                        </p:tav>
                                        <p:tav tm="100000">
                                          <p:val>
                                            <p:strVal val="0-ppt_w/2"/>
                                          </p:val>
                                        </p:tav>
                                      </p:tavLst>
                                    </p:anim>
                                    <p:anim calcmode="lin" valueType="num">
                                      <p:cBhvr additive="base">
                                        <p:cTn id="458" dur="2000"/>
                                        <p:tgtEl>
                                          <p:spTgt spid="50"/>
                                        </p:tgtEl>
                                        <p:attrNameLst>
                                          <p:attrName>ppt_y</p:attrName>
                                        </p:attrNameLst>
                                      </p:cBhvr>
                                      <p:tavLst>
                                        <p:tav tm="0">
                                          <p:val>
                                            <p:strVal val="ppt_y"/>
                                          </p:val>
                                        </p:tav>
                                        <p:tav tm="100000">
                                          <p:val>
                                            <p:strVal val="ppt_y"/>
                                          </p:val>
                                        </p:tav>
                                      </p:tavLst>
                                    </p:anim>
                                    <p:set>
                                      <p:cBhvr>
                                        <p:cTn id="459" dur="1" fill="hold">
                                          <p:stCondLst>
                                            <p:cond delay="1999"/>
                                          </p:stCondLst>
                                        </p:cTn>
                                        <p:tgtEl>
                                          <p:spTgt spid="50"/>
                                        </p:tgtEl>
                                        <p:attrNameLst>
                                          <p:attrName>style.visibility</p:attrName>
                                        </p:attrNameLst>
                                      </p:cBhvr>
                                      <p:to>
                                        <p:strVal val="hidden"/>
                                      </p:to>
                                    </p:set>
                                  </p:childTnLst>
                                </p:cTn>
                              </p:par>
                              <p:par>
                                <p:cTn id="460" presetID="2" presetClass="exit" presetSubtype="8" fill="hold" grpId="2" nodeType="withEffect">
                                  <p:stCondLst>
                                    <p:cond delay="0"/>
                                  </p:stCondLst>
                                  <p:childTnLst>
                                    <p:anim calcmode="lin" valueType="num">
                                      <p:cBhvr additive="base">
                                        <p:cTn id="461" dur="2000"/>
                                        <p:tgtEl>
                                          <p:spTgt spid="51"/>
                                        </p:tgtEl>
                                        <p:attrNameLst>
                                          <p:attrName>ppt_x</p:attrName>
                                        </p:attrNameLst>
                                      </p:cBhvr>
                                      <p:tavLst>
                                        <p:tav tm="0">
                                          <p:val>
                                            <p:strVal val="ppt_x"/>
                                          </p:val>
                                        </p:tav>
                                        <p:tav tm="100000">
                                          <p:val>
                                            <p:strVal val="0-ppt_w/2"/>
                                          </p:val>
                                        </p:tav>
                                      </p:tavLst>
                                    </p:anim>
                                    <p:anim calcmode="lin" valueType="num">
                                      <p:cBhvr additive="base">
                                        <p:cTn id="462" dur="2000"/>
                                        <p:tgtEl>
                                          <p:spTgt spid="51"/>
                                        </p:tgtEl>
                                        <p:attrNameLst>
                                          <p:attrName>ppt_y</p:attrName>
                                        </p:attrNameLst>
                                      </p:cBhvr>
                                      <p:tavLst>
                                        <p:tav tm="0">
                                          <p:val>
                                            <p:strVal val="ppt_y"/>
                                          </p:val>
                                        </p:tav>
                                        <p:tav tm="100000">
                                          <p:val>
                                            <p:strVal val="ppt_y"/>
                                          </p:val>
                                        </p:tav>
                                      </p:tavLst>
                                    </p:anim>
                                    <p:set>
                                      <p:cBhvr>
                                        <p:cTn id="463" dur="1" fill="hold">
                                          <p:stCondLst>
                                            <p:cond delay="1999"/>
                                          </p:stCondLst>
                                        </p:cTn>
                                        <p:tgtEl>
                                          <p:spTgt spid="51"/>
                                        </p:tgtEl>
                                        <p:attrNameLst>
                                          <p:attrName>style.visibility</p:attrName>
                                        </p:attrNameLst>
                                      </p:cBhvr>
                                      <p:to>
                                        <p:strVal val="hidden"/>
                                      </p:to>
                                    </p:set>
                                  </p:childTnLst>
                                </p:cTn>
                              </p:par>
                              <p:par>
                                <p:cTn id="464" presetID="2" presetClass="exit" presetSubtype="8" fill="hold" grpId="2" nodeType="withEffect">
                                  <p:stCondLst>
                                    <p:cond delay="0"/>
                                  </p:stCondLst>
                                  <p:childTnLst>
                                    <p:anim calcmode="lin" valueType="num">
                                      <p:cBhvr additive="base">
                                        <p:cTn id="465" dur="2000"/>
                                        <p:tgtEl>
                                          <p:spTgt spid="52"/>
                                        </p:tgtEl>
                                        <p:attrNameLst>
                                          <p:attrName>ppt_x</p:attrName>
                                        </p:attrNameLst>
                                      </p:cBhvr>
                                      <p:tavLst>
                                        <p:tav tm="0">
                                          <p:val>
                                            <p:strVal val="ppt_x"/>
                                          </p:val>
                                        </p:tav>
                                        <p:tav tm="100000">
                                          <p:val>
                                            <p:strVal val="0-ppt_w/2"/>
                                          </p:val>
                                        </p:tav>
                                      </p:tavLst>
                                    </p:anim>
                                    <p:anim calcmode="lin" valueType="num">
                                      <p:cBhvr additive="base">
                                        <p:cTn id="466" dur="2000"/>
                                        <p:tgtEl>
                                          <p:spTgt spid="52"/>
                                        </p:tgtEl>
                                        <p:attrNameLst>
                                          <p:attrName>ppt_y</p:attrName>
                                        </p:attrNameLst>
                                      </p:cBhvr>
                                      <p:tavLst>
                                        <p:tav tm="0">
                                          <p:val>
                                            <p:strVal val="ppt_y"/>
                                          </p:val>
                                        </p:tav>
                                        <p:tav tm="100000">
                                          <p:val>
                                            <p:strVal val="ppt_y"/>
                                          </p:val>
                                        </p:tav>
                                      </p:tavLst>
                                    </p:anim>
                                    <p:set>
                                      <p:cBhvr>
                                        <p:cTn id="467" dur="1" fill="hold">
                                          <p:stCondLst>
                                            <p:cond delay="1999"/>
                                          </p:stCondLst>
                                        </p:cTn>
                                        <p:tgtEl>
                                          <p:spTgt spid="52"/>
                                        </p:tgtEl>
                                        <p:attrNameLst>
                                          <p:attrName>style.visibility</p:attrName>
                                        </p:attrNameLst>
                                      </p:cBhvr>
                                      <p:to>
                                        <p:strVal val="hidden"/>
                                      </p:to>
                                    </p:set>
                                  </p:childTnLst>
                                </p:cTn>
                              </p:par>
                              <p:par>
                                <p:cTn id="468" presetID="2" presetClass="exit" presetSubtype="8" fill="hold" grpId="2" nodeType="withEffect">
                                  <p:stCondLst>
                                    <p:cond delay="0"/>
                                  </p:stCondLst>
                                  <p:childTnLst>
                                    <p:anim calcmode="lin" valueType="num">
                                      <p:cBhvr additive="base">
                                        <p:cTn id="469" dur="2000"/>
                                        <p:tgtEl>
                                          <p:spTgt spid="53"/>
                                        </p:tgtEl>
                                        <p:attrNameLst>
                                          <p:attrName>ppt_x</p:attrName>
                                        </p:attrNameLst>
                                      </p:cBhvr>
                                      <p:tavLst>
                                        <p:tav tm="0">
                                          <p:val>
                                            <p:strVal val="ppt_x"/>
                                          </p:val>
                                        </p:tav>
                                        <p:tav tm="100000">
                                          <p:val>
                                            <p:strVal val="0-ppt_w/2"/>
                                          </p:val>
                                        </p:tav>
                                      </p:tavLst>
                                    </p:anim>
                                    <p:anim calcmode="lin" valueType="num">
                                      <p:cBhvr additive="base">
                                        <p:cTn id="470" dur="2000"/>
                                        <p:tgtEl>
                                          <p:spTgt spid="53"/>
                                        </p:tgtEl>
                                        <p:attrNameLst>
                                          <p:attrName>ppt_y</p:attrName>
                                        </p:attrNameLst>
                                      </p:cBhvr>
                                      <p:tavLst>
                                        <p:tav tm="0">
                                          <p:val>
                                            <p:strVal val="ppt_y"/>
                                          </p:val>
                                        </p:tav>
                                        <p:tav tm="100000">
                                          <p:val>
                                            <p:strVal val="ppt_y"/>
                                          </p:val>
                                        </p:tav>
                                      </p:tavLst>
                                    </p:anim>
                                    <p:set>
                                      <p:cBhvr>
                                        <p:cTn id="471" dur="1" fill="hold">
                                          <p:stCondLst>
                                            <p:cond delay="1999"/>
                                          </p:stCondLst>
                                        </p:cTn>
                                        <p:tgtEl>
                                          <p:spTgt spid="53"/>
                                        </p:tgtEl>
                                        <p:attrNameLst>
                                          <p:attrName>style.visibility</p:attrName>
                                        </p:attrNameLst>
                                      </p:cBhvr>
                                      <p:to>
                                        <p:strVal val="hidden"/>
                                      </p:to>
                                    </p:set>
                                  </p:childTnLst>
                                </p:cTn>
                              </p:par>
                              <p:par>
                                <p:cTn id="472" presetID="2" presetClass="exit" presetSubtype="8" fill="hold" grpId="2" nodeType="withEffect">
                                  <p:stCondLst>
                                    <p:cond delay="0"/>
                                  </p:stCondLst>
                                  <p:childTnLst>
                                    <p:anim calcmode="lin" valueType="num">
                                      <p:cBhvr additive="base">
                                        <p:cTn id="473" dur="2000"/>
                                        <p:tgtEl>
                                          <p:spTgt spid="54"/>
                                        </p:tgtEl>
                                        <p:attrNameLst>
                                          <p:attrName>ppt_x</p:attrName>
                                        </p:attrNameLst>
                                      </p:cBhvr>
                                      <p:tavLst>
                                        <p:tav tm="0">
                                          <p:val>
                                            <p:strVal val="ppt_x"/>
                                          </p:val>
                                        </p:tav>
                                        <p:tav tm="100000">
                                          <p:val>
                                            <p:strVal val="0-ppt_w/2"/>
                                          </p:val>
                                        </p:tav>
                                      </p:tavLst>
                                    </p:anim>
                                    <p:anim calcmode="lin" valueType="num">
                                      <p:cBhvr additive="base">
                                        <p:cTn id="474" dur="2000"/>
                                        <p:tgtEl>
                                          <p:spTgt spid="54"/>
                                        </p:tgtEl>
                                        <p:attrNameLst>
                                          <p:attrName>ppt_y</p:attrName>
                                        </p:attrNameLst>
                                      </p:cBhvr>
                                      <p:tavLst>
                                        <p:tav tm="0">
                                          <p:val>
                                            <p:strVal val="ppt_y"/>
                                          </p:val>
                                        </p:tav>
                                        <p:tav tm="100000">
                                          <p:val>
                                            <p:strVal val="ppt_y"/>
                                          </p:val>
                                        </p:tav>
                                      </p:tavLst>
                                    </p:anim>
                                    <p:set>
                                      <p:cBhvr>
                                        <p:cTn id="475" dur="1" fill="hold">
                                          <p:stCondLst>
                                            <p:cond delay="1999"/>
                                          </p:stCondLst>
                                        </p:cTn>
                                        <p:tgtEl>
                                          <p:spTgt spid="54"/>
                                        </p:tgtEl>
                                        <p:attrNameLst>
                                          <p:attrName>style.visibility</p:attrName>
                                        </p:attrNameLst>
                                      </p:cBhvr>
                                      <p:to>
                                        <p:strVal val="hidden"/>
                                      </p:to>
                                    </p:set>
                                  </p:childTnLst>
                                </p:cTn>
                              </p:par>
                              <p:par>
                                <p:cTn id="476" presetID="23" presetClass="entr" presetSubtype="288" fill="hold" nodeType="withEffect">
                                  <p:stCondLst>
                                    <p:cond delay="0"/>
                                  </p:stCondLst>
                                  <p:childTnLst>
                                    <p:set>
                                      <p:cBhvr>
                                        <p:cTn id="477" dur="1" fill="hold">
                                          <p:stCondLst>
                                            <p:cond delay="0"/>
                                          </p:stCondLst>
                                        </p:cTn>
                                        <p:tgtEl>
                                          <p:spTgt spid="2"/>
                                        </p:tgtEl>
                                        <p:attrNameLst>
                                          <p:attrName>style.visibility</p:attrName>
                                        </p:attrNameLst>
                                      </p:cBhvr>
                                      <p:to>
                                        <p:strVal val="visible"/>
                                      </p:to>
                                    </p:set>
                                    <p:anim calcmode="lin" valueType="num">
                                      <p:cBhvr>
                                        <p:cTn id="478" dur="2000" fill="hold"/>
                                        <p:tgtEl>
                                          <p:spTgt spid="2"/>
                                        </p:tgtEl>
                                        <p:attrNameLst>
                                          <p:attrName>ppt_w</p:attrName>
                                        </p:attrNameLst>
                                      </p:cBhvr>
                                      <p:tavLst>
                                        <p:tav tm="0">
                                          <p:val>
                                            <p:strVal val="4/3*#ppt_w"/>
                                          </p:val>
                                        </p:tav>
                                        <p:tav tm="100000">
                                          <p:val>
                                            <p:strVal val="#ppt_w"/>
                                          </p:val>
                                        </p:tav>
                                      </p:tavLst>
                                    </p:anim>
                                    <p:anim calcmode="lin" valueType="num">
                                      <p:cBhvr>
                                        <p:cTn id="479" dur="2000" fill="hold"/>
                                        <p:tgtEl>
                                          <p:spTgt spid="2"/>
                                        </p:tgtEl>
                                        <p:attrNameLst>
                                          <p:attrName>ppt_h</p:attrName>
                                        </p:attrNameLst>
                                      </p:cBhvr>
                                      <p:tavLst>
                                        <p:tav tm="0">
                                          <p:val>
                                            <p:strVal val="4/3*#ppt_h"/>
                                          </p:val>
                                        </p:tav>
                                        <p:tav tm="100000">
                                          <p:val>
                                            <p:strVal val="#ppt_h"/>
                                          </p:val>
                                        </p:tav>
                                      </p:tavLst>
                                    </p:anim>
                                  </p:childTnLst>
                                </p:cTn>
                              </p:par>
                              <p:par>
                                <p:cTn id="480" presetID="16" presetClass="entr" presetSubtype="37" fill="hold" nodeType="withEffect">
                                  <p:stCondLst>
                                    <p:cond delay="0"/>
                                  </p:stCondLst>
                                  <p:childTnLst>
                                    <p:set>
                                      <p:cBhvr>
                                        <p:cTn id="481" dur="1" fill="hold">
                                          <p:stCondLst>
                                            <p:cond delay="0"/>
                                          </p:stCondLst>
                                        </p:cTn>
                                        <p:tgtEl>
                                          <p:spTgt spid="2"/>
                                        </p:tgtEl>
                                        <p:attrNameLst>
                                          <p:attrName>style.visibility</p:attrName>
                                        </p:attrNameLst>
                                      </p:cBhvr>
                                      <p:to>
                                        <p:strVal val="visible"/>
                                      </p:to>
                                    </p:set>
                                    <p:animEffect transition="in" filter="barn(outVertical)">
                                      <p:cBhvr>
                                        <p:cTn id="48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4172405">
            <a:off x="-1735550" y="1708785"/>
            <a:ext cx="8043624" cy="118736"/>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7328789">
            <a:off x="2865085" y="1607621"/>
            <a:ext cx="8039257" cy="98503"/>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7328789" flipV="1">
            <a:off x="3291790" y="1901017"/>
            <a:ext cx="7466264" cy="106204"/>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7328789">
            <a:off x="3878842" y="2156030"/>
            <a:ext cx="6715211" cy="120575"/>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7328789">
            <a:off x="4336686" y="2398661"/>
            <a:ext cx="6200247" cy="136200"/>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7328789" flipV="1">
            <a:off x="4802316" y="2670105"/>
            <a:ext cx="5564320" cy="120972"/>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7328789" flipV="1">
            <a:off x="5370244" y="2972914"/>
            <a:ext cx="4829890" cy="143877"/>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7328789" flipV="1">
            <a:off x="5827114" y="3234127"/>
            <a:ext cx="4229475" cy="125962"/>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7328789" flipV="1">
            <a:off x="6244741" y="3453086"/>
            <a:ext cx="3692042" cy="116067"/>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7328789" flipV="1">
            <a:off x="6730933" y="3719924"/>
            <a:ext cx="3020307" cy="120971"/>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7328789">
            <a:off x="7208281" y="4006251"/>
            <a:ext cx="2426645" cy="108305"/>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7328789">
            <a:off x="7680476" y="4238589"/>
            <a:ext cx="1824778" cy="114033"/>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7328789" flipV="1">
            <a:off x="8103534" y="4489320"/>
            <a:ext cx="1246751" cy="98500"/>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7328789" flipV="1">
            <a:off x="8504964" y="4741054"/>
            <a:ext cx="772401" cy="98497"/>
          </a:xfrm>
          <a:prstGeom prst="rect">
            <a:avLst/>
          </a:prstGeom>
          <a:blipFill>
            <a:blip r:embed="rId4" cstate="print">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4172405">
            <a:off x="-1618683" y="1976489"/>
            <a:ext cx="7456210" cy="112217"/>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4172405">
            <a:off x="-1466099" y="2212496"/>
            <a:ext cx="6901330" cy="99103"/>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4172405">
            <a:off x="-1309151" y="2420150"/>
            <a:ext cx="6329533" cy="118738"/>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4172405">
            <a:off x="-1290432" y="2622472"/>
            <a:ext cx="5895536" cy="119200"/>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4172405">
            <a:off x="-1172395" y="2830527"/>
            <a:ext cx="5365332" cy="119200"/>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4172405" flipV="1">
            <a:off x="-1023067" y="3147174"/>
            <a:ext cx="4776402" cy="114535"/>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4172405">
            <a:off x="-994629" y="3338302"/>
            <a:ext cx="4222526" cy="112812"/>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4172405">
            <a:off x="-741003" y="3619122"/>
            <a:ext cx="3514011" cy="119200"/>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4172405">
            <a:off x="-709329" y="3872547"/>
            <a:ext cx="2931046" cy="115894"/>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4172405">
            <a:off x="-542052" y="4127356"/>
            <a:ext cx="2308180" cy="121043"/>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4172405">
            <a:off x="-355597" y="4398009"/>
            <a:ext cx="1718727" cy="87988"/>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4172405" flipV="1">
            <a:off x="-202768" y="4682944"/>
            <a:ext cx="1049030" cy="98148"/>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928726" y="-1928844"/>
            <a:ext cx="10287072" cy="9858444"/>
          </a:xfrm>
          <a:prstGeom prst="rect">
            <a:avLst/>
          </a:prstGeom>
          <a:blipFill dpi="0" rotWithShape="1">
            <a:blip r:embed="rId5"/>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0"/>
                                        </p:tgtEl>
                                        <p:attrNameLst>
                                          <p:attrName>style.visibility</p:attrName>
                                        </p:attrNameLst>
                                      </p:cBhvr>
                                      <p:to>
                                        <p:strVal val="hidden"/>
                                      </p:to>
                                    </p:set>
                                  </p:childTnLst>
                                </p:cTn>
                              </p:par>
                              <p:par>
                                <p:cTn id="7" presetID="15" presetClass="entr" presetSubtype="0" fill="hold" grpId="2"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2" dur="2000" fill="hold"/>
                                        <p:tgtEl>
                                          <p:spTgt spid="4"/>
                                        </p:tgtEl>
                                        <p:attrNameLst>
                                          <p:attrName>ppt_y</p:attrName>
                                        </p:attrNameLst>
                                      </p:cBhvr>
                                      <p:tavLst>
                                        <p:tav tm="0" fmla="#ppt_y+(sin(-2*pi*(1-$))*-#ppt_x+cos(-2*pi*(1-$))*(1-#ppt_y))*(1-$)">
                                          <p:val>
                                            <p:fltVal val="0"/>
                                          </p:val>
                                        </p:tav>
                                        <p:tav tm="100000">
                                          <p:val>
                                            <p:fltVal val="1"/>
                                          </p:val>
                                        </p:tav>
                                      </p:tavLst>
                                    </p:anim>
                                  </p:childTnLst>
                                </p:cTn>
                              </p:par>
                              <p:par>
                                <p:cTn id="13" presetID="15" presetClass="entr" presetSubtype="0" fill="hold" grpId="2"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p:cTn id="15" dur="2000" fill="hold"/>
                                        <p:tgtEl>
                                          <p:spTgt spid="18"/>
                                        </p:tgtEl>
                                        <p:attrNameLst>
                                          <p:attrName>ppt_w</p:attrName>
                                        </p:attrNameLst>
                                      </p:cBhvr>
                                      <p:tavLst>
                                        <p:tav tm="0">
                                          <p:val>
                                            <p:fltVal val="0"/>
                                          </p:val>
                                        </p:tav>
                                        <p:tav tm="100000">
                                          <p:val>
                                            <p:strVal val="#ppt_w"/>
                                          </p:val>
                                        </p:tav>
                                      </p:tavLst>
                                    </p:anim>
                                    <p:anim calcmode="lin" valueType="num">
                                      <p:cBhvr>
                                        <p:cTn id="16" dur="2000" fill="hold"/>
                                        <p:tgtEl>
                                          <p:spTgt spid="18"/>
                                        </p:tgtEl>
                                        <p:attrNameLst>
                                          <p:attrName>ppt_h</p:attrName>
                                        </p:attrNameLst>
                                      </p:cBhvr>
                                      <p:tavLst>
                                        <p:tav tm="0">
                                          <p:val>
                                            <p:fltVal val="0"/>
                                          </p:val>
                                        </p:tav>
                                        <p:tav tm="100000">
                                          <p:val>
                                            <p:strVal val="#ppt_h"/>
                                          </p:val>
                                        </p:tav>
                                      </p:tavLst>
                                    </p:anim>
                                    <p:anim calcmode="lin" valueType="num">
                                      <p:cBhvr>
                                        <p:cTn id="17" dur="2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18" dur="2000" fill="hold"/>
                                        <p:tgtEl>
                                          <p:spTgt spid="18"/>
                                        </p:tgtEl>
                                        <p:attrNameLst>
                                          <p:attrName>ppt_y</p:attrName>
                                        </p:attrNameLst>
                                      </p:cBhvr>
                                      <p:tavLst>
                                        <p:tav tm="0" fmla="#ppt_y+(sin(-2*pi*(1-$))*-#ppt_x+cos(-2*pi*(1-$))*(1-#ppt_y))*(1-$)">
                                          <p:val>
                                            <p:fltVal val="0"/>
                                          </p:val>
                                        </p:tav>
                                        <p:tav tm="100000">
                                          <p:val>
                                            <p:fltVal val="1"/>
                                          </p:val>
                                        </p:tav>
                                      </p:tavLst>
                                    </p:anim>
                                  </p:childTnLst>
                                </p:cTn>
                              </p:par>
                              <p:par>
                                <p:cTn id="19" presetID="15" presetClass="entr" presetSubtype="0" fill="hold" grpId="2" nodeType="with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p:cTn id="21" dur="2000" fill="hold"/>
                                        <p:tgtEl>
                                          <p:spTgt spid="19"/>
                                        </p:tgtEl>
                                        <p:attrNameLst>
                                          <p:attrName>ppt_w</p:attrName>
                                        </p:attrNameLst>
                                      </p:cBhvr>
                                      <p:tavLst>
                                        <p:tav tm="0">
                                          <p:val>
                                            <p:fltVal val="0"/>
                                          </p:val>
                                        </p:tav>
                                        <p:tav tm="100000">
                                          <p:val>
                                            <p:strVal val="#ppt_w"/>
                                          </p:val>
                                        </p:tav>
                                      </p:tavLst>
                                    </p:anim>
                                    <p:anim calcmode="lin" valueType="num">
                                      <p:cBhvr>
                                        <p:cTn id="22" dur="2000" fill="hold"/>
                                        <p:tgtEl>
                                          <p:spTgt spid="19"/>
                                        </p:tgtEl>
                                        <p:attrNameLst>
                                          <p:attrName>ppt_h</p:attrName>
                                        </p:attrNameLst>
                                      </p:cBhvr>
                                      <p:tavLst>
                                        <p:tav tm="0">
                                          <p:val>
                                            <p:fltVal val="0"/>
                                          </p:val>
                                        </p:tav>
                                        <p:tav tm="100000">
                                          <p:val>
                                            <p:strVal val="#ppt_h"/>
                                          </p:val>
                                        </p:tav>
                                      </p:tavLst>
                                    </p:anim>
                                    <p:anim calcmode="lin" valueType="num">
                                      <p:cBhvr>
                                        <p:cTn id="23" dur="2000" fill="hold"/>
                                        <p:tgtEl>
                                          <p:spTgt spid="19"/>
                                        </p:tgtEl>
                                        <p:attrNameLst>
                                          <p:attrName>ppt_x</p:attrName>
                                        </p:attrNameLst>
                                      </p:cBhvr>
                                      <p:tavLst>
                                        <p:tav tm="0" fmla="#ppt_x+(cos(-2*pi*(1-$))*-#ppt_x-sin(-2*pi*(1-$))*(1-#ppt_y))*(1-$)">
                                          <p:val>
                                            <p:fltVal val="0"/>
                                          </p:val>
                                        </p:tav>
                                        <p:tav tm="100000">
                                          <p:val>
                                            <p:fltVal val="1"/>
                                          </p:val>
                                        </p:tav>
                                      </p:tavLst>
                                    </p:anim>
                                    <p:anim calcmode="lin" valueType="num">
                                      <p:cBhvr>
                                        <p:cTn id="24" dur="2000" fill="hold"/>
                                        <p:tgtEl>
                                          <p:spTgt spid="19"/>
                                        </p:tgtEl>
                                        <p:attrNameLst>
                                          <p:attrName>ppt_y</p:attrName>
                                        </p:attrNameLst>
                                      </p:cBhvr>
                                      <p:tavLst>
                                        <p:tav tm="0" fmla="#ppt_y+(sin(-2*pi*(1-$))*-#ppt_x+cos(-2*pi*(1-$))*(1-#ppt_y))*(1-$)">
                                          <p:val>
                                            <p:fltVal val="0"/>
                                          </p:val>
                                        </p:tav>
                                        <p:tav tm="100000">
                                          <p:val>
                                            <p:fltVal val="1"/>
                                          </p:val>
                                        </p:tav>
                                      </p:tavLst>
                                    </p:anim>
                                  </p:childTnLst>
                                </p:cTn>
                              </p:par>
                              <p:par>
                                <p:cTn id="25" presetID="15" presetClass="entr" presetSubtype="0" fill="hold" grpId="2" nodeType="with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p:cTn id="27" dur="2000" fill="hold"/>
                                        <p:tgtEl>
                                          <p:spTgt spid="20"/>
                                        </p:tgtEl>
                                        <p:attrNameLst>
                                          <p:attrName>ppt_w</p:attrName>
                                        </p:attrNameLst>
                                      </p:cBhvr>
                                      <p:tavLst>
                                        <p:tav tm="0">
                                          <p:val>
                                            <p:fltVal val="0"/>
                                          </p:val>
                                        </p:tav>
                                        <p:tav tm="100000">
                                          <p:val>
                                            <p:strVal val="#ppt_w"/>
                                          </p:val>
                                        </p:tav>
                                      </p:tavLst>
                                    </p:anim>
                                    <p:anim calcmode="lin" valueType="num">
                                      <p:cBhvr>
                                        <p:cTn id="28" dur="2000" fill="hold"/>
                                        <p:tgtEl>
                                          <p:spTgt spid="20"/>
                                        </p:tgtEl>
                                        <p:attrNameLst>
                                          <p:attrName>ppt_h</p:attrName>
                                        </p:attrNameLst>
                                      </p:cBhvr>
                                      <p:tavLst>
                                        <p:tav tm="0">
                                          <p:val>
                                            <p:fltVal val="0"/>
                                          </p:val>
                                        </p:tav>
                                        <p:tav tm="100000">
                                          <p:val>
                                            <p:strVal val="#ppt_h"/>
                                          </p:val>
                                        </p:tav>
                                      </p:tavLst>
                                    </p:anim>
                                    <p:anim calcmode="lin" valueType="num">
                                      <p:cBhvr>
                                        <p:cTn id="29" dur="2000" fill="hold"/>
                                        <p:tgtEl>
                                          <p:spTgt spid="20"/>
                                        </p:tgtEl>
                                        <p:attrNameLst>
                                          <p:attrName>ppt_x</p:attrName>
                                        </p:attrNameLst>
                                      </p:cBhvr>
                                      <p:tavLst>
                                        <p:tav tm="0" fmla="#ppt_x+(cos(-2*pi*(1-$))*-#ppt_x-sin(-2*pi*(1-$))*(1-#ppt_y))*(1-$)">
                                          <p:val>
                                            <p:fltVal val="0"/>
                                          </p:val>
                                        </p:tav>
                                        <p:tav tm="100000">
                                          <p:val>
                                            <p:fltVal val="1"/>
                                          </p:val>
                                        </p:tav>
                                      </p:tavLst>
                                    </p:anim>
                                    <p:anim calcmode="lin" valueType="num">
                                      <p:cBhvr>
                                        <p:cTn id="30" dur="2000" fill="hold"/>
                                        <p:tgtEl>
                                          <p:spTgt spid="20"/>
                                        </p:tgtEl>
                                        <p:attrNameLst>
                                          <p:attrName>ppt_y</p:attrName>
                                        </p:attrNameLst>
                                      </p:cBhvr>
                                      <p:tavLst>
                                        <p:tav tm="0" fmla="#ppt_y+(sin(-2*pi*(1-$))*-#ppt_x+cos(-2*pi*(1-$))*(1-#ppt_y))*(1-$)">
                                          <p:val>
                                            <p:fltVal val="0"/>
                                          </p:val>
                                        </p:tav>
                                        <p:tav tm="100000">
                                          <p:val>
                                            <p:fltVal val="1"/>
                                          </p:val>
                                        </p:tav>
                                      </p:tavLst>
                                    </p:anim>
                                  </p:childTnLst>
                                </p:cTn>
                              </p:par>
                              <p:par>
                                <p:cTn id="31" presetID="15" presetClass="entr" presetSubtype="0" fill="hold" grpId="2" nodeType="withEffect">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cBhvr>
                                        <p:cTn id="33" dur="2000" fill="hold"/>
                                        <p:tgtEl>
                                          <p:spTgt spid="21"/>
                                        </p:tgtEl>
                                        <p:attrNameLst>
                                          <p:attrName>ppt_w</p:attrName>
                                        </p:attrNameLst>
                                      </p:cBhvr>
                                      <p:tavLst>
                                        <p:tav tm="0">
                                          <p:val>
                                            <p:fltVal val="0"/>
                                          </p:val>
                                        </p:tav>
                                        <p:tav tm="100000">
                                          <p:val>
                                            <p:strVal val="#ppt_w"/>
                                          </p:val>
                                        </p:tav>
                                      </p:tavLst>
                                    </p:anim>
                                    <p:anim calcmode="lin" valueType="num">
                                      <p:cBhvr>
                                        <p:cTn id="34" dur="2000" fill="hold"/>
                                        <p:tgtEl>
                                          <p:spTgt spid="21"/>
                                        </p:tgtEl>
                                        <p:attrNameLst>
                                          <p:attrName>ppt_h</p:attrName>
                                        </p:attrNameLst>
                                      </p:cBhvr>
                                      <p:tavLst>
                                        <p:tav tm="0">
                                          <p:val>
                                            <p:fltVal val="0"/>
                                          </p:val>
                                        </p:tav>
                                        <p:tav tm="100000">
                                          <p:val>
                                            <p:strVal val="#ppt_h"/>
                                          </p:val>
                                        </p:tav>
                                      </p:tavLst>
                                    </p:anim>
                                    <p:anim calcmode="lin" valueType="num">
                                      <p:cBhvr>
                                        <p:cTn id="35" dur="2000" fill="hold"/>
                                        <p:tgtEl>
                                          <p:spTgt spid="21"/>
                                        </p:tgtEl>
                                        <p:attrNameLst>
                                          <p:attrName>ppt_x</p:attrName>
                                        </p:attrNameLst>
                                      </p:cBhvr>
                                      <p:tavLst>
                                        <p:tav tm="0" fmla="#ppt_x+(cos(-2*pi*(1-$))*-#ppt_x-sin(-2*pi*(1-$))*(1-#ppt_y))*(1-$)">
                                          <p:val>
                                            <p:fltVal val="0"/>
                                          </p:val>
                                        </p:tav>
                                        <p:tav tm="100000">
                                          <p:val>
                                            <p:fltVal val="1"/>
                                          </p:val>
                                        </p:tav>
                                      </p:tavLst>
                                    </p:anim>
                                    <p:anim calcmode="lin" valueType="num">
                                      <p:cBhvr>
                                        <p:cTn id="36" dur="2000" fill="hold"/>
                                        <p:tgtEl>
                                          <p:spTgt spid="21"/>
                                        </p:tgtEl>
                                        <p:attrNameLst>
                                          <p:attrName>ppt_y</p:attrName>
                                        </p:attrNameLst>
                                      </p:cBhvr>
                                      <p:tavLst>
                                        <p:tav tm="0" fmla="#ppt_y+(sin(-2*pi*(1-$))*-#ppt_x+cos(-2*pi*(1-$))*(1-#ppt_y))*(1-$)">
                                          <p:val>
                                            <p:fltVal val="0"/>
                                          </p:val>
                                        </p:tav>
                                        <p:tav tm="100000">
                                          <p:val>
                                            <p:fltVal val="1"/>
                                          </p:val>
                                        </p:tav>
                                      </p:tavLst>
                                    </p:anim>
                                  </p:childTnLst>
                                </p:cTn>
                              </p:par>
                              <p:par>
                                <p:cTn id="37" presetID="15" presetClass="entr" presetSubtype="0" fill="hold" grpId="2" nodeType="with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p:cTn id="39" dur="2000" fill="hold"/>
                                        <p:tgtEl>
                                          <p:spTgt spid="22"/>
                                        </p:tgtEl>
                                        <p:attrNameLst>
                                          <p:attrName>ppt_w</p:attrName>
                                        </p:attrNameLst>
                                      </p:cBhvr>
                                      <p:tavLst>
                                        <p:tav tm="0">
                                          <p:val>
                                            <p:fltVal val="0"/>
                                          </p:val>
                                        </p:tav>
                                        <p:tav tm="100000">
                                          <p:val>
                                            <p:strVal val="#ppt_w"/>
                                          </p:val>
                                        </p:tav>
                                      </p:tavLst>
                                    </p:anim>
                                    <p:anim calcmode="lin" valueType="num">
                                      <p:cBhvr>
                                        <p:cTn id="40" dur="2000" fill="hold"/>
                                        <p:tgtEl>
                                          <p:spTgt spid="22"/>
                                        </p:tgtEl>
                                        <p:attrNameLst>
                                          <p:attrName>ppt_h</p:attrName>
                                        </p:attrNameLst>
                                      </p:cBhvr>
                                      <p:tavLst>
                                        <p:tav tm="0">
                                          <p:val>
                                            <p:fltVal val="0"/>
                                          </p:val>
                                        </p:tav>
                                        <p:tav tm="100000">
                                          <p:val>
                                            <p:strVal val="#ppt_h"/>
                                          </p:val>
                                        </p:tav>
                                      </p:tavLst>
                                    </p:anim>
                                    <p:anim calcmode="lin" valueType="num">
                                      <p:cBhvr>
                                        <p:cTn id="41" dur="2000" fill="hold"/>
                                        <p:tgtEl>
                                          <p:spTgt spid="22"/>
                                        </p:tgtEl>
                                        <p:attrNameLst>
                                          <p:attrName>ppt_x</p:attrName>
                                        </p:attrNameLst>
                                      </p:cBhvr>
                                      <p:tavLst>
                                        <p:tav tm="0" fmla="#ppt_x+(cos(-2*pi*(1-$))*-#ppt_x-sin(-2*pi*(1-$))*(1-#ppt_y))*(1-$)">
                                          <p:val>
                                            <p:fltVal val="0"/>
                                          </p:val>
                                        </p:tav>
                                        <p:tav tm="100000">
                                          <p:val>
                                            <p:fltVal val="1"/>
                                          </p:val>
                                        </p:tav>
                                      </p:tavLst>
                                    </p:anim>
                                    <p:anim calcmode="lin" valueType="num">
                                      <p:cBhvr>
                                        <p:cTn id="42" dur="2000" fill="hold"/>
                                        <p:tgtEl>
                                          <p:spTgt spid="22"/>
                                        </p:tgtEl>
                                        <p:attrNameLst>
                                          <p:attrName>ppt_y</p:attrName>
                                        </p:attrNameLst>
                                      </p:cBhvr>
                                      <p:tavLst>
                                        <p:tav tm="0" fmla="#ppt_y+(sin(-2*pi*(1-$))*-#ppt_x+cos(-2*pi*(1-$))*(1-#ppt_y))*(1-$)">
                                          <p:val>
                                            <p:fltVal val="0"/>
                                          </p:val>
                                        </p:tav>
                                        <p:tav tm="100000">
                                          <p:val>
                                            <p:fltVal val="1"/>
                                          </p:val>
                                        </p:tav>
                                      </p:tavLst>
                                    </p:anim>
                                  </p:childTnLst>
                                </p:cTn>
                              </p:par>
                              <p:par>
                                <p:cTn id="43" presetID="15" presetClass="entr" presetSubtype="0" fill="hold" grpId="2" nodeType="with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p:cTn id="45" dur="2000" fill="hold"/>
                                        <p:tgtEl>
                                          <p:spTgt spid="23"/>
                                        </p:tgtEl>
                                        <p:attrNameLst>
                                          <p:attrName>ppt_w</p:attrName>
                                        </p:attrNameLst>
                                      </p:cBhvr>
                                      <p:tavLst>
                                        <p:tav tm="0">
                                          <p:val>
                                            <p:fltVal val="0"/>
                                          </p:val>
                                        </p:tav>
                                        <p:tav tm="100000">
                                          <p:val>
                                            <p:strVal val="#ppt_w"/>
                                          </p:val>
                                        </p:tav>
                                      </p:tavLst>
                                    </p:anim>
                                    <p:anim calcmode="lin" valueType="num">
                                      <p:cBhvr>
                                        <p:cTn id="46" dur="2000" fill="hold"/>
                                        <p:tgtEl>
                                          <p:spTgt spid="23"/>
                                        </p:tgtEl>
                                        <p:attrNameLst>
                                          <p:attrName>ppt_h</p:attrName>
                                        </p:attrNameLst>
                                      </p:cBhvr>
                                      <p:tavLst>
                                        <p:tav tm="0">
                                          <p:val>
                                            <p:fltVal val="0"/>
                                          </p:val>
                                        </p:tav>
                                        <p:tav tm="100000">
                                          <p:val>
                                            <p:strVal val="#ppt_h"/>
                                          </p:val>
                                        </p:tav>
                                      </p:tavLst>
                                    </p:anim>
                                    <p:anim calcmode="lin" valueType="num">
                                      <p:cBhvr>
                                        <p:cTn id="47" dur="2000" fill="hold"/>
                                        <p:tgtEl>
                                          <p:spTgt spid="23"/>
                                        </p:tgtEl>
                                        <p:attrNameLst>
                                          <p:attrName>ppt_x</p:attrName>
                                        </p:attrNameLst>
                                      </p:cBhvr>
                                      <p:tavLst>
                                        <p:tav tm="0" fmla="#ppt_x+(cos(-2*pi*(1-$))*-#ppt_x-sin(-2*pi*(1-$))*(1-#ppt_y))*(1-$)">
                                          <p:val>
                                            <p:fltVal val="0"/>
                                          </p:val>
                                        </p:tav>
                                        <p:tav tm="100000">
                                          <p:val>
                                            <p:fltVal val="1"/>
                                          </p:val>
                                        </p:tav>
                                      </p:tavLst>
                                    </p:anim>
                                    <p:anim calcmode="lin" valueType="num">
                                      <p:cBhvr>
                                        <p:cTn id="48" dur="2000" fill="hold"/>
                                        <p:tgtEl>
                                          <p:spTgt spid="23"/>
                                        </p:tgtEl>
                                        <p:attrNameLst>
                                          <p:attrName>ppt_y</p:attrName>
                                        </p:attrNameLst>
                                      </p:cBhvr>
                                      <p:tavLst>
                                        <p:tav tm="0" fmla="#ppt_y+(sin(-2*pi*(1-$))*-#ppt_x+cos(-2*pi*(1-$))*(1-#ppt_y))*(1-$)">
                                          <p:val>
                                            <p:fltVal val="0"/>
                                          </p:val>
                                        </p:tav>
                                        <p:tav tm="100000">
                                          <p:val>
                                            <p:fltVal val="1"/>
                                          </p:val>
                                        </p:tav>
                                      </p:tavLst>
                                    </p:anim>
                                  </p:childTnLst>
                                </p:cTn>
                              </p:par>
                              <p:par>
                                <p:cTn id="49" presetID="15" presetClass="entr" presetSubtype="0" fill="hold" grpId="2" nodeType="withEffect">
                                  <p:stCondLst>
                                    <p:cond delay="0"/>
                                  </p:stCondLst>
                                  <p:childTnLst>
                                    <p:set>
                                      <p:cBhvr>
                                        <p:cTn id="50" dur="1" fill="hold">
                                          <p:stCondLst>
                                            <p:cond delay="0"/>
                                          </p:stCondLst>
                                        </p:cTn>
                                        <p:tgtEl>
                                          <p:spTgt spid="24"/>
                                        </p:tgtEl>
                                        <p:attrNameLst>
                                          <p:attrName>style.visibility</p:attrName>
                                        </p:attrNameLst>
                                      </p:cBhvr>
                                      <p:to>
                                        <p:strVal val="visible"/>
                                      </p:to>
                                    </p:set>
                                    <p:anim calcmode="lin" valueType="num">
                                      <p:cBhvr>
                                        <p:cTn id="51" dur="2000" fill="hold"/>
                                        <p:tgtEl>
                                          <p:spTgt spid="24"/>
                                        </p:tgtEl>
                                        <p:attrNameLst>
                                          <p:attrName>ppt_w</p:attrName>
                                        </p:attrNameLst>
                                      </p:cBhvr>
                                      <p:tavLst>
                                        <p:tav tm="0">
                                          <p:val>
                                            <p:fltVal val="0"/>
                                          </p:val>
                                        </p:tav>
                                        <p:tav tm="100000">
                                          <p:val>
                                            <p:strVal val="#ppt_w"/>
                                          </p:val>
                                        </p:tav>
                                      </p:tavLst>
                                    </p:anim>
                                    <p:anim calcmode="lin" valueType="num">
                                      <p:cBhvr>
                                        <p:cTn id="52" dur="2000" fill="hold"/>
                                        <p:tgtEl>
                                          <p:spTgt spid="24"/>
                                        </p:tgtEl>
                                        <p:attrNameLst>
                                          <p:attrName>ppt_h</p:attrName>
                                        </p:attrNameLst>
                                      </p:cBhvr>
                                      <p:tavLst>
                                        <p:tav tm="0">
                                          <p:val>
                                            <p:fltVal val="0"/>
                                          </p:val>
                                        </p:tav>
                                        <p:tav tm="100000">
                                          <p:val>
                                            <p:strVal val="#ppt_h"/>
                                          </p:val>
                                        </p:tav>
                                      </p:tavLst>
                                    </p:anim>
                                    <p:anim calcmode="lin" valueType="num">
                                      <p:cBhvr>
                                        <p:cTn id="53" dur="2000" fill="hold"/>
                                        <p:tgtEl>
                                          <p:spTgt spid="24"/>
                                        </p:tgtEl>
                                        <p:attrNameLst>
                                          <p:attrName>ppt_x</p:attrName>
                                        </p:attrNameLst>
                                      </p:cBhvr>
                                      <p:tavLst>
                                        <p:tav tm="0" fmla="#ppt_x+(cos(-2*pi*(1-$))*-#ppt_x-sin(-2*pi*(1-$))*(1-#ppt_y))*(1-$)">
                                          <p:val>
                                            <p:fltVal val="0"/>
                                          </p:val>
                                        </p:tav>
                                        <p:tav tm="100000">
                                          <p:val>
                                            <p:fltVal val="1"/>
                                          </p:val>
                                        </p:tav>
                                      </p:tavLst>
                                    </p:anim>
                                    <p:anim calcmode="lin" valueType="num">
                                      <p:cBhvr>
                                        <p:cTn id="54" dur="2000" fill="hold"/>
                                        <p:tgtEl>
                                          <p:spTgt spid="24"/>
                                        </p:tgtEl>
                                        <p:attrNameLst>
                                          <p:attrName>ppt_y</p:attrName>
                                        </p:attrNameLst>
                                      </p:cBhvr>
                                      <p:tavLst>
                                        <p:tav tm="0" fmla="#ppt_y+(sin(-2*pi*(1-$))*-#ppt_x+cos(-2*pi*(1-$))*(1-#ppt_y))*(1-$)">
                                          <p:val>
                                            <p:fltVal val="0"/>
                                          </p:val>
                                        </p:tav>
                                        <p:tav tm="100000">
                                          <p:val>
                                            <p:fltVal val="1"/>
                                          </p:val>
                                        </p:tav>
                                      </p:tavLst>
                                    </p:anim>
                                  </p:childTnLst>
                                </p:cTn>
                              </p:par>
                              <p:par>
                                <p:cTn id="55" presetID="15" presetClass="entr" presetSubtype="0" fill="hold" grpId="2" nodeType="with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p:cTn id="57" dur="2000" fill="hold"/>
                                        <p:tgtEl>
                                          <p:spTgt spid="25"/>
                                        </p:tgtEl>
                                        <p:attrNameLst>
                                          <p:attrName>ppt_w</p:attrName>
                                        </p:attrNameLst>
                                      </p:cBhvr>
                                      <p:tavLst>
                                        <p:tav tm="0">
                                          <p:val>
                                            <p:fltVal val="0"/>
                                          </p:val>
                                        </p:tav>
                                        <p:tav tm="100000">
                                          <p:val>
                                            <p:strVal val="#ppt_w"/>
                                          </p:val>
                                        </p:tav>
                                      </p:tavLst>
                                    </p:anim>
                                    <p:anim calcmode="lin" valueType="num">
                                      <p:cBhvr>
                                        <p:cTn id="58" dur="2000" fill="hold"/>
                                        <p:tgtEl>
                                          <p:spTgt spid="25"/>
                                        </p:tgtEl>
                                        <p:attrNameLst>
                                          <p:attrName>ppt_h</p:attrName>
                                        </p:attrNameLst>
                                      </p:cBhvr>
                                      <p:tavLst>
                                        <p:tav tm="0">
                                          <p:val>
                                            <p:fltVal val="0"/>
                                          </p:val>
                                        </p:tav>
                                        <p:tav tm="100000">
                                          <p:val>
                                            <p:strVal val="#ppt_h"/>
                                          </p:val>
                                        </p:tav>
                                      </p:tavLst>
                                    </p:anim>
                                    <p:anim calcmode="lin" valueType="num">
                                      <p:cBhvr>
                                        <p:cTn id="59" dur="2000" fill="hold"/>
                                        <p:tgtEl>
                                          <p:spTgt spid="25"/>
                                        </p:tgtEl>
                                        <p:attrNameLst>
                                          <p:attrName>ppt_x</p:attrName>
                                        </p:attrNameLst>
                                      </p:cBhvr>
                                      <p:tavLst>
                                        <p:tav tm="0" fmla="#ppt_x+(cos(-2*pi*(1-$))*-#ppt_x-sin(-2*pi*(1-$))*(1-#ppt_y))*(1-$)">
                                          <p:val>
                                            <p:fltVal val="0"/>
                                          </p:val>
                                        </p:tav>
                                        <p:tav tm="100000">
                                          <p:val>
                                            <p:fltVal val="1"/>
                                          </p:val>
                                        </p:tav>
                                      </p:tavLst>
                                    </p:anim>
                                    <p:anim calcmode="lin" valueType="num">
                                      <p:cBhvr>
                                        <p:cTn id="60" dur="2000" fill="hold"/>
                                        <p:tgtEl>
                                          <p:spTgt spid="25"/>
                                        </p:tgtEl>
                                        <p:attrNameLst>
                                          <p:attrName>ppt_y</p:attrName>
                                        </p:attrNameLst>
                                      </p:cBhvr>
                                      <p:tavLst>
                                        <p:tav tm="0" fmla="#ppt_y+(sin(-2*pi*(1-$))*-#ppt_x+cos(-2*pi*(1-$))*(1-#ppt_y))*(1-$)">
                                          <p:val>
                                            <p:fltVal val="0"/>
                                          </p:val>
                                        </p:tav>
                                        <p:tav tm="100000">
                                          <p:val>
                                            <p:fltVal val="1"/>
                                          </p:val>
                                        </p:tav>
                                      </p:tavLst>
                                    </p:anim>
                                  </p:childTnLst>
                                </p:cTn>
                              </p:par>
                              <p:par>
                                <p:cTn id="61" presetID="15" presetClass="entr" presetSubtype="0" fill="hold" grpId="2" nodeType="withEffect">
                                  <p:stCondLst>
                                    <p:cond delay="0"/>
                                  </p:stCondLst>
                                  <p:childTnLst>
                                    <p:set>
                                      <p:cBhvr>
                                        <p:cTn id="62" dur="1" fill="hold">
                                          <p:stCondLst>
                                            <p:cond delay="0"/>
                                          </p:stCondLst>
                                        </p:cTn>
                                        <p:tgtEl>
                                          <p:spTgt spid="26"/>
                                        </p:tgtEl>
                                        <p:attrNameLst>
                                          <p:attrName>style.visibility</p:attrName>
                                        </p:attrNameLst>
                                      </p:cBhvr>
                                      <p:to>
                                        <p:strVal val="visible"/>
                                      </p:to>
                                    </p:set>
                                    <p:anim calcmode="lin" valueType="num">
                                      <p:cBhvr>
                                        <p:cTn id="63" dur="2000" fill="hold"/>
                                        <p:tgtEl>
                                          <p:spTgt spid="26"/>
                                        </p:tgtEl>
                                        <p:attrNameLst>
                                          <p:attrName>ppt_w</p:attrName>
                                        </p:attrNameLst>
                                      </p:cBhvr>
                                      <p:tavLst>
                                        <p:tav tm="0">
                                          <p:val>
                                            <p:fltVal val="0"/>
                                          </p:val>
                                        </p:tav>
                                        <p:tav tm="100000">
                                          <p:val>
                                            <p:strVal val="#ppt_w"/>
                                          </p:val>
                                        </p:tav>
                                      </p:tavLst>
                                    </p:anim>
                                    <p:anim calcmode="lin" valueType="num">
                                      <p:cBhvr>
                                        <p:cTn id="64" dur="2000" fill="hold"/>
                                        <p:tgtEl>
                                          <p:spTgt spid="26"/>
                                        </p:tgtEl>
                                        <p:attrNameLst>
                                          <p:attrName>ppt_h</p:attrName>
                                        </p:attrNameLst>
                                      </p:cBhvr>
                                      <p:tavLst>
                                        <p:tav tm="0">
                                          <p:val>
                                            <p:fltVal val="0"/>
                                          </p:val>
                                        </p:tav>
                                        <p:tav tm="100000">
                                          <p:val>
                                            <p:strVal val="#ppt_h"/>
                                          </p:val>
                                        </p:tav>
                                      </p:tavLst>
                                    </p:anim>
                                    <p:anim calcmode="lin" valueType="num">
                                      <p:cBhvr>
                                        <p:cTn id="65" dur="2000" fill="hold"/>
                                        <p:tgtEl>
                                          <p:spTgt spid="26"/>
                                        </p:tgtEl>
                                        <p:attrNameLst>
                                          <p:attrName>ppt_x</p:attrName>
                                        </p:attrNameLst>
                                      </p:cBhvr>
                                      <p:tavLst>
                                        <p:tav tm="0" fmla="#ppt_x+(cos(-2*pi*(1-$))*-#ppt_x-sin(-2*pi*(1-$))*(1-#ppt_y))*(1-$)">
                                          <p:val>
                                            <p:fltVal val="0"/>
                                          </p:val>
                                        </p:tav>
                                        <p:tav tm="100000">
                                          <p:val>
                                            <p:fltVal val="1"/>
                                          </p:val>
                                        </p:tav>
                                      </p:tavLst>
                                    </p:anim>
                                    <p:anim calcmode="lin" valueType="num">
                                      <p:cBhvr>
                                        <p:cTn id="66" dur="2000" fill="hold"/>
                                        <p:tgtEl>
                                          <p:spTgt spid="26"/>
                                        </p:tgtEl>
                                        <p:attrNameLst>
                                          <p:attrName>ppt_y</p:attrName>
                                        </p:attrNameLst>
                                      </p:cBhvr>
                                      <p:tavLst>
                                        <p:tav tm="0" fmla="#ppt_y+(sin(-2*pi*(1-$))*-#ppt_x+cos(-2*pi*(1-$))*(1-#ppt_y))*(1-$)">
                                          <p:val>
                                            <p:fltVal val="0"/>
                                          </p:val>
                                        </p:tav>
                                        <p:tav tm="100000">
                                          <p:val>
                                            <p:fltVal val="1"/>
                                          </p:val>
                                        </p:tav>
                                      </p:tavLst>
                                    </p:anim>
                                  </p:childTnLst>
                                </p:cTn>
                              </p:par>
                              <p:par>
                                <p:cTn id="67" presetID="15" presetClass="entr" presetSubtype="0" fill="hold" grpId="2" nodeType="withEffect">
                                  <p:stCondLst>
                                    <p:cond delay="0"/>
                                  </p:stCondLst>
                                  <p:childTnLst>
                                    <p:set>
                                      <p:cBhvr>
                                        <p:cTn id="68" dur="1" fill="hold">
                                          <p:stCondLst>
                                            <p:cond delay="0"/>
                                          </p:stCondLst>
                                        </p:cTn>
                                        <p:tgtEl>
                                          <p:spTgt spid="27"/>
                                        </p:tgtEl>
                                        <p:attrNameLst>
                                          <p:attrName>style.visibility</p:attrName>
                                        </p:attrNameLst>
                                      </p:cBhvr>
                                      <p:to>
                                        <p:strVal val="visible"/>
                                      </p:to>
                                    </p:set>
                                    <p:anim calcmode="lin" valueType="num">
                                      <p:cBhvr>
                                        <p:cTn id="69" dur="2000" fill="hold"/>
                                        <p:tgtEl>
                                          <p:spTgt spid="27"/>
                                        </p:tgtEl>
                                        <p:attrNameLst>
                                          <p:attrName>ppt_w</p:attrName>
                                        </p:attrNameLst>
                                      </p:cBhvr>
                                      <p:tavLst>
                                        <p:tav tm="0">
                                          <p:val>
                                            <p:fltVal val="0"/>
                                          </p:val>
                                        </p:tav>
                                        <p:tav tm="100000">
                                          <p:val>
                                            <p:strVal val="#ppt_w"/>
                                          </p:val>
                                        </p:tav>
                                      </p:tavLst>
                                    </p:anim>
                                    <p:anim calcmode="lin" valueType="num">
                                      <p:cBhvr>
                                        <p:cTn id="70" dur="2000" fill="hold"/>
                                        <p:tgtEl>
                                          <p:spTgt spid="27"/>
                                        </p:tgtEl>
                                        <p:attrNameLst>
                                          <p:attrName>ppt_h</p:attrName>
                                        </p:attrNameLst>
                                      </p:cBhvr>
                                      <p:tavLst>
                                        <p:tav tm="0">
                                          <p:val>
                                            <p:fltVal val="0"/>
                                          </p:val>
                                        </p:tav>
                                        <p:tav tm="100000">
                                          <p:val>
                                            <p:strVal val="#ppt_h"/>
                                          </p:val>
                                        </p:tav>
                                      </p:tavLst>
                                    </p:anim>
                                    <p:anim calcmode="lin" valueType="num">
                                      <p:cBhvr>
                                        <p:cTn id="71" dur="2000" fill="hold"/>
                                        <p:tgtEl>
                                          <p:spTgt spid="27"/>
                                        </p:tgtEl>
                                        <p:attrNameLst>
                                          <p:attrName>ppt_x</p:attrName>
                                        </p:attrNameLst>
                                      </p:cBhvr>
                                      <p:tavLst>
                                        <p:tav tm="0" fmla="#ppt_x+(cos(-2*pi*(1-$))*-#ppt_x-sin(-2*pi*(1-$))*(1-#ppt_y))*(1-$)">
                                          <p:val>
                                            <p:fltVal val="0"/>
                                          </p:val>
                                        </p:tav>
                                        <p:tav tm="100000">
                                          <p:val>
                                            <p:fltVal val="1"/>
                                          </p:val>
                                        </p:tav>
                                      </p:tavLst>
                                    </p:anim>
                                    <p:anim calcmode="lin" valueType="num">
                                      <p:cBhvr>
                                        <p:cTn id="72" dur="2000" fill="hold"/>
                                        <p:tgtEl>
                                          <p:spTgt spid="27"/>
                                        </p:tgtEl>
                                        <p:attrNameLst>
                                          <p:attrName>ppt_y</p:attrName>
                                        </p:attrNameLst>
                                      </p:cBhvr>
                                      <p:tavLst>
                                        <p:tav tm="0" fmla="#ppt_y+(sin(-2*pi*(1-$))*-#ppt_x+cos(-2*pi*(1-$))*(1-#ppt_y))*(1-$)">
                                          <p:val>
                                            <p:fltVal val="0"/>
                                          </p:val>
                                        </p:tav>
                                        <p:tav tm="100000">
                                          <p:val>
                                            <p:fltVal val="1"/>
                                          </p:val>
                                        </p:tav>
                                      </p:tavLst>
                                    </p:anim>
                                  </p:childTnLst>
                                </p:cTn>
                              </p:par>
                              <p:par>
                                <p:cTn id="73" presetID="15" presetClass="entr" presetSubtype="0" fill="hold" grpId="2" nodeType="withEffect">
                                  <p:stCondLst>
                                    <p:cond delay="0"/>
                                  </p:stCondLst>
                                  <p:childTnLst>
                                    <p:set>
                                      <p:cBhvr>
                                        <p:cTn id="74" dur="1" fill="hold">
                                          <p:stCondLst>
                                            <p:cond delay="0"/>
                                          </p:stCondLst>
                                        </p:cTn>
                                        <p:tgtEl>
                                          <p:spTgt spid="28"/>
                                        </p:tgtEl>
                                        <p:attrNameLst>
                                          <p:attrName>style.visibility</p:attrName>
                                        </p:attrNameLst>
                                      </p:cBhvr>
                                      <p:to>
                                        <p:strVal val="visible"/>
                                      </p:to>
                                    </p:set>
                                    <p:anim calcmode="lin" valueType="num">
                                      <p:cBhvr>
                                        <p:cTn id="75" dur="2000" fill="hold"/>
                                        <p:tgtEl>
                                          <p:spTgt spid="28"/>
                                        </p:tgtEl>
                                        <p:attrNameLst>
                                          <p:attrName>ppt_w</p:attrName>
                                        </p:attrNameLst>
                                      </p:cBhvr>
                                      <p:tavLst>
                                        <p:tav tm="0">
                                          <p:val>
                                            <p:fltVal val="0"/>
                                          </p:val>
                                        </p:tav>
                                        <p:tav tm="100000">
                                          <p:val>
                                            <p:strVal val="#ppt_w"/>
                                          </p:val>
                                        </p:tav>
                                      </p:tavLst>
                                    </p:anim>
                                    <p:anim calcmode="lin" valueType="num">
                                      <p:cBhvr>
                                        <p:cTn id="76" dur="2000" fill="hold"/>
                                        <p:tgtEl>
                                          <p:spTgt spid="28"/>
                                        </p:tgtEl>
                                        <p:attrNameLst>
                                          <p:attrName>ppt_h</p:attrName>
                                        </p:attrNameLst>
                                      </p:cBhvr>
                                      <p:tavLst>
                                        <p:tav tm="0">
                                          <p:val>
                                            <p:fltVal val="0"/>
                                          </p:val>
                                        </p:tav>
                                        <p:tav tm="100000">
                                          <p:val>
                                            <p:strVal val="#ppt_h"/>
                                          </p:val>
                                        </p:tav>
                                      </p:tavLst>
                                    </p:anim>
                                    <p:anim calcmode="lin" valueType="num">
                                      <p:cBhvr>
                                        <p:cTn id="77" dur="2000" fill="hold"/>
                                        <p:tgtEl>
                                          <p:spTgt spid="28"/>
                                        </p:tgtEl>
                                        <p:attrNameLst>
                                          <p:attrName>ppt_x</p:attrName>
                                        </p:attrNameLst>
                                      </p:cBhvr>
                                      <p:tavLst>
                                        <p:tav tm="0" fmla="#ppt_x+(cos(-2*pi*(1-$))*-#ppt_x-sin(-2*pi*(1-$))*(1-#ppt_y))*(1-$)">
                                          <p:val>
                                            <p:fltVal val="0"/>
                                          </p:val>
                                        </p:tav>
                                        <p:tav tm="100000">
                                          <p:val>
                                            <p:fltVal val="1"/>
                                          </p:val>
                                        </p:tav>
                                      </p:tavLst>
                                    </p:anim>
                                    <p:anim calcmode="lin" valueType="num">
                                      <p:cBhvr>
                                        <p:cTn id="78" dur="2000" fill="hold"/>
                                        <p:tgtEl>
                                          <p:spTgt spid="28"/>
                                        </p:tgtEl>
                                        <p:attrNameLst>
                                          <p:attrName>ppt_y</p:attrName>
                                        </p:attrNameLst>
                                      </p:cBhvr>
                                      <p:tavLst>
                                        <p:tav tm="0" fmla="#ppt_y+(sin(-2*pi*(1-$))*-#ppt_x+cos(-2*pi*(1-$))*(1-#ppt_y))*(1-$)">
                                          <p:val>
                                            <p:fltVal val="0"/>
                                          </p:val>
                                        </p:tav>
                                        <p:tav tm="100000">
                                          <p:val>
                                            <p:fltVal val="1"/>
                                          </p:val>
                                        </p:tav>
                                      </p:tavLst>
                                    </p:anim>
                                  </p:childTnLst>
                                </p:cTn>
                              </p:par>
                              <p:par>
                                <p:cTn id="79" presetID="15" presetClass="entr" presetSubtype="0" fill="hold" grpId="2" nodeType="withEffect">
                                  <p:stCondLst>
                                    <p:cond delay="0"/>
                                  </p:stCondLst>
                                  <p:childTnLst>
                                    <p:set>
                                      <p:cBhvr>
                                        <p:cTn id="80" dur="1" fill="hold">
                                          <p:stCondLst>
                                            <p:cond delay="0"/>
                                          </p:stCondLst>
                                        </p:cTn>
                                        <p:tgtEl>
                                          <p:spTgt spid="29"/>
                                        </p:tgtEl>
                                        <p:attrNameLst>
                                          <p:attrName>style.visibility</p:attrName>
                                        </p:attrNameLst>
                                      </p:cBhvr>
                                      <p:to>
                                        <p:strVal val="visible"/>
                                      </p:to>
                                    </p:set>
                                    <p:anim calcmode="lin" valueType="num">
                                      <p:cBhvr>
                                        <p:cTn id="81" dur="2000" fill="hold"/>
                                        <p:tgtEl>
                                          <p:spTgt spid="29"/>
                                        </p:tgtEl>
                                        <p:attrNameLst>
                                          <p:attrName>ppt_w</p:attrName>
                                        </p:attrNameLst>
                                      </p:cBhvr>
                                      <p:tavLst>
                                        <p:tav tm="0">
                                          <p:val>
                                            <p:fltVal val="0"/>
                                          </p:val>
                                        </p:tav>
                                        <p:tav tm="100000">
                                          <p:val>
                                            <p:strVal val="#ppt_w"/>
                                          </p:val>
                                        </p:tav>
                                      </p:tavLst>
                                    </p:anim>
                                    <p:anim calcmode="lin" valueType="num">
                                      <p:cBhvr>
                                        <p:cTn id="82" dur="2000" fill="hold"/>
                                        <p:tgtEl>
                                          <p:spTgt spid="29"/>
                                        </p:tgtEl>
                                        <p:attrNameLst>
                                          <p:attrName>ppt_h</p:attrName>
                                        </p:attrNameLst>
                                      </p:cBhvr>
                                      <p:tavLst>
                                        <p:tav tm="0">
                                          <p:val>
                                            <p:fltVal val="0"/>
                                          </p:val>
                                        </p:tav>
                                        <p:tav tm="100000">
                                          <p:val>
                                            <p:strVal val="#ppt_h"/>
                                          </p:val>
                                        </p:tav>
                                      </p:tavLst>
                                    </p:anim>
                                    <p:anim calcmode="lin" valueType="num">
                                      <p:cBhvr>
                                        <p:cTn id="83" dur="2000" fill="hold"/>
                                        <p:tgtEl>
                                          <p:spTgt spid="29"/>
                                        </p:tgtEl>
                                        <p:attrNameLst>
                                          <p:attrName>ppt_x</p:attrName>
                                        </p:attrNameLst>
                                      </p:cBhvr>
                                      <p:tavLst>
                                        <p:tav tm="0" fmla="#ppt_x+(cos(-2*pi*(1-$))*-#ppt_x-sin(-2*pi*(1-$))*(1-#ppt_y))*(1-$)">
                                          <p:val>
                                            <p:fltVal val="0"/>
                                          </p:val>
                                        </p:tav>
                                        <p:tav tm="100000">
                                          <p:val>
                                            <p:fltVal val="1"/>
                                          </p:val>
                                        </p:tav>
                                      </p:tavLst>
                                    </p:anim>
                                    <p:anim calcmode="lin" valueType="num">
                                      <p:cBhvr>
                                        <p:cTn id="84" dur="2000" fill="hold"/>
                                        <p:tgtEl>
                                          <p:spTgt spid="29"/>
                                        </p:tgtEl>
                                        <p:attrNameLst>
                                          <p:attrName>ppt_y</p:attrName>
                                        </p:attrNameLst>
                                      </p:cBhvr>
                                      <p:tavLst>
                                        <p:tav tm="0" fmla="#ppt_y+(sin(-2*pi*(1-$))*-#ppt_x+cos(-2*pi*(1-$))*(1-#ppt_y))*(1-$)">
                                          <p:val>
                                            <p:fltVal val="0"/>
                                          </p:val>
                                        </p:tav>
                                        <p:tav tm="100000">
                                          <p:val>
                                            <p:fltVal val="1"/>
                                          </p:val>
                                        </p:tav>
                                      </p:tavLst>
                                    </p:anim>
                                  </p:childTnLst>
                                </p:cTn>
                              </p:par>
                              <p:par>
                                <p:cTn id="85" presetID="15" presetClass="entr" presetSubtype="0" fill="hold" grpId="2" nodeType="withEffect">
                                  <p:stCondLst>
                                    <p:cond delay="0"/>
                                  </p:stCondLst>
                                  <p:childTnLst>
                                    <p:set>
                                      <p:cBhvr>
                                        <p:cTn id="86" dur="1" fill="hold">
                                          <p:stCondLst>
                                            <p:cond delay="0"/>
                                          </p:stCondLst>
                                        </p:cTn>
                                        <p:tgtEl>
                                          <p:spTgt spid="5"/>
                                        </p:tgtEl>
                                        <p:attrNameLst>
                                          <p:attrName>style.visibility</p:attrName>
                                        </p:attrNameLst>
                                      </p:cBhvr>
                                      <p:to>
                                        <p:strVal val="visible"/>
                                      </p:to>
                                    </p:set>
                                    <p:anim calcmode="lin" valueType="num">
                                      <p:cBhvr>
                                        <p:cTn id="87" dur="2000" fill="hold"/>
                                        <p:tgtEl>
                                          <p:spTgt spid="5"/>
                                        </p:tgtEl>
                                        <p:attrNameLst>
                                          <p:attrName>ppt_w</p:attrName>
                                        </p:attrNameLst>
                                      </p:cBhvr>
                                      <p:tavLst>
                                        <p:tav tm="0">
                                          <p:val>
                                            <p:fltVal val="0"/>
                                          </p:val>
                                        </p:tav>
                                        <p:tav tm="100000">
                                          <p:val>
                                            <p:strVal val="#ppt_w"/>
                                          </p:val>
                                        </p:tav>
                                      </p:tavLst>
                                    </p:anim>
                                    <p:anim calcmode="lin" valueType="num">
                                      <p:cBhvr>
                                        <p:cTn id="88" dur="2000" fill="hold"/>
                                        <p:tgtEl>
                                          <p:spTgt spid="5"/>
                                        </p:tgtEl>
                                        <p:attrNameLst>
                                          <p:attrName>ppt_h</p:attrName>
                                        </p:attrNameLst>
                                      </p:cBhvr>
                                      <p:tavLst>
                                        <p:tav tm="0">
                                          <p:val>
                                            <p:fltVal val="0"/>
                                          </p:val>
                                        </p:tav>
                                        <p:tav tm="100000">
                                          <p:val>
                                            <p:strVal val="#ppt_h"/>
                                          </p:val>
                                        </p:tav>
                                      </p:tavLst>
                                    </p:anim>
                                    <p:anim calcmode="lin" valueType="num">
                                      <p:cBhvr>
                                        <p:cTn id="89" dur="2000" fill="hold"/>
                                        <p:tgtEl>
                                          <p:spTgt spid="5"/>
                                        </p:tgtEl>
                                        <p:attrNameLst>
                                          <p:attrName>ppt_x</p:attrName>
                                        </p:attrNameLst>
                                      </p:cBhvr>
                                      <p:tavLst>
                                        <p:tav tm="0" fmla="#ppt_x+(cos(-2*pi*(1-$))*-#ppt_x-sin(-2*pi*(1-$))*(1-#ppt_y))*(1-$)">
                                          <p:val>
                                            <p:fltVal val="0"/>
                                          </p:val>
                                        </p:tav>
                                        <p:tav tm="100000">
                                          <p:val>
                                            <p:fltVal val="1"/>
                                          </p:val>
                                        </p:tav>
                                      </p:tavLst>
                                    </p:anim>
                                    <p:anim calcmode="lin" valueType="num">
                                      <p:cBhvr>
                                        <p:cTn id="90" dur="2000" fill="hold"/>
                                        <p:tgtEl>
                                          <p:spTgt spid="5"/>
                                        </p:tgtEl>
                                        <p:attrNameLst>
                                          <p:attrName>ppt_y</p:attrName>
                                        </p:attrNameLst>
                                      </p:cBhvr>
                                      <p:tavLst>
                                        <p:tav tm="0" fmla="#ppt_y+(sin(-2*pi*(1-$))*-#ppt_x+cos(-2*pi*(1-$))*(1-#ppt_y))*(1-$)">
                                          <p:val>
                                            <p:fltVal val="0"/>
                                          </p:val>
                                        </p:tav>
                                        <p:tav tm="100000">
                                          <p:val>
                                            <p:fltVal val="1"/>
                                          </p:val>
                                        </p:tav>
                                      </p:tavLst>
                                    </p:anim>
                                  </p:childTnLst>
                                </p:cTn>
                              </p:par>
                              <p:par>
                                <p:cTn id="91" presetID="15" presetClass="entr" presetSubtype="0" fill="hold" grpId="2" nodeType="withEffect">
                                  <p:stCondLst>
                                    <p:cond delay="0"/>
                                  </p:stCondLst>
                                  <p:childTnLst>
                                    <p:set>
                                      <p:cBhvr>
                                        <p:cTn id="92" dur="1" fill="hold">
                                          <p:stCondLst>
                                            <p:cond delay="0"/>
                                          </p:stCondLst>
                                        </p:cTn>
                                        <p:tgtEl>
                                          <p:spTgt spid="6"/>
                                        </p:tgtEl>
                                        <p:attrNameLst>
                                          <p:attrName>style.visibility</p:attrName>
                                        </p:attrNameLst>
                                      </p:cBhvr>
                                      <p:to>
                                        <p:strVal val="visible"/>
                                      </p:to>
                                    </p:set>
                                    <p:anim calcmode="lin" valueType="num">
                                      <p:cBhvr>
                                        <p:cTn id="93" dur="2000" fill="hold"/>
                                        <p:tgtEl>
                                          <p:spTgt spid="6"/>
                                        </p:tgtEl>
                                        <p:attrNameLst>
                                          <p:attrName>ppt_w</p:attrName>
                                        </p:attrNameLst>
                                      </p:cBhvr>
                                      <p:tavLst>
                                        <p:tav tm="0">
                                          <p:val>
                                            <p:fltVal val="0"/>
                                          </p:val>
                                        </p:tav>
                                        <p:tav tm="100000">
                                          <p:val>
                                            <p:strVal val="#ppt_w"/>
                                          </p:val>
                                        </p:tav>
                                      </p:tavLst>
                                    </p:anim>
                                    <p:anim calcmode="lin" valueType="num">
                                      <p:cBhvr>
                                        <p:cTn id="94" dur="2000" fill="hold"/>
                                        <p:tgtEl>
                                          <p:spTgt spid="6"/>
                                        </p:tgtEl>
                                        <p:attrNameLst>
                                          <p:attrName>ppt_h</p:attrName>
                                        </p:attrNameLst>
                                      </p:cBhvr>
                                      <p:tavLst>
                                        <p:tav tm="0">
                                          <p:val>
                                            <p:fltVal val="0"/>
                                          </p:val>
                                        </p:tav>
                                        <p:tav tm="100000">
                                          <p:val>
                                            <p:strVal val="#ppt_h"/>
                                          </p:val>
                                        </p:tav>
                                      </p:tavLst>
                                    </p:anim>
                                    <p:anim calcmode="lin" valueType="num">
                                      <p:cBhvr>
                                        <p:cTn id="95"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96" dur="2000" fill="hold"/>
                                        <p:tgtEl>
                                          <p:spTgt spid="6"/>
                                        </p:tgtEl>
                                        <p:attrNameLst>
                                          <p:attrName>ppt_y</p:attrName>
                                        </p:attrNameLst>
                                      </p:cBhvr>
                                      <p:tavLst>
                                        <p:tav tm="0" fmla="#ppt_y+(sin(-2*pi*(1-$))*-#ppt_x+cos(-2*pi*(1-$))*(1-#ppt_y))*(1-$)">
                                          <p:val>
                                            <p:fltVal val="0"/>
                                          </p:val>
                                        </p:tav>
                                        <p:tav tm="100000">
                                          <p:val>
                                            <p:fltVal val="1"/>
                                          </p:val>
                                        </p:tav>
                                      </p:tavLst>
                                    </p:anim>
                                  </p:childTnLst>
                                </p:cTn>
                              </p:par>
                              <p:par>
                                <p:cTn id="97" presetID="15" presetClass="entr" presetSubtype="0" fill="hold" grpId="2" nodeType="withEffect">
                                  <p:stCondLst>
                                    <p:cond delay="0"/>
                                  </p:stCondLst>
                                  <p:childTnLst>
                                    <p:set>
                                      <p:cBhvr>
                                        <p:cTn id="98" dur="1" fill="hold">
                                          <p:stCondLst>
                                            <p:cond delay="0"/>
                                          </p:stCondLst>
                                        </p:cTn>
                                        <p:tgtEl>
                                          <p:spTgt spid="7"/>
                                        </p:tgtEl>
                                        <p:attrNameLst>
                                          <p:attrName>style.visibility</p:attrName>
                                        </p:attrNameLst>
                                      </p:cBhvr>
                                      <p:to>
                                        <p:strVal val="visible"/>
                                      </p:to>
                                    </p:set>
                                    <p:anim calcmode="lin" valueType="num">
                                      <p:cBhvr>
                                        <p:cTn id="99" dur="2000" fill="hold"/>
                                        <p:tgtEl>
                                          <p:spTgt spid="7"/>
                                        </p:tgtEl>
                                        <p:attrNameLst>
                                          <p:attrName>ppt_w</p:attrName>
                                        </p:attrNameLst>
                                      </p:cBhvr>
                                      <p:tavLst>
                                        <p:tav tm="0">
                                          <p:val>
                                            <p:fltVal val="0"/>
                                          </p:val>
                                        </p:tav>
                                        <p:tav tm="100000">
                                          <p:val>
                                            <p:strVal val="#ppt_w"/>
                                          </p:val>
                                        </p:tav>
                                      </p:tavLst>
                                    </p:anim>
                                    <p:anim calcmode="lin" valueType="num">
                                      <p:cBhvr>
                                        <p:cTn id="100" dur="2000" fill="hold"/>
                                        <p:tgtEl>
                                          <p:spTgt spid="7"/>
                                        </p:tgtEl>
                                        <p:attrNameLst>
                                          <p:attrName>ppt_h</p:attrName>
                                        </p:attrNameLst>
                                      </p:cBhvr>
                                      <p:tavLst>
                                        <p:tav tm="0">
                                          <p:val>
                                            <p:fltVal val="0"/>
                                          </p:val>
                                        </p:tav>
                                        <p:tav tm="100000">
                                          <p:val>
                                            <p:strVal val="#ppt_h"/>
                                          </p:val>
                                        </p:tav>
                                      </p:tavLst>
                                    </p:anim>
                                    <p:anim calcmode="lin" valueType="num">
                                      <p:cBhvr>
                                        <p:cTn id="101" dur="2000" fill="hold"/>
                                        <p:tgtEl>
                                          <p:spTgt spid="7"/>
                                        </p:tgtEl>
                                        <p:attrNameLst>
                                          <p:attrName>ppt_x</p:attrName>
                                        </p:attrNameLst>
                                      </p:cBhvr>
                                      <p:tavLst>
                                        <p:tav tm="0" fmla="#ppt_x+(cos(-2*pi*(1-$))*-#ppt_x-sin(-2*pi*(1-$))*(1-#ppt_y))*(1-$)">
                                          <p:val>
                                            <p:fltVal val="0"/>
                                          </p:val>
                                        </p:tav>
                                        <p:tav tm="100000">
                                          <p:val>
                                            <p:fltVal val="1"/>
                                          </p:val>
                                        </p:tav>
                                      </p:tavLst>
                                    </p:anim>
                                    <p:anim calcmode="lin" valueType="num">
                                      <p:cBhvr>
                                        <p:cTn id="102" dur="2000" fill="hold"/>
                                        <p:tgtEl>
                                          <p:spTgt spid="7"/>
                                        </p:tgtEl>
                                        <p:attrNameLst>
                                          <p:attrName>ppt_y</p:attrName>
                                        </p:attrNameLst>
                                      </p:cBhvr>
                                      <p:tavLst>
                                        <p:tav tm="0" fmla="#ppt_y+(sin(-2*pi*(1-$))*-#ppt_x+cos(-2*pi*(1-$))*(1-#ppt_y))*(1-$)">
                                          <p:val>
                                            <p:fltVal val="0"/>
                                          </p:val>
                                        </p:tav>
                                        <p:tav tm="100000">
                                          <p:val>
                                            <p:fltVal val="1"/>
                                          </p:val>
                                        </p:tav>
                                      </p:tavLst>
                                    </p:anim>
                                  </p:childTnLst>
                                </p:cTn>
                              </p:par>
                              <p:par>
                                <p:cTn id="103" presetID="15" presetClass="entr" presetSubtype="0" fill="hold" grpId="2" nodeType="withEffect">
                                  <p:stCondLst>
                                    <p:cond delay="0"/>
                                  </p:stCondLst>
                                  <p:childTnLst>
                                    <p:set>
                                      <p:cBhvr>
                                        <p:cTn id="104" dur="1" fill="hold">
                                          <p:stCondLst>
                                            <p:cond delay="0"/>
                                          </p:stCondLst>
                                        </p:cTn>
                                        <p:tgtEl>
                                          <p:spTgt spid="8"/>
                                        </p:tgtEl>
                                        <p:attrNameLst>
                                          <p:attrName>style.visibility</p:attrName>
                                        </p:attrNameLst>
                                      </p:cBhvr>
                                      <p:to>
                                        <p:strVal val="visible"/>
                                      </p:to>
                                    </p:set>
                                    <p:anim calcmode="lin" valueType="num">
                                      <p:cBhvr>
                                        <p:cTn id="105" dur="2000" fill="hold"/>
                                        <p:tgtEl>
                                          <p:spTgt spid="8"/>
                                        </p:tgtEl>
                                        <p:attrNameLst>
                                          <p:attrName>ppt_w</p:attrName>
                                        </p:attrNameLst>
                                      </p:cBhvr>
                                      <p:tavLst>
                                        <p:tav tm="0">
                                          <p:val>
                                            <p:fltVal val="0"/>
                                          </p:val>
                                        </p:tav>
                                        <p:tav tm="100000">
                                          <p:val>
                                            <p:strVal val="#ppt_w"/>
                                          </p:val>
                                        </p:tav>
                                      </p:tavLst>
                                    </p:anim>
                                    <p:anim calcmode="lin" valueType="num">
                                      <p:cBhvr>
                                        <p:cTn id="106" dur="2000" fill="hold"/>
                                        <p:tgtEl>
                                          <p:spTgt spid="8"/>
                                        </p:tgtEl>
                                        <p:attrNameLst>
                                          <p:attrName>ppt_h</p:attrName>
                                        </p:attrNameLst>
                                      </p:cBhvr>
                                      <p:tavLst>
                                        <p:tav tm="0">
                                          <p:val>
                                            <p:fltVal val="0"/>
                                          </p:val>
                                        </p:tav>
                                        <p:tav tm="100000">
                                          <p:val>
                                            <p:strVal val="#ppt_h"/>
                                          </p:val>
                                        </p:tav>
                                      </p:tavLst>
                                    </p:anim>
                                    <p:anim calcmode="lin" valueType="num">
                                      <p:cBhvr>
                                        <p:cTn id="107"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108" dur="2000" fill="hold"/>
                                        <p:tgtEl>
                                          <p:spTgt spid="8"/>
                                        </p:tgtEl>
                                        <p:attrNameLst>
                                          <p:attrName>ppt_y</p:attrName>
                                        </p:attrNameLst>
                                      </p:cBhvr>
                                      <p:tavLst>
                                        <p:tav tm="0" fmla="#ppt_y+(sin(-2*pi*(1-$))*-#ppt_x+cos(-2*pi*(1-$))*(1-#ppt_y))*(1-$)">
                                          <p:val>
                                            <p:fltVal val="0"/>
                                          </p:val>
                                        </p:tav>
                                        <p:tav tm="100000">
                                          <p:val>
                                            <p:fltVal val="1"/>
                                          </p:val>
                                        </p:tav>
                                      </p:tavLst>
                                    </p:anim>
                                  </p:childTnLst>
                                </p:cTn>
                              </p:par>
                              <p:par>
                                <p:cTn id="109" presetID="15" presetClass="entr" presetSubtype="0" fill="hold" grpId="2" nodeType="withEffect">
                                  <p:stCondLst>
                                    <p:cond delay="0"/>
                                  </p:stCondLst>
                                  <p:childTnLst>
                                    <p:set>
                                      <p:cBhvr>
                                        <p:cTn id="110" dur="1" fill="hold">
                                          <p:stCondLst>
                                            <p:cond delay="0"/>
                                          </p:stCondLst>
                                        </p:cTn>
                                        <p:tgtEl>
                                          <p:spTgt spid="9"/>
                                        </p:tgtEl>
                                        <p:attrNameLst>
                                          <p:attrName>style.visibility</p:attrName>
                                        </p:attrNameLst>
                                      </p:cBhvr>
                                      <p:to>
                                        <p:strVal val="visible"/>
                                      </p:to>
                                    </p:set>
                                    <p:anim calcmode="lin" valueType="num">
                                      <p:cBhvr>
                                        <p:cTn id="111" dur="2000" fill="hold"/>
                                        <p:tgtEl>
                                          <p:spTgt spid="9"/>
                                        </p:tgtEl>
                                        <p:attrNameLst>
                                          <p:attrName>ppt_w</p:attrName>
                                        </p:attrNameLst>
                                      </p:cBhvr>
                                      <p:tavLst>
                                        <p:tav tm="0">
                                          <p:val>
                                            <p:fltVal val="0"/>
                                          </p:val>
                                        </p:tav>
                                        <p:tav tm="100000">
                                          <p:val>
                                            <p:strVal val="#ppt_w"/>
                                          </p:val>
                                        </p:tav>
                                      </p:tavLst>
                                    </p:anim>
                                    <p:anim calcmode="lin" valueType="num">
                                      <p:cBhvr>
                                        <p:cTn id="112" dur="2000" fill="hold"/>
                                        <p:tgtEl>
                                          <p:spTgt spid="9"/>
                                        </p:tgtEl>
                                        <p:attrNameLst>
                                          <p:attrName>ppt_h</p:attrName>
                                        </p:attrNameLst>
                                      </p:cBhvr>
                                      <p:tavLst>
                                        <p:tav tm="0">
                                          <p:val>
                                            <p:fltVal val="0"/>
                                          </p:val>
                                        </p:tav>
                                        <p:tav tm="100000">
                                          <p:val>
                                            <p:strVal val="#ppt_h"/>
                                          </p:val>
                                        </p:tav>
                                      </p:tavLst>
                                    </p:anim>
                                    <p:anim calcmode="lin" valueType="num">
                                      <p:cBhvr>
                                        <p:cTn id="113" dur="2000" fill="hold"/>
                                        <p:tgtEl>
                                          <p:spTgt spid="9"/>
                                        </p:tgtEl>
                                        <p:attrNameLst>
                                          <p:attrName>ppt_x</p:attrName>
                                        </p:attrNameLst>
                                      </p:cBhvr>
                                      <p:tavLst>
                                        <p:tav tm="0" fmla="#ppt_x+(cos(-2*pi*(1-$))*-#ppt_x-sin(-2*pi*(1-$))*(1-#ppt_y))*(1-$)">
                                          <p:val>
                                            <p:fltVal val="0"/>
                                          </p:val>
                                        </p:tav>
                                        <p:tav tm="100000">
                                          <p:val>
                                            <p:fltVal val="1"/>
                                          </p:val>
                                        </p:tav>
                                      </p:tavLst>
                                    </p:anim>
                                    <p:anim calcmode="lin" valueType="num">
                                      <p:cBhvr>
                                        <p:cTn id="114" dur="2000" fill="hold"/>
                                        <p:tgtEl>
                                          <p:spTgt spid="9"/>
                                        </p:tgtEl>
                                        <p:attrNameLst>
                                          <p:attrName>ppt_y</p:attrName>
                                        </p:attrNameLst>
                                      </p:cBhvr>
                                      <p:tavLst>
                                        <p:tav tm="0" fmla="#ppt_y+(sin(-2*pi*(1-$))*-#ppt_x+cos(-2*pi*(1-$))*(1-#ppt_y))*(1-$)">
                                          <p:val>
                                            <p:fltVal val="0"/>
                                          </p:val>
                                        </p:tav>
                                        <p:tav tm="100000">
                                          <p:val>
                                            <p:fltVal val="1"/>
                                          </p:val>
                                        </p:tav>
                                      </p:tavLst>
                                    </p:anim>
                                  </p:childTnLst>
                                </p:cTn>
                              </p:par>
                              <p:par>
                                <p:cTn id="115" presetID="15" presetClass="entr" presetSubtype="0" fill="hold" grpId="2" nodeType="withEffect">
                                  <p:stCondLst>
                                    <p:cond delay="0"/>
                                  </p:stCondLst>
                                  <p:childTnLst>
                                    <p:set>
                                      <p:cBhvr>
                                        <p:cTn id="116" dur="1" fill="hold">
                                          <p:stCondLst>
                                            <p:cond delay="0"/>
                                          </p:stCondLst>
                                        </p:cTn>
                                        <p:tgtEl>
                                          <p:spTgt spid="10"/>
                                        </p:tgtEl>
                                        <p:attrNameLst>
                                          <p:attrName>style.visibility</p:attrName>
                                        </p:attrNameLst>
                                      </p:cBhvr>
                                      <p:to>
                                        <p:strVal val="visible"/>
                                      </p:to>
                                    </p:set>
                                    <p:anim calcmode="lin" valueType="num">
                                      <p:cBhvr>
                                        <p:cTn id="117" dur="2000" fill="hold"/>
                                        <p:tgtEl>
                                          <p:spTgt spid="10"/>
                                        </p:tgtEl>
                                        <p:attrNameLst>
                                          <p:attrName>ppt_w</p:attrName>
                                        </p:attrNameLst>
                                      </p:cBhvr>
                                      <p:tavLst>
                                        <p:tav tm="0">
                                          <p:val>
                                            <p:fltVal val="0"/>
                                          </p:val>
                                        </p:tav>
                                        <p:tav tm="100000">
                                          <p:val>
                                            <p:strVal val="#ppt_w"/>
                                          </p:val>
                                        </p:tav>
                                      </p:tavLst>
                                    </p:anim>
                                    <p:anim calcmode="lin" valueType="num">
                                      <p:cBhvr>
                                        <p:cTn id="118" dur="2000" fill="hold"/>
                                        <p:tgtEl>
                                          <p:spTgt spid="10"/>
                                        </p:tgtEl>
                                        <p:attrNameLst>
                                          <p:attrName>ppt_h</p:attrName>
                                        </p:attrNameLst>
                                      </p:cBhvr>
                                      <p:tavLst>
                                        <p:tav tm="0">
                                          <p:val>
                                            <p:fltVal val="0"/>
                                          </p:val>
                                        </p:tav>
                                        <p:tav tm="100000">
                                          <p:val>
                                            <p:strVal val="#ppt_h"/>
                                          </p:val>
                                        </p:tav>
                                      </p:tavLst>
                                    </p:anim>
                                    <p:anim calcmode="lin" valueType="num">
                                      <p:cBhvr>
                                        <p:cTn id="119"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120" dur="2000" fill="hold"/>
                                        <p:tgtEl>
                                          <p:spTgt spid="10"/>
                                        </p:tgtEl>
                                        <p:attrNameLst>
                                          <p:attrName>ppt_y</p:attrName>
                                        </p:attrNameLst>
                                      </p:cBhvr>
                                      <p:tavLst>
                                        <p:tav tm="0" fmla="#ppt_y+(sin(-2*pi*(1-$))*-#ppt_x+cos(-2*pi*(1-$))*(1-#ppt_y))*(1-$)">
                                          <p:val>
                                            <p:fltVal val="0"/>
                                          </p:val>
                                        </p:tav>
                                        <p:tav tm="100000">
                                          <p:val>
                                            <p:fltVal val="1"/>
                                          </p:val>
                                        </p:tav>
                                      </p:tavLst>
                                    </p:anim>
                                  </p:childTnLst>
                                </p:cTn>
                              </p:par>
                              <p:par>
                                <p:cTn id="121" presetID="15" presetClass="entr" presetSubtype="0" fill="hold" grpId="2" nodeType="withEffect">
                                  <p:stCondLst>
                                    <p:cond delay="0"/>
                                  </p:stCondLst>
                                  <p:childTnLst>
                                    <p:set>
                                      <p:cBhvr>
                                        <p:cTn id="122" dur="1" fill="hold">
                                          <p:stCondLst>
                                            <p:cond delay="0"/>
                                          </p:stCondLst>
                                        </p:cTn>
                                        <p:tgtEl>
                                          <p:spTgt spid="11"/>
                                        </p:tgtEl>
                                        <p:attrNameLst>
                                          <p:attrName>style.visibility</p:attrName>
                                        </p:attrNameLst>
                                      </p:cBhvr>
                                      <p:to>
                                        <p:strVal val="visible"/>
                                      </p:to>
                                    </p:set>
                                    <p:anim calcmode="lin" valueType="num">
                                      <p:cBhvr>
                                        <p:cTn id="123" dur="2000" fill="hold"/>
                                        <p:tgtEl>
                                          <p:spTgt spid="11"/>
                                        </p:tgtEl>
                                        <p:attrNameLst>
                                          <p:attrName>ppt_w</p:attrName>
                                        </p:attrNameLst>
                                      </p:cBhvr>
                                      <p:tavLst>
                                        <p:tav tm="0">
                                          <p:val>
                                            <p:fltVal val="0"/>
                                          </p:val>
                                        </p:tav>
                                        <p:tav tm="100000">
                                          <p:val>
                                            <p:strVal val="#ppt_w"/>
                                          </p:val>
                                        </p:tav>
                                      </p:tavLst>
                                    </p:anim>
                                    <p:anim calcmode="lin" valueType="num">
                                      <p:cBhvr>
                                        <p:cTn id="124" dur="2000" fill="hold"/>
                                        <p:tgtEl>
                                          <p:spTgt spid="11"/>
                                        </p:tgtEl>
                                        <p:attrNameLst>
                                          <p:attrName>ppt_h</p:attrName>
                                        </p:attrNameLst>
                                      </p:cBhvr>
                                      <p:tavLst>
                                        <p:tav tm="0">
                                          <p:val>
                                            <p:fltVal val="0"/>
                                          </p:val>
                                        </p:tav>
                                        <p:tav tm="100000">
                                          <p:val>
                                            <p:strVal val="#ppt_h"/>
                                          </p:val>
                                        </p:tav>
                                      </p:tavLst>
                                    </p:anim>
                                    <p:anim calcmode="lin" valueType="num">
                                      <p:cBhvr>
                                        <p:cTn id="125" dur="2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126" dur="2000" fill="hold"/>
                                        <p:tgtEl>
                                          <p:spTgt spid="11"/>
                                        </p:tgtEl>
                                        <p:attrNameLst>
                                          <p:attrName>ppt_y</p:attrName>
                                        </p:attrNameLst>
                                      </p:cBhvr>
                                      <p:tavLst>
                                        <p:tav tm="0" fmla="#ppt_y+(sin(-2*pi*(1-$))*-#ppt_x+cos(-2*pi*(1-$))*(1-#ppt_y))*(1-$)">
                                          <p:val>
                                            <p:fltVal val="0"/>
                                          </p:val>
                                        </p:tav>
                                        <p:tav tm="100000">
                                          <p:val>
                                            <p:fltVal val="1"/>
                                          </p:val>
                                        </p:tav>
                                      </p:tavLst>
                                    </p:anim>
                                  </p:childTnLst>
                                </p:cTn>
                              </p:par>
                              <p:par>
                                <p:cTn id="127" presetID="15" presetClass="entr" presetSubtype="0" fill="hold" grpId="2" nodeType="withEffect">
                                  <p:stCondLst>
                                    <p:cond delay="0"/>
                                  </p:stCondLst>
                                  <p:childTnLst>
                                    <p:set>
                                      <p:cBhvr>
                                        <p:cTn id="128" dur="1" fill="hold">
                                          <p:stCondLst>
                                            <p:cond delay="0"/>
                                          </p:stCondLst>
                                        </p:cTn>
                                        <p:tgtEl>
                                          <p:spTgt spid="12"/>
                                        </p:tgtEl>
                                        <p:attrNameLst>
                                          <p:attrName>style.visibility</p:attrName>
                                        </p:attrNameLst>
                                      </p:cBhvr>
                                      <p:to>
                                        <p:strVal val="visible"/>
                                      </p:to>
                                    </p:set>
                                    <p:anim calcmode="lin" valueType="num">
                                      <p:cBhvr>
                                        <p:cTn id="129" dur="2000" fill="hold"/>
                                        <p:tgtEl>
                                          <p:spTgt spid="12"/>
                                        </p:tgtEl>
                                        <p:attrNameLst>
                                          <p:attrName>ppt_w</p:attrName>
                                        </p:attrNameLst>
                                      </p:cBhvr>
                                      <p:tavLst>
                                        <p:tav tm="0">
                                          <p:val>
                                            <p:fltVal val="0"/>
                                          </p:val>
                                        </p:tav>
                                        <p:tav tm="100000">
                                          <p:val>
                                            <p:strVal val="#ppt_w"/>
                                          </p:val>
                                        </p:tav>
                                      </p:tavLst>
                                    </p:anim>
                                    <p:anim calcmode="lin" valueType="num">
                                      <p:cBhvr>
                                        <p:cTn id="130" dur="2000" fill="hold"/>
                                        <p:tgtEl>
                                          <p:spTgt spid="12"/>
                                        </p:tgtEl>
                                        <p:attrNameLst>
                                          <p:attrName>ppt_h</p:attrName>
                                        </p:attrNameLst>
                                      </p:cBhvr>
                                      <p:tavLst>
                                        <p:tav tm="0">
                                          <p:val>
                                            <p:fltVal val="0"/>
                                          </p:val>
                                        </p:tav>
                                        <p:tav tm="100000">
                                          <p:val>
                                            <p:strVal val="#ppt_h"/>
                                          </p:val>
                                        </p:tav>
                                      </p:tavLst>
                                    </p:anim>
                                    <p:anim calcmode="lin" valueType="num">
                                      <p:cBhvr>
                                        <p:cTn id="131"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32" dur="2000" fill="hold"/>
                                        <p:tgtEl>
                                          <p:spTgt spid="12"/>
                                        </p:tgtEl>
                                        <p:attrNameLst>
                                          <p:attrName>ppt_y</p:attrName>
                                        </p:attrNameLst>
                                      </p:cBhvr>
                                      <p:tavLst>
                                        <p:tav tm="0" fmla="#ppt_y+(sin(-2*pi*(1-$))*-#ppt_x+cos(-2*pi*(1-$))*(1-#ppt_y))*(1-$)">
                                          <p:val>
                                            <p:fltVal val="0"/>
                                          </p:val>
                                        </p:tav>
                                        <p:tav tm="100000">
                                          <p:val>
                                            <p:fltVal val="1"/>
                                          </p:val>
                                        </p:tav>
                                      </p:tavLst>
                                    </p:anim>
                                  </p:childTnLst>
                                </p:cTn>
                              </p:par>
                              <p:par>
                                <p:cTn id="133" presetID="15" presetClass="entr" presetSubtype="0" fill="hold" grpId="2" nodeType="withEffect">
                                  <p:stCondLst>
                                    <p:cond delay="0"/>
                                  </p:stCondLst>
                                  <p:childTnLst>
                                    <p:set>
                                      <p:cBhvr>
                                        <p:cTn id="134" dur="1" fill="hold">
                                          <p:stCondLst>
                                            <p:cond delay="0"/>
                                          </p:stCondLst>
                                        </p:cTn>
                                        <p:tgtEl>
                                          <p:spTgt spid="13"/>
                                        </p:tgtEl>
                                        <p:attrNameLst>
                                          <p:attrName>style.visibility</p:attrName>
                                        </p:attrNameLst>
                                      </p:cBhvr>
                                      <p:to>
                                        <p:strVal val="visible"/>
                                      </p:to>
                                    </p:set>
                                    <p:anim calcmode="lin" valueType="num">
                                      <p:cBhvr>
                                        <p:cTn id="135" dur="2000" fill="hold"/>
                                        <p:tgtEl>
                                          <p:spTgt spid="13"/>
                                        </p:tgtEl>
                                        <p:attrNameLst>
                                          <p:attrName>ppt_w</p:attrName>
                                        </p:attrNameLst>
                                      </p:cBhvr>
                                      <p:tavLst>
                                        <p:tav tm="0">
                                          <p:val>
                                            <p:fltVal val="0"/>
                                          </p:val>
                                        </p:tav>
                                        <p:tav tm="100000">
                                          <p:val>
                                            <p:strVal val="#ppt_w"/>
                                          </p:val>
                                        </p:tav>
                                      </p:tavLst>
                                    </p:anim>
                                    <p:anim calcmode="lin" valueType="num">
                                      <p:cBhvr>
                                        <p:cTn id="136" dur="2000" fill="hold"/>
                                        <p:tgtEl>
                                          <p:spTgt spid="13"/>
                                        </p:tgtEl>
                                        <p:attrNameLst>
                                          <p:attrName>ppt_h</p:attrName>
                                        </p:attrNameLst>
                                      </p:cBhvr>
                                      <p:tavLst>
                                        <p:tav tm="0">
                                          <p:val>
                                            <p:fltVal val="0"/>
                                          </p:val>
                                        </p:tav>
                                        <p:tav tm="100000">
                                          <p:val>
                                            <p:strVal val="#ppt_h"/>
                                          </p:val>
                                        </p:tav>
                                      </p:tavLst>
                                    </p:anim>
                                    <p:anim calcmode="lin" valueType="num">
                                      <p:cBhvr>
                                        <p:cTn id="137" dur="2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138" dur="2000" fill="hold"/>
                                        <p:tgtEl>
                                          <p:spTgt spid="13"/>
                                        </p:tgtEl>
                                        <p:attrNameLst>
                                          <p:attrName>ppt_y</p:attrName>
                                        </p:attrNameLst>
                                      </p:cBhvr>
                                      <p:tavLst>
                                        <p:tav tm="0" fmla="#ppt_y+(sin(-2*pi*(1-$))*-#ppt_x+cos(-2*pi*(1-$))*(1-#ppt_y))*(1-$)">
                                          <p:val>
                                            <p:fltVal val="0"/>
                                          </p:val>
                                        </p:tav>
                                        <p:tav tm="100000">
                                          <p:val>
                                            <p:fltVal val="1"/>
                                          </p:val>
                                        </p:tav>
                                      </p:tavLst>
                                    </p:anim>
                                  </p:childTnLst>
                                </p:cTn>
                              </p:par>
                              <p:par>
                                <p:cTn id="139" presetID="15" presetClass="entr" presetSubtype="0" fill="hold" grpId="2" nodeType="withEffect">
                                  <p:stCondLst>
                                    <p:cond delay="0"/>
                                  </p:stCondLst>
                                  <p:childTnLst>
                                    <p:set>
                                      <p:cBhvr>
                                        <p:cTn id="140" dur="1" fill="hold">
                                          <p:stCondLst>
                                            <p:cond delay="0"/>
                                          </p:stCondLst>
                                        </p:cTn>
                                        <p:tgtEl>
                                          <p:spTgt spid="14"/>
                                        </p:tgtEl>
                                        <p:attrNameLst>
                                          <p:attrName>style.visibility</p:attrName>
                                        </p:attrNameLst>
                                      </p:cBhvr>
                                      <p:to>
                                        <p:strVal val="visible"/>
                                      </p:to>
                                    </p:set>
                                    <p:anim calcmode="lin" valueType="num">
                                      <p:cBhvr>
                                        <p:cTn id="141" dur="2000" fill="hold"/>
                                        <p:tgtEl>
                                          <p:spTgt spid="14"/>
                                        </p:tgtEl>
                                        <p:attrNameLst>
                                          <p:attrName>ppt_w</p:attrName>
                                        </p:attrNameLst>
                                      </p:cBhvr>
                                      <p:tavLst>
                                        <p:tav tm="0">
                                          <p:val>
                                            <p:fltVal val="0"/>
                                          </p:val>
                                        </p:tav>
                                        <p:tav tm="100000">
                                          <p:val>
                                            <p:strVal val="#ppt_w"/>
                                          </p:val>
                                        </p:tav>
                                      </p:tavLst>
                                    </p:anim>
                                    <p:anim calcmode="lin" valueType="num">
                                      <p:cBhvr>
                                        <p:cTn id="142" dur="2000" fill="hold"/>
                                        <p:tgtEl>
                                          <p:spTgt spid="14"/>
                                        </p:tgtEl>
                                        <p:attrNameLst>
                                          <p:attrName>ppt_h</p:attrName>
                                        </p:attrNameLst>
                                      </p:cBhvr>
                                      <p:tavLst>
                                        <p:tav tm="0">
                                          <p:val>
                                            <p:fltVal val="0"/>
                                          </p:val>
                                        </p:tav>
                                        <p:tav tm="100000">
                                          <p:val>
                                            <p:strVal val="#ppt_h"/>
                                          </p:val>
                                        </p:tav>
                                      </p:tavLst>
                                    </p:anim>
                                    <p:anim calcmode="lin" valueType="num">
                                      <p:cBhvr>
                                        <p:cTn id="143" dur="2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144" dur="2000" fill="hold"/>
                                        <p:tgtEl>
                                          <p:spTgt spid="14"/>
                                        </p:tgtEl>
                                        <p:attrNameLst>
                                          <p:attrName>ppt_y</p:attrName>
                                        </p:attrNameLst>
                                      </p:cBhvr>
                                      <p:tavLst>
                                        <p:tav tm="0" fmla="#ppt_y+(sin(-2*pi*(1-$))*-#ppt_x+cos(-2*pi*(1-$))*(1-#ppt_y))*(1-$)">
                                          <p:val>
                                            <p:fltVal val="0"/>
                                          </p:val>
                                        </p:tav>
                                        <p:tav tm="100000">
                                          <p:val>
                                            <p:fltVal val="1"/>
                                          </p:val>
                                        </p:tav>
                                      </p:tavLst>
                                    </p:anim>
                                  </p:childTnLst>
                                </p:cTn>
                              </p:par>
                              <p:par>
                                <p:cTn id="145" presetID="15" presetClass="entr" presetSubtype="0" fill="hold" grpId="2" nodeType="withEffect">
                                  <p:stCondLst>
                                    <p:cond delay="0"/>
                                  </p:stCondLst>
                                  <p:childTnLst>
                                    <p:set>
                                      <p:cBhvr>
                                        <p:cTn id="146" dur="1" fill="hold">
                                          <p:stCondLst>
                                            <p:cond delay="0"/>
                                          </p:stCondLst>
                                        </p:cTn>
                                        <p:tgtEl>
                                          <p:spTgt spid="15"/>
                                        </p:tgtEl>
                                        <p:attrNameLst>
                                          <p:attrName>style.visibility</p:attrName>
                                        </p:attrNameLst>
                                      </p:cBhvr>
                                      <p:to>
                                        <p:strVal val="visible"/>
                                      </p:to>
                                    </p:set>
                                    <p:anim calcmode="lin" valueType="num">
                                      <p:cBhvr>
                                        <p:cTn id="147" dur="2000" fill="hold"/>
                                        <p:tgtEl>
                                          <p:spTgt spid="15"/>
                                        </p:tgtEl>
                                        <p:attrNameLst>
                                          <p:attrName>ppt_w</p:attrName>
                                        </p:attrNameLst>
                                      </p:cBhvr>
                                      <p:tavLst>
                                        <p:tav tm="0">
                                          <p:val>
                                            <p:fltVal val="0"/>
                                          </p:val>
                                        </p:tav>
                                        <p:tav tm="100000">
                                          <p:val>
                                            <p:strVal val="#ppt_w"/>
                                          </p:val>
                                        </p:tav>
                                      </p:tavLst>
                                    </p:anim>
                                    <p:anim calcmode="lin" valueType="num">
                                      <p:cBhvr>
                                        <p:cTn id="148" dur="2000" fill="hold"/>
                                        <p:tgtEl>
                                          <p:spTgt spid="15"/>
                                        </p:tgtEl>
                                        <p:attrNameLst>
                                          <p:attrName>ppt_h</p:attrName>
                                        </p:attrNameLst>
                                      </p:cBhvr>
                                      <p:tavLst>
                                        <p:tav tm="0">
                                          <p:val>
                                            <p:fltVal val="0"/>
                                          </p:val>
                                        </p:tav>
                                        <p:tav tm="100000">
                                          <p:val>
                                            <p:strVal val="#ppt_h"/>
                                          </p:val>
                                        </p:tav>
                                      </p:tavLst>
                                    </p:anim>
                                    <p:anim calcmode="lin" valueType="num">
                                      <p:cBhvr>
                                        <p:cTn id="149" dur="2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150" dur="2000" fill="hold"/>
                                        <p:tgtEl>
                                          <p:spTgt spid="15"/>
                                        </p:tgtEl>
                                        <p:attrNameLst>
                                          <p:attrName>ppt_y</p:attrName>
                                        </p:attrNameLst>
                                      </p:cBhvr>
                                      <p:tavLst>
                                        <p:tav tm="0" fmla="#ppt_y+(sin(-2*pi*(1-$))*-#ppt_x+cos(-2*pi*(1-$))*(1-#ppt_y))*(1-$)">
                                          <p:val>
                                            <p:fltVal val="0"/>
                                          </p:val>
                                        </p:tav>
                                        <p:tav tm="100000">
                                          <p:val>
                                            <p:fltVal val="1"/>
                                          </p:val>
                                        </p:tav>
                                      </p:tavLst>
                                    </p:anim>
                                  </p:childTnLst>
                                </p:cTn>
                              </p:par>
                              <p:par>
                                <p:cTn id="151" presetID="15" presetClass="entr" presetSubtype="0" fill="hold" grpId="2" nodeType="withEffect">
                                  <p:stCondLst>
                                    <p:cond delay="0"/>
                                  </p:stCondLst>
                                  <p:childTnLst>
                                    <p:set>
                                      <p:cBhvr>
                                        <p:cTn id="152" dur="1" fill="hold">
                                          <p:stCondLst>
                                            <p:cond delay="0"/>
                                          </p:stCondLst>
                                        </p:cTn>
                                        <p:tgtEl>
                                          <p:spTgt spid="16"/>
                                        </p:tgtEl>
                                        <p:attrNameLst>
                                          <p:attrName>style.visibility</p:attrName>
                                        </p:attrNameLst>
                                      </p:cBhvr>
                                      <p:to>
                                        <p:strVal val="visible"/>
                                      </p:to>
                                    </p:set>
                                    <p:anim calcmode="lin" valueType="num">
                                      <p:cBhvr>
                                        <p:cTn id="153" dur="2000" fill="hold"/>
                                        <p:tgtEl>
                                          <p:spTgt spid="16"/>
                                        </p:tgtEl>
                                        <p:attrNameLst>
                                          <p:attrName>ppt_w</p:attrName>
                                        </p:attrNameLst>
                                      </p:cBhvr>
                                      <p:tavLst>
                                        <p:tav tm="0">
                                          <p:val>
                                            <p:fltVal val="0"/>
                                          </p:val>
                                        </p:tav>
                                        <p:tav tm="100000">
                                          <p:val>
                                            <p:strVal val="#ppt_w"/>
                                          </p:val>
                                        </p:tav>
                                      </p:tavLst>
                                    </p:anim>
                                    <p:anim calcmode="lin" valueType="num">
                                      <p:cBhvr>
                                        <p:cTn id="154" dur="2000" fill="hold"/>
                                        <p:tgtEl>
                                          <p:spTgt spid="16"/>
                                        </p:tgtEl>
                                        <p:attrNameLst>
                                          <p:attrName>ppt_h</p:attrName>
                                        </p:attrNameLst>
                                      </p:cBhvr>
                                      <p:tavLst>
                                        <p:tav tm="0">
                                          <p:val>
                                            <p:fltVal val="0"/>
                                          </p:val>
                                        </p:tav>
                                        <p:tav tm="100000">
                                          <p:val>
                                            <p:strVal val="#ppt_h"/>
                                          </p:val>
                                        </p:tav>
                                      </p:tavLst>
                                    </p:anim>
                                    <p:anim calcmode="lin" valueType="num">
                                      <p:cBhvr>
                                        <p:cTn id="155" dur="2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156" dur="2000" fill="hold"/>
                                        <p:tgtEl>
                                          <p:spTgt spid="16"/>
                                        </p:tgtEl>
                                        <p:attrNameLst>
                                          <p:attrName>ppt_y</p:attrName>
                                        </p:attrNameLst>
                                      </p:cBhvr>
                                      <p:tavLst>
                                        <p:tav tm="0" fmla="#ppt_y+(sin(-2*pi*(1-$))*-#ppt_x+cos(-2*pi*(1-$))*(1-#ppt_y))*(1-$)">
                                          <p:val>
                                            <p:fltVal val="0"/>
                                          </p:val>
                                        </p:tav>
                                        <p:tav tm="100000">
                                          <p:val>
                                            <p:fltVal val="1"/>
                                          </p:val>
                                        </p:tav>
                                      </p:tavLst>
                                    </p:anim>
                                  </p:childTnLst>
                                </p:cTn>
                              </p:par>
                              <p:par>
                                <p:cTn id="157" presetID="15" presetClass="entr" presetSubtype="0" fill="hold" grpId="2" nodeType="withEffect">
                                  <p:stCondLst>
                                    <p:cond delay="0"/>
                                  </p:stCondLst>
                                  <p:childTnLst>
                                    <p:set>
                                      <p:cBhvr>
                                        <p:cTn id="158" dur="1" fill="hold">
                                          <p:stCondLst>
                                            <p:cond delay="0"/>
                                          </p:stCondLst>
                                        </p:cTn>
                                        <p:tgtEl>
                                          <p:spTgt spid="17"/>
                                        </p:tgtEl>
                                        <p:attrNameLst>
                                          <p:attrName>style.visibility</p:attrName>
                                        </p:attrNameLst>
                                      </p:cBhvr>
                                      <p:to>
                                        <p:strVal val="visible"/>
                                      </p:to>
                                    </p:set>
                                    <p:anim calcmode="lin" valueType="num">
                                      <p:cBhvr>
                                        <p:cTn id="159" dur="2000" fill="hold"/>
                                        <p:tgtEl>
                                          <p:spTgt spid="17"/>
                                        </p:tgtEl>
                                        <p:attrNameLst>
                                          <p:attrName>ppt_w</p:attrName>
                                        </p:attrNameLst>
                                      </p:cBhvr>
                                      <p:tavLst>
                                        <p:tav tm="0">
                                          <p:val>
                                            <p:fltVal val="0"/>
                                          </p:val>
                                        </p:tav>
                                        <p:tav tm="100000">
                                          <p:val>
                                            <p:strVal val="#ppt_w"/>
                                          </p:val>
                                        </p:tav>
                                      </p:tavLst>
                                    </p:anim>
                                    <p:anim calcmode="lin" valueType="num">
                                      <p:cBhvr>
                                        <p:cTn id="160" dur="2000" fill="hold"/>
                                        <p:tgtEl>
                                          <p:spTgt spid="17"/>
                                        </p:tgtEl>
                                        <p:attrNameLst>
                                          <p:attrName>ppt_h</p:attrName>
                                        </p:attrNameLst>
                                      </p:cBhvr>
                                      <p:tavLst>
                                        <p:tav tm="0">
                                          <p:val>
                                            <p:fltVal val="0"/>
                                          </p:val>
                                        </p:tav>
                                        <p:tav tm="100000">
                                          <p:val>
                                            <p:strVal val="#ppt_h"/>
                                          </p:val>
                                        </p:tav>
                                      </p:tavLst>
                                    </p:anim>
                                    <p:anim calcmode="lin" valueType="num">
                                      <p:cBhvr>
                                        <p:cTn id="161" dur="2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162" dur="2000" fill="hold"/>
                                        <p:tgtEl>
                                          <p:spTgt spid="17"/>
                                        </p:tgtEl>
                                        <p:attrNameLst>
                                          <p:attrName>ppt_y</p:attrName>
                                        </p:attrNameLst>
                                      </p:cBhvr>
                                      <p:tavLst>
                                        <p:tav tm="0" fmla="#ppt_y+(sin(-2*pi*(1-$))*-#ppt_x+cos(-2*pi*(1-$))*(1-#ppt_y))*(1-$)">
                                          <p:val>
                                            <p:fltVal val="0"/>
                                          </p:val>
                                        </p:tav>
                                        <p:tav tm="100000">
                                          <p:val>
                                            <p:fltVal val="1"/>
                                          </p:val>
                                        </p:tav>
                                      </p:tavLst>
                                    </p:anim>
                                  </p:childTnLst>
                                </p:cTn>
                              </p:par>
                              <p:par>
                                <p:cTn id="163" presetID="2" presetClass="entr" presetSubtype="9" fill="hold" grpId="0" nodeType="withEffect">
                                  <p:stCondLst>
                                    <p:cond delay="0"/>
                                  </p:stCondLst>
                                  <p:childTnLst>
                                    <p:set>
                                      <p:cBhvr>
                                        <p:cTn id="164" dur="1" fill="hold">
                                          <p:stCondLst>
                                            <p:cond delay="0"/>
                                          </p:stCondLst>
                                        </p:cTn>
                                        <p:tgtEl>
                                          <p:spTgt spid="4"/>
                                        </p:tgtEl>
                                        <p:attrNameLst>
                                          <p:attrName>style.visibility</p:attrName>
                                        </p:attrNameLst>
                                      </p:cBhvr>
                                      <p:to>
                                        <p:strVal val="visible"/>
                                      </p:to>
                                    </p:set>
                                    <p:anim calcmode="lin" valueType="num">
                                      <p:cBhvr additive="base">
                                        <p:cTn id="165" dur="2000" fill="hold"/>
                                        <p:tgtEl>
                                          <p:spTgt spid="4"/>
                                        </p:tgtEl>
                                        <p:attrNameLst>
                                          <p:attrName>ppt_x</p:attrName>
                                        </p:attrNameLst>
                                      </p:cBhvr>
                                      <p:tavLst>
                                        <p:tav tm="0">
                                          <p:val>
                                            <p:strVal val="0-#ppt_w/2"/>
                                          </p:val>
                                        </p:tav>
                                        <p:tav tm="100000">
                                          <p:val>
                                            <p:strVal val="#ppt_x"/>
                                          </p:val>
                                        </p:tav>
                                      </p:tavLst>
                                    </p:anim>
                                    <p:anim calcmode="lin" valueType="num">
                                      <p:cBhvr additive="base">
                                        <p:cTn id="166" dur="2000" fill="hold"/>
                                        <p:tgtEl>
                                          <p:spTgt spid="4"/>
                                        </p:tgtEl>
                                        <p:attrNameLst>
                                          <p:attrName>ppt_y</p:attrName>
                                        </p:attrNameLst>
                                      </p:cBhvr>
                                      <p:tavLst>
                                        <p:tav tm="0">
                                          <p:val>
                                            <p:strVal val="0-#ppt_h/2"/>
                                          </p:val>
                                        </p:tav>
                                        <p:tav tm="100000">
                                          <p:val>
                                            <p:strVal val="#ppt_y"/>
                                          </p:val>
                                        </p:tav>
                                      </p:tavLst>
                                    </p:anim>
                                  </p:childTnLst>
                                </p:cTn>
                              </p:par>
                              <p:par>
                                <p:cTn id="167" presetID="2" presetClass="entr" presetSubtype="9" fill="hold" grpId="0" nodeType="withEffect">
                                  <p:stCondLst>
                                    <p:cond delay="0"/>
                                  </p:stCondLst>
                                  <p:childTnLst>
                                    <p:set>
                                      <p:cBhvr>
                                        <p:cTn id="168" dur="1" fill="hold">
                                          <p:stCondLst>
                                            <p:cond delay="0"/>
                                          </p:stCondLst>
                                        </p:cTn>
                                        <p:tgtEl>
                                          <p:spTgt spid="18"/>
                                        </p:tgtEl>
                                        <p:attrNameLst>
                                          <p:attrName>style.visibility</p:attrName>
                                        </p:attrNameLst>
                                      </p:cBhvr>
                                      <p:to>
                                        <p:strVal val="visible"/>
                                      </p:to>
                                    </p:set>
                                    <p:anim calcmode="lin" valueType="num">
                                      <p:cBhvr additive="base">
                                        <p:cTn id="169" dur="2000" fill="hold"/>
                                        <p:tgtEl>
                                          <p:spTgt spid="18"/>
                                        </p:tgtEl>
                                        <p:attrNameLst>
                                          <p:attrName>ppt_x</p:attrName>
                                        </p:attrNameLst>
                                      </p:cBhvr>
                                      <p:tavLst>
                                        <p:tav tm="0">
                                          <p:val>
                                            <p:strVal val="0-#ppt_w/2"/>
                                          </p:val>
                                        </p:tav>
                                        <p:tav tm="100000">
                                          <p:val>
                                            <p:strVal val="#ppt_x"/>
                                          </p:val>
                                        </p:tav>
                                      </p:tavLst>
                                    </p:anim>
                                    <p:anim calcmode="lin" valueType="num">
                                      <p:cBhvr additive="base">
                                        <p:cTn id="170" dur="2000" fill="hold"/>
                                        <p:tgtEl>
                                          <p:spTgt spid="18"/>
                                        </p:tgtEl>
                                        <p:attrNameLst>
                                          <p:attrName>ppt_y</p:attrName>
                                        </p:attrNameLst>
                                      </p:cBhvr>
                                      <p:tavLst>
                                        <p:tav tm="0">
                                          <p:val>
                                            <p:strVal val="0-#ppt_h/2"/>
                                          </p:val>
                                        </p:tav>
                                        <p:tav tm="100000">
                                          <p:val>
                                            <p:strVal val="#ppt_y"/>
                                          </p:val>
                                        </p:tav>
                                      </p:tavLst>
                                    </p:anim>
                                  </p:childTnLst>
                                </p:cTn>
                              </p:par>
                              <p:par>
                                <p:cTn id="171" presetID="2" presetClass="entr" presetSubtype="9" fill="hold" grpId="0" nodeType="withEffect">
                                  <p:stCondLst>
                                    <p:cond delay="0"/>
                                  </p:stCondLst>
                                  <p:childTnLst>
                                    <p:set>
                                      <p:cBhvr>
                                        <p:cTn id="172" dur="1" fill="hold">
                                          <p:stCondLst>
                                            <p:cond delay="0"/>
                                          </p:stCondLst>
                                        </p:cTn>
                                        <p:tgtEl>
                                          <p:spTgt spid="19"/>
                                        </p:tgtEl>
                                        <p:attrNameLst>
                                          <p:attrName>style.visibility</p:attrName>
                                        </p:attrNameLst>
                                      </p:cBhvr>
                                      <p:to>
                                        <p:strVal val="visible"/>
                                      </p:to>
                                    </p:set>
                                    <p:anim calcmode="lin" valueType="num">
                                      <p:cBhvr additive="base">
                                        <p:cTn id="173" dur="2000" fill="hold"/>
                                        <p:tgtEl>
                                          <p:spTgt spid="19"/>
                                        </p:tgtEl>
                                        <p:attrNameLst>
                                          <p:attrName>ppt_x</p:attrName>
                                        </p:attrNameLst>
                                      </p:cBhvr>
                                      <p:tavLst>
                                        <p:tav tm="0">
                                          <p:val>
                                            <p:strVal val="0-#ppt_w/2"/>
                                          </p:val>
                                        </p:tav>
                                        <p:tav tm="100000">
                                          <p:val>
                                            <p:strVal val="#ppt_x"/>
                                          </p:val>
                                        </p:tav>
                                      </p:tavLst>
                                    </p:anim>
                                    <p:anim calcmode="lin" valueType="num">
                                      <p:cBhvr additive="base">
                                        <p:cTn id="174" dur="2000" fill="hold"/>
                                        <p:tgtEl>
                                          <p:spTgt spid="19"/>
                                        </p:tgtEl>
                                        <p:attrNameLst>
                                          <p:attrName>ppt_y</p:attrName>
                                        </p:attrNameLst>
                                      </p:cBhvr>
                                      <p:tavLst>
                                        <p:tav tm="0">
                                          <p:val>
                                            <p:strVal val="0-#ppt_h/2"/>
                                          </p:val>
                                        </p:tav>
                                        <p:tav tm="100000">
                                          <p:val>
                                            <p:strVal val="#ppt_y"/>
                                          </p:val>
                                        </p:tav>
                                      </p:tavLst>
                                    </p:anim>
                                  </p:childTnLst>
                                </p:cTn>
                              </p:par>
                              <p:par>
                                <p:cTn id="175" presetID="2" presetClass="entr" presetSubtype="9" fill="hold" grpId="0" nodeType="withEffect">
                                  <p:stCondLst>
                                    <p:cond delay="0"/>
                                  </p:stCondLst>
                                  <p:childTnLst>
                                    <p:set>
                                      <p:cBhvr>
                                        <p:cTn id="176" dur="1" fill="hold">
                                          <p:stCondLst>
                                            <p:cond delay="0"/>
                                          </p:stCondLst>
                                        </p:cTn>
                                        <p:tgtEl>
                                          <p:spTgt spid="20"/>
                                        </p:tgtEl>
                                        <p:attrNameLst>
                                          <p:attrName>style.visibility</p:attrName>
                                        </p:attrNameLst>
                                      </p:cBhvr>
                                      <p:to>
                                        <p:strVal val="visible"/>
                                      </p:to>
                                    </p:set>
                                    <p:anim calcmode="lin" valueType="num">
                                      <p:cBhvr additive="base">
                                        <p:cTn id="177" dur="2000" fill="hold"/>
                                        <p:tgtEl>
                                          <p:spTgt spid="20"/>
                                        </p:tgtEl>
                                        <p:attrNameLst>
                                          <p:attrName>ppt_x</p:attrName>
                                        </p:attrNameLst>
                                      </p:cBhvr>
                                      <p:tavLst>
                                        <p:tav tm="0">
                                          <p:val>
                                            <p:strVal val="0-#ppt_w/2"/>
                                          </p:val>
                                        </p:tav>
                                        <p:tav tm="100000">
                                          <p:val>
                                            <p:strVal val="#ppt_x"/>
                                          </p:val>
                                        </p:tav>
                                      </p:tavLst>
                                    </p:anim>
                                    <p:anim calcmode="lin" valueType="num">
                                      <p:cBhvr additive="base">
                                        <p:cTn id="178" dur="2000" fill="hold"/>
                                        <p:tgtEl>
                                          <p:spTgt spid="20"/>
                                        </p:tgtEl>
                                        <p:attrNameLst>
                                          <p:attrName>ppt_y</p:attrName>
                                        </p:attrNameLst>
                                      </p:cBhvr>
                                      <p:tavLst>
                                        <p:tav tm="0">
                                          <p:val>
                                            <p:strVal val="0-#ppt_h/2"/>
                                          </p:val>
                                        </p:tav>
                                        <p:tav tm="100000">
                                          <p:val>
                                            <p:strVal val="#ppt_y"/>
                                          </p:val>
                                        </p:tav>
                                      </p:tavLst>
                                    </p:anim>
                                  </p:childTnLst>
                                </p:cTn>
                              </p:par>
                              <p:par>
                                <p:cTn id="179" presetID="2" presetClass="entr" presetSubtype="9" fill="hold" grpId="0" nodeType="withEffect">
                                  <p:stCondLst>
                                    <p:cond delay="0"/>
                                  </p:stCondLst>
                                  <p:childTnLst>
                                    <p:set>
                                      <p:cBhvr>
                                        <p:cTn id="180" dur="1" fill="hold">
                                          <p:stCondLst>
                                            <p:cond delay="0"/>
                                          </p:stCondLst>
                                        </p:cTn>
                                        <p:tgtEl>
                                          <p:spTgt spid="21"/>
                                        </p:tgtEl>
                                        <p:attrNameLst>
                                          <p:attrName>style.visibility</p:attrName>
                                        </p:attrNameLst>
                                      </p:cBhvr>
                                      <p:to>
                                        <p:strVal val="visible"/>
                                      </p:to>
                                    </p:set>
                                    <p:anim calcmode="lin" valueType="num">
                                      <p:cBhvr additive="base">
                                        <p:cTn id="181" dur="2000" fill="hold"/>
                                        <p:tgtEl>
                                          <p:spTgt spid="21"/>
                                        </p:tgtEl>
                                        <p:attrNameLst>
                                          <p:attrName>ppt_x</p:attrName>
                                        </p:attrNameLst>
                                      </p:cBhvr>
                                      <p:tavLst>
                                        <p:tav tm="0">
                                          <p:val>
                                            <p:strVal val="0-#ppt_w/2"/>
                                          </p:val>
                                        </p:tav>
                                        <p:tav tm="100000">
                                          <p:val>
                                            <p:strVal val="#ppt_x"/>
                                          </p:val>
                                        </p:tav>
                                      </p:tavLst>
                                    </p:anim>
                                    <p:anim calcmode="lin" valueType="num">
                                      <p:cBhvr additive="base">
                                        <p:cTn id="182" dur="2000" fill="hold"/>
                                        <p:tgtEl>
                                          <p:spTgt spid="21"/>
                                        </p:tgtEl>
                                        <p:attrNameLst>
                                          <p:attrName>ppt_y</p:attrName>
                                        </p:attrNameLst>
                                      </p:cBhvr>
                                      <p:tavLst>
                                        <p:tav tm="0">
                                          <p:val>
                                            <p:strVal val="0-#ppt_h/2"/>
                                          </p:val>
                                        </p:tav>
                                        <p:tav tm="100000">
                                          <p:val>
                                            <p:strVal val="#ppt_y"/>
                                          </p:val>
                                        </p:tav>
                                      </p:tavLst>
                                    </p:anim>
                                  </p:childTnLst>
                                </p:cTn>
                              </p:par>
                              <p:par>
                                <p:cTn id="183" presetID="2" presetClass="entr" presetSubtype="9" fill="hold" grpId="0" nodeType="withEffect">
                                  <p:stCondLst>
                                    <p:cond delay="0"/>
                                  </p:stCondLst>
                                  <p:childTnLst>
                                    <p:set>
                                      <p:cBhvr>
                                        <p:cTn id="184" dur="1" fill="hold">
                                          <p:stCondLst>
                                            <p:cond delay="0"/>
                                          </p:stCondLst>
                                        </p:cTn>
                                        <p:tgtEl>
                                          <p:spTgt spid="22"/>
                                        </p:tgtEl>
                                        <p:attrNameLst>
                                          <p:attrName>style.visibility</p:attrName>
                                        </p:attrNameLst>
                                      </p:cBhvr>
                                      <p:to>
                                        <p:strVal val="visible"/>
                                      </p:to>
                                    </p:set>
                                    <p:anim calcmode="lin" valueType="num">
                                      <p:cBhvr additive="base">
                                        <p:cTn id="185" dur="2000" fill="hold"/>
                                        <p:tgtEl>
                                          <p:spTgt spid="22"/>
                                        </p:tgtEl>
                                        <p:attrNameLst>
                                          <p:attrName>ppt_x</p:attrName>
                                        </p:attrNameLst>
                                      </p:cBhvr>
                                      <p:tavLst>
                                        <p:tav tm="0">
                                          <p:val>
                                            <p:strVal val="0-#ppt_w/2"/>
                                          </p:val>
                                        </p:tav>
                                        <p:tav tm="100000">
                                          <p:val>
                                            <p:strVal val="#ppt_x"/>
                                          </p:val>
                                        </p:tav>
                                      </p:tavLst>
                                    </p:anim>
                                    <p:anim calcmode="lin" valueType="num">
                                      <p:cBhvr additive="base">
                                        <p:cTn id="186" dur="2000" fill="hold"/>
                                        <p:tgtEl>
                                          <p:spTgt spid="22"/>
                                        </p:tgtEl>
                                        <p:attrNameLst>
                                          <p:attrName>ppt_y</p:attrName>
                                        </p:attrNameLst>
                                      </p:cBhvr>
                                      <p:tavLst>
                                        <p:tav tm="0">
                                          <p:val>
                                            <p:strVal val="0-#ppt_h/2"/>
                                          </p:val>
                                        </p:tav>
                                        <p:tav tm="100000">
                                          <p:val>
                                            <p:strVal val="#ppt_y"/>
                                          </p:val>
                                        </p:tav>
                                      </p:tavLst>
                                    </p:anim>
                                  </p:childTnLst>
                                </p:cTn>
                              </p:par>
                              <p:par>
                                <p:cTn id="187" presetID="2" presetClass="entr" presetSubtype="9" fill="hold" grpId="0" nodeType="withEffect">
                                  <p:stCondLst>
                                    <p:cond delay="0"/>
                                  </p:stCondLst>
                                  <p:childTnLst>
                                    <p:set>
                                      <p:cBhvr>
                                        <p:cTn id="188" dur="1" fill="hold">
                                          <p:stCondLst>
                                            <p:cond delay="0"/>
                                          </p:stCondLst>
                                        </p:cTn>
                                        <p:tgtEl>
                                          <p:spTgt spid="23"/>
                                        </p:tgtEl>
                                        <p:attrNameLst>
                                          <p:attrName>style.visibility</p:attrName>
                                        </p:attrNameLst>
                                      </p:cBhvr>
                                      <p:to>
                                        <p:strVal val="visible"/>
                                      </p:to>
                                    </p:set>
                                    <p:anim calcmode="lin" valueType="num">
                                      <p:cBhvr additive="base">
                                        <p:cTn id="189" dur="2000" fill="hold"/>
                                        <p:tgtEl>
                                          <p:spTgt spid="23"/>
                                        </p:tgtEl>
                                        <p:attrNameLst>
                                          <p:attrName>ppt_x</p:attrName>
                                        </p:attrNameLst>
                                      </p:cBhvr>
                                      <p:tavLst>
                                        <p:tav tm="0">
                                          <p:val>
                                            <p:strVal val="0-#ppt_w/2"/>
                                          </p:val>
                                        </p:tav>
                                        <p:tav tm="100000">
                                          <p:val>
                                            <p:strVal val="#ppt_x"/>
                                          </p:val>
                                        </p:tav>
                                      </p:tavLst>
                                    </p:anim>
                                    <p:anim calcmode="lin" valueType="num">
                                      <p:cBhvr additive="base">
                                        <p:cTn id="190" dur="2000" fill="hold"/>
                                        <p:tgtEl>
                                          <p:spTgt spid="23"/>
                                        </p:tgtEl>
                                        <p:attrNameLst>
                                          <p:attrName>ppt_y</p:attrName>
                                        </p:attrNameLst>
                                      </p:cBhvr>
                                      <p:tavLst>
                                        <p:tav tm="0">
                                          <p:val>
                                            <p:strVal val="0-#ppt_h/2"/>
                                          </p:val>
                                        </p:tav>
                                        <p:tav tm="100000">
                                          <p:val>
                                            <p:strVal val="#ppt_y"/>
                                          </p:val>
                                        </p:tav>
                                      </p:tavLst>
                                    </p:anim>
                                  </p:childTnLst>
                                </p:cTn>
                              </p:par>
                              <p:par>
                                <p:cTn id="191" presetID="2" presetClass="entr" presetSubtype="9" fill="hold" grpId="0" nodeType="withEffect">
                                  <p:stCondLst>
                                    <p:cond delay="0"/>
                                  </p:stCondLst>
                                  <p:childTnLst>
                                    <p:set>
                                      <p:cBhvr>
                                        <p:cTn id="192" dur="1" fill="hold">
                                          <p:stCondLst>
                                            <p:cond delay="0"/>
                                          </p:stCondLst>
                                        </p:cTn>
                                        <p:tgtEl>
                                          <p:spTgt spid="24"/>
                                        </p:tgtEl>
                                        <p:attrNameLst>
                                          <p:attrName>style.visibility</p:attrName>
                                        </p:attrNameLst>
                                      </p:cBhvr>
                                      <p:to>
                                        <p:strVal val="visible"/>
                                      </p:to>
                                    </p:set>
                                    <p:anim calcmode="lin" valueType="num">
                                      <p:cBhvr additive="base">
                                        <p:cTn id="193" dur="2000" fill="hold"/>
                                        <p:tgtEl>
                                          <p:spTgt spid="24"/>
                                        </p:tgtEl>
                                        <p:attrNameLst>
                                          <p:attrName>ppt_x</p:attrName>
                                        </p:attrNameLst>
                                      </p:cBhvr>
                                      <p:tavLst>
                                        <p:tav tm="0">
                                          <p:val>
                                            <p:strVal val="0-#ppt_w/2"/>
                                          </p:val>
                                        </p:tav>
                                        <p:tav tm="100000">
                                          <p:val>
                                            <p:strVal val="#ppt_x"/>
                                          </p:val>
                                        </p:tav>
                                      </p:tavLst>
                                    </p:anim>
                                    <p:anim calcmode="lin" valueType="num">
                                      <p:cBhvr additive="base">
                                        <p:cTn id="194" dur="2000" fill="hold"/>
                                        <p:tgtEl>
                                          <p:spTgt spid="24"/>
                                        </p:tgtEl>
                                        <p:attrNameLst>
                                          <p:attrName>ppt_y</p:attrName>
                                        </p:attrNameLst>
                                      </p:cBhvr>
                                      <p:tavLst>
                                        <p:tav tm="0">
                                          <p:val>
                                            <p:strVal val="0-#ppt_h/2"/>
                                          </p:val>
                                        </p:tav>
                                        <p:tav tm="100000">
                                          <p:val>
                                            <p:strVal val="#ppt_y"/>
                                          </p:val>
                                        </p:tav>
                                      </p:tavLst>
                                    </p:anim>
                                  </p:childTnLst>
                                </p:cTn>
                              </p:par>
                              <p:par>
                                <p:cTn id="195" presetID="2" presetClass="entr" presetSubtype="9" fill="hold" grpId="0" nodeType="withEffect">
                                  <p:stCondLst>
                                    <p:cond delay="0"/>
                                  </p:stCondLst>
                                  <p:childTnLst>
                                    <p:set>
                                      <p:cBhvr>
                                        <p:cTn id="196" dur="1" fill="hold">
                                          <p:stCondLst>
                                            <p:cond delay="0"/>
                                          </p:stCondLst>
                                        </p:cTn>
                                        <p:tgtEl>
                                          <p:spTgt spid="25"/>
                                        </p:tgtEl>
                                        <p:attrNameLst>
                                          <p:attrName>style.visibility</p:attrName>
                                        </p:attrNameLst>
                                      </p:cBhvr>
                                      <p:to>
                                        <p:strVal val="visible"/>
                                      </p:to>
                                    </p:set>
                                    <p:anim calcmode="lin" valueType="num">
                                      <p:cBhvr additive="base">
                                        <p:cTn id="197" dur="2000" fill="hold"/>
                                        <p:tgtEl>
                                          <p:spTgt spid="25"/>
                                        </p:tgtEl>
                                        <p:attrNameLst>
                                          <p:attrName>ppt_x</p:attrName>
                                        </p:attrNameLst>
                                      </p:cBhvr>
                                      <p:tavLst>
                                        <p:tav tm="0">
                                          <p:val>
                                            <p:strVal val="0-#ppt_w/2"/>
                                          </p:val>
                                        </p:tav>
                                        <p:tav tm="100000">
                                          <p:val>
                                            <p:strVal val="#ppt_x"/>
                                          </p:val>
                                        </p:tav>
                                      </p:tavLst>
                                    </p:anim>
                                    <p:anim calcmode="lin" valueType="num">
                                      <p:cBhvr additive="base">
                                        <p:cTn id="198" dur="2000" fill="hold"/>
                                        <p:tgtEl>
                                          <p:spTgt spid="25"/>
                                        </p:tgtEl>
                                        <p:attrNameLst>
                                          <p:attrName>ppt_y</p:attrName>
                                        </p:attrNameLst>
                                      </p:cBhvr>
                                      <p:tavLst>
                                        <p:tav tm="0">
                                          <p:val>
                                            <p:strVal val="0-#ppt_h/2"/>
                                          </p:val>
                                        </p:tav>
                                        <p:tav tm="100000">
                                          <p:val>
                                            <p:strVal val="#ppt_y"/>
                                          </p:val>
                                        </p:tav>
                                      </p:tavLst>
                                    </p:anim>
                                  </p:childTnLst>
                                </p:cTn>
                              </p:par>
                              <p:par>
                                <p:cTn id="199" presetID="2" presetClass="entr" presetSubtype="9" fill="hold" grpId="0" nodeType="withEffect">
                                  <p:stCondLst>
                                    <p:cond delay="0"/>
                                  </p:stCondLst>
                                  <p:childTnLst>
                                    <p:set>
                                      <p:cBhvr>
                                        <p:cTn id="200" dur="1" fill="hold">
                                          <p:stCondLst>
                                            <p:cond delay="0"/>
                                          </p:stCondLst>
                                        </p:cTn>
                                        <p:tgtEl>
                                          <p:spTgt spid="26"/>
                                        </p:tgtEl>
                                        <p:attrNameLst>
                                          <p:attrName>style.visibility</p:attrName>
                                        </p:attrNameLst>
                                      </p:cBhvr>
                                      <p:to>
                                        <p:strVal val="visible"/>
                                      </p:to>
                                    </p:set>
                                    <p:anim calcmode="lin" valueType="num">
                                      <p:cBhvr additive="base">
                                        <p:cTn id="201" dur="2000" fill="hold"/>
                                        <p:tgtEl>
                                          <p:spTgt spid="26"/>
                                        </p:tgtEl>
                                        <p:attrNameLst>
                                          <p:attrName>ppt_x</p:attrName>
                                        </p:attrNameLst>
                                      </p:cBhvr>
                                      <p:tavLst>
                                        <p:tav tm="0">
                                          <p:val>
                                            <p:strVal val="0-#ppt_w/2"/>
                                          </p:val>
                                        </p:tav>
                                        <p:tav tm="100000">
                                          <p:val>
                                            <p:strVal val="#ppt_x"/>
                                          </p:val>
                                        </p:tav>
                                      </p:tavLst>
                                    </p:anim>
                                    <p:anim calcmode="lin" valueType="num">
                                      <p:cBhvr additive="base">
                                        <p:cTn id="202" dur="2000" fill="hold"/>
                                        <p:tgtEl>
                                          <p:spTgt spid="26"/>
                                        </p:tgtEl>
                                        <p:attrNameLst>
                                          <p:attrName>ppt_y</p:attrName>
                                        </p:attrNameLst>
                                      </p:cBhvr>
                                      <p:tavLst>
                                        <p:tav tm="0">
                                          <p:val>
                                            <p:strVal val="0-#ppt_h/2"/>
                                          </p:val>
                                        </p:tav>
                                        <p:tav tm="100000">
                                          <p:val>
                                            <p:strVal val="#ppt_y"/>
                                          </p:val>
                                        </p:tav>
                                      </p:tavLst>
                                    </p:anim>
                                  </p:childTnLst>
                                </p:cTn>
                              </p:par>
                              <p:par>
                                <p:cTn id="203" presetID="2" presetClass="entr" presetSubtype="9" fill="hold" grpId="0" nodeType="withEffect">
                                  <p:stCondLst>
                                    <p:cond delay="0"/>
                                  </p:stCondLst>
                                  <p:childTnLst>
                                    <p:set>
                                      <p:cBhvr>
                                        <p:cTn id="204" dur="1" fill="hold">
                                          <p:stCondLst>
                                            <p:cond delay="0"/>
                                          </p:stCondLst>
                                        </p:cTn>
                                        <p:tgtEl>
                                          <p:spTgt spid="27"/>
                                        </p:tgtEl>
                                        <p:attrNameLst>
                                          <p:attrName>style.visibility</p:attrName>
                                        </p:attrNameLst>
                                      </p:cBhvr>
                                      <p:to>
                                        <p:strVal val="visible"/>
                                      </p:to>
                                    </p:set>
                                    <p:anim calcmode="lin" valueType="num">
                                      <p:cBhvr additive="base">
                                        <p:cTn id="205" dur="2000" fill="hold"/>
                                        <p:tgtEl>
                                          <p:spTgt spid="27"/>
                                        </p:tgtEl>
                                        <p:attrNameLst>
                                          <p:attrName>ppt_x</p:attrName>
                                        </p:attrNameLst>
                                      </p:cBhvr>
                                      <p:tavLst>
                                        <p:tav tm="0">
                                          <p:val>
                                            <p:strVal val="0-#ppt_w/2"/>
                                          </p:val>
                                        </p:tav>
                                        <p:tav tm="100000">
                                          <p:val>
                                            <p:strVal val="#ppt_x"/>
                                          </p:val>
                                        </p:tav>
                                      </p:tavLst>
                                    </p:anim>
                                    <p:anim calcmode="lin" valueType="num">
                                      <p:cBhvr additive="base">
                                        <p:cTn id="206" dur="2000" fill="hold"/>
                                        <p:tgtEl>
                                          <p:spTgt spid="27"/>
                                        </p:tgtEl>
                                        <p:attrNameLst>
                                          <p:attrName>ppt_y</p:attrName>
                                        </p:attrNameLst>
                                      </p:cBhvr>
                                      <p:tavLst>
                                        <p:tav tm="0">
                                          <p:val>
                                            <p:strVal val="0-#ppt_h/2"/>
                                          </p:val>
                                        </p:tav>
                                        <p:tav tm="100000">
                                          <p:val>
                                            <p:strVal val="#ppt_y"/>
                                          </p:val>
                                        </p:tav>
                                      </p:tavLst>
                                    </p:anim>
                                  </p:childTnLst>
                                </p:cTn>
                              </p:par>
                              <p:par>
                                <p:cTn id="207" presetID="2" presetClass="entr" presetSubtype="9"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 calcmode="lin" valueType="num">
                                      <p:cBhvr additive="base">
                                        <p:cTn id="209" dur="2000" fill="hold"/>
                                        <p:tgtEl>
                                          <p:spTgt spid="28"/>
                                        </p:tgtEl>
                                        <p:attrNameLst>
                                          <p:attrName>ppt_x</p:attrName>
                                        </p:attrNameLst>
                                      </p:cBhvr>
                                      <p:tavLst>
                                        <p:tav tm="0">
                                          <p:val>
                                            <p:strVal val="0-#ppt_w/2"/>
                                          </p:val>
                                        </p:tav>
                                        <p:tav tm="100000">
                                          <p:val>
                                            <p:strVal val="#ppt_x"/>
                                          </p:val>
                                        </p:tav>
                                      </p:tavLst>
                                    </p:anim>
                                    <p:anim calcmode="lin" valueType="num">
                                      <p:cBhvr additive="base">
                                        <p:cTn id="210" dur="2000" fill="hold"/>
                                        <p:tgtEl>
                                          <p:spTgt spid="28"/>
                                        </p:tgtEl>
                                        <p:attrNameLst>
                                          <p:attrName>ppt_y</p:attrName>
                                        </p:attrNameLst>
                                      </p:cBhvr>
                                      <p:tavLst>
                                        <p:tav tm="0">
                                          <p:val>
                                            <p:strVal val="0-#ppt_h/2"/>
                                          </p:val>
                                        </p:tav>
                                        <p:tav tm="100000">
                                          <p:val>
                                            <p:strVal val="#ppt_y"/>
                                          </p:val>
                                        </p:tav>
                                      </p:tavLst>
                                    </p:anim>
                                  </p:childTnLst>
                                </p:cTn>
                              </p:par>
                              <p:par>
                                <p:cTn id="211" presetID="2" presetClass="entr" presetSubtype="9" fill="hold" grpId="0" nodeType="withEffect">
                                  <p:stCondLst>
                                    <p:cond delay="0"/>
                                  </p:stCondLst>
                                  <p:childTnLst>
                                    <p:set>
                                      <p:cBhvr>
                                        <p:cTn id="212" dur="1" fill="hold">
                                          <p:stCondLst>
                                            <p:cond delay="0"/>
                                          </p:stCondLst>
                                        </p:cTn>
                                        <p:tgtEl>
                                          <p:spTgt spid="29"/>
                                        </p:tgtEl>
                                        <p:attrNameLst>
                                          <p:attrName>style.visibility</p:attrName>
                                        </p:attrNameLst>
                                      </p:cBhvr>
                                      <p:to>
                                        <p:strVal val="visible"/>
                                      </p:to>
                                    </p:set>
                                    <p:anim calcmode="lin" valueType="num">
                                      <p:cBhvr additive="base">
                                        <p:cTn id="213" dur="2000" fill="hold"/>
                                        <p:tgtEl>
                                          <p:spTgt spid="29"/>
                                        </p:tgtEl>
                                        <p:attrNameLst>
                                          <p:attrName>ppt_x</p:attrName>
                                        </p:attrNameLst>
                                      </p:cBhvr>
                                      <p:tavLst>
                                        <p:tav tm="0">
                                          <p:val>
                                            <p:strVal val="0-#ppt_w/2"/>
                                          </p:val>
                                        </p:tav>
                                        <p:tav tm="100000">
                                          <p:val>
                                            <p:strVal val="#ppt_x"/>
                                          </p:val>
                                        </p:tav>
                                      </p:tavLst>
                                    </p:anim>
                                    <p:anim calcmode="lin" valueType="num">
                                      <p:cBhvr additive="base">
                                        <p:cTn id="214" dur="2000" fill="hold"/>
                                        <p:tgtEl>
                                          <p:spTgt spid="29"/>
                                        </p:tgtEl>
                                        <p:attrNameLst>
                                          <p:attrName>ppt_y</p:attrName>
                                        </p:attrNameLst>
                                      </p:cBhvr>
                                      <p:tavLst>
                                        <p:tav tm="0">
                                          <p:val>
                                            <p:strVal val="0-#ppt_h/2"/>
                                          </p:val>
                                        </p:tav>
                                        <p:tav tm="100000">
                                          <p:val>
                                            <p:strVal val="#ppt_y"/>
                                          </p:val>
                                        </p:tav>
                                      </p:tavLst>
                                    </p:anim>
                                  </p:childTnLst>
                                </p:cTn>
                              </p:par>
                              <p:par>
                                <p:cTn id="215" presetID="2" presetClass="entr" presetSubtype="3" fill="hold" grpId="0" nodeType="withEffect">
                                  <p:stCondLst>
                                    <p:cond delay="0"/>
                                  </p:stCondLst>
                                  <p:childTnLst>
                                    <p:set>
                                      <p:cBhvr>
                                        <p:cTn id="216" dur="1" fill="hold">
                                          <p:stCondLst>
                                            <p:cond delay="0"/>
                                          </p:stCondLst>
                                        </p:cTn>
                                        <p:tgtEl>
                                          <p:spTgt spid="5"/>
                                        </p:tgtEl>
                                        <p:attrNameLst>
                                          <p:attrName>style.visibility</p:attrName>
                                        </p:attrNameLst>
                                      </p:cBhvr>
                                      <p:to>
                                        <p:strVal val="visible"/>
                                      </p:to>
                                    </p:set>
                                    <p:anim calcmode="lin" valueType="num">
                                      <p:cBhvr additive="base">
                                        <p:cTn id="217" dur="2000" fill="hold"/>
                                        <p:tgtEl>
                                          <p:spTgt spid="5"/>
                                        </p:tgtEl>
                                        <p:attrNameLst>
                                          <p:attrName>ppt_x</p:attrName>
                                        </p:attrNameLst>
                                      </p:cBhvr>
                                      <p:tavLst>
                                        <p:tav tm="0">
                                          <p:val>
                                            <p:strVal val="1+#ppt_w/2"/>
                                          </p:val>
                                        </p:tav>
                                        <p:tav tm="100000">
                                          <p:val>
                                            <p:strVal val="#ppt_x"/>
                                          </p:val>
                                        </p:tav>
                                      </p:tavLst>
                                    </p:anim>
                                    <p:anim calcmode="lin" valueType="num">
                                      <p:cBhvr additive="base">
                                        <p:cTn id="218" dur="2000" fill="hold"/>
                                        <p:tgtEl>
                                          <p:spTgt spid="5"/>
                                        </p:tgtEl>
                                        <p:attrNameLst>
                                          <p:attrName>ppt_y</p:attrName>
                                        </p:attrNameLst>
                                      </p:cBhvr>
                                      <p:tavLst>
                                        <p:tav tm="0">
                                          <p:val>
                                            <p:strVal val="0-#ppt_h/2"/>
                                          </p:val>
                                        </p:tav>
                                        <p:tav tm="100000">
                                          <p:val>
                                            <p:strVal val="#ppt_y"/>
                                          </p:val>
                                        </p:tav>
                                      </p:tavLst>
                                    </p:anim>
                                  </p:childTnLst>
                                </p:cTn>
                              </p:par>
                              <p:par>
                                <p:cTn id="219" presetID="2" presetClass="entr" presetSubtype="3" fill="hold" grpId="0" nodeType="withEffect">
                                  <p:stCondLst>
                                    <p:cond delay="0"/>
                                  </p:stCondLst>
                                  <p:childTnLst>
                                    <p:set>
                                      <p:cBhvr>
                                        <p:cTn id="220" dur="1" fill="hold">
                                          <p:stCondLst>
                                            <p:cond delay="0"/>
                                          </p:stCondLst>
                                        </p:cTn>
                                        <p:tgtEl>
                                          <p:spTgt spid="6"/>
                                        </p:tgtEl>
                                        <p:attrNameLst>
                                          <p:attrName>style.visibility</p:attrName>
                                        </p:attrNameLst>
                                      </p:cBhvr>
                                      <p:to>
                                        <p:strVal val="visible"/>
                                      </p:to>
                                    </p:set>
                                    <p:anim calcmode="lin" valueType="num">
                                      <p:cBhvr additive="base">
                                        <p:cTn id="221" dur="2000" fill="hold"/>
                                        <p:tgtEl>
                                          <p:spTgt spid="6"/>
                                        </p:tgtEl>
                                        <p:attrNameLst>
                                          <p:attrName>ppt_x</p:attrName>
                                        </p:attrNameLst>
                                      </p:cBhvr>
                                      <p:tavLst>
                                        <p:tav tm="0">
                                          <p:val>
                                            <p:strVal val="1+#ppt_w/2"/>
                                          </p:val>
                                        </p:tav>
                                        <p:tav tm="100000">
                                          <p:val>
                                            <p:strVal val="#ppt_x"/>
                                          </p:val>
                                        </p:tav>
                                      </p:tavLst>
                                    </p:anim>
                                    <p:anim calcmode="lin" valueType="num">
                                      <p:cBhvr additive="base">
                                        <p:cTn id="222" dur="2000" fill="hold"/>
                                        <p:tgtEl>
                                          <p:spTgt spid="6"/>
                                        </p:tgtEl>
                                        <p:attrNameLst>
                                          <p:attrName>ppt_y</p:attrName>
                                        </p:attrNameLst>
                                      </p:cBhvr>
                                      <p:tavLst>
                                        <p:tav tm="0">
                                          <p:val>
                                            <p:strVal val="0-#ppt_h/2"/>
                                          </p:val>
                                        </p:tav>
                                        <p:tav tm="100000">
                                          <p:val>
                                            <p:strVal val="#ppt_y"/>
                                          </p:val>
                                        </p:tav>
                                      </p:tavLst>
                                    </p:anim>
                                  </p:childTnLst>
                                </p:cTn>
                              </p:par>
                              <p:par>
                                <p:cTn id="223" presetID="2" presetClass="entr" presetSubtype="3" fill="hold" grpId="0" nodeType="withEffect">
                                  <p:stCondLst>
                                    <p:cond delay="0"/>
                                  </p:stCondLst>
                                  <p:childTnLst>
                                    <p:set>
                                      <p:cBhvr>
                                        <p:cTn id="224" dur="1" fill="hold">
                                          <p:stCondLst>
                                            <p:cond delay="0"/>
                                          </p:stCondLst>
                                        </p:cTn>
                                        <p:tgtEl>
                                          <p:spTgt spid="7"/>
                                        </p:tgtEl>
                                        <p:attrNameLst>
                                          <p:attrName>style.visibility</p:attrName>
                                        </p:attrNameLst>
                                      </p:cBhvr>
                                      <p:to>
                                        <p:strVal val="visible"/>
                                      </p:to>
                                    </p:set>
                                    <p:anim calcmode="lin" valueType="num">
                                      <p:cBhvr additive="base">
                                        <p:cTn id="225" dur="2000" fill="hold"/>
                                        <p:tgtEl>
                                          <p:spTgt spid="7"/>
                                        </p:tgtEl>
                                        <p:attrNameLst>
                                          <p:attrName>ppt_x</p:attrName>
                                        </p:attrNameLst>
                                      </p:cBhvr>
                                      <p:tavLst>
                                        <p:tav tm="0">
                                          <p:val>
                                            <p:strVal val="1+#ppt_w/2"/>
                                          </p:val>
                                        </p:tav>
                                        <p:tav tm="100000">
                                          <p:val>
                                            <p:strVal val="#ppt_x"/>
                                          </p:val>
                                        </p:tav>
                                      </p:tavLst>
                                    </p:anim>
                                    <p:anim calcmode="lin" valueType="num">
                                      <p:cBhvr additive="base">
                                        <p:cTn id="226" dur="2000" fill="hold"/>
                                        <p:tgtEl>
                                          <p:spTgt spid="7"/>
                                        </p:tgtEl>
                                        <p:attrNameLst>
                                          <p:attrName>ppt_y</p:attrName>
                                        </p:attrNameLst>
                                      </p:cBhvr>
                                      <p:tavLst>
                                        <p:tav tm="0">
                                          <p:val>
                                            <p:strVal val="0-#ppt_h/2"/>
                                          </p:val>
                                        </p:tav>
                                        <p:tav tm="100000">
                                          <p:val>
                                            <p:strVal val="#ppt_y"/>
                                          </p:val>
                                        </p:tav>
                                      </p:tavLst>
                                    </p:anim>
                                  </p:childTnLst>
                                </p:cTn>
                              </p:par>
                              <p:par>
                                <p:cTn id="227" presetID="2" presetClass="entr" presetSubtype="3" fill="hold" grpId="0" nodeType="withEffect">
                                  <p:stCondLst>
                                    <p:cond delay="0"/>
                                  </p:stCondLst>
                                  <p:childTnLst>
                                    <p:set>
                                      <p:cBhvr>
                                        <p:cTn id="228" dur="1" fill="hold">
                                          <p:stCondLst>
                                            <p:cond delay="0"/>
                                          </p:stCondLst>
                                        </p:cTn>
                                        <p:tgtEl>
                                          <p:spTgt spid="8"/>
                                        </p:tgtEl>
                                        <p:attrNameLst>
                                          <p:attrName>style.visibility</p:attrName>
                                        </p:attrNameLst>
                                      </p:cBhvr>
                                      <p:to>
                                        <p:strVal val="visible"/>
                                      </p:to>
                                    </p:set>
                                    <p:anim calcmode="lin" valueType="num">
                                      <p:cBhvr additive="base">
                                        <p:cTn id="229" dur="2000" fill="hold"/>
                                        <p:tgtEl>
                                          <p:spTgt spid="8"/>
                                        </p:tgtEl>
                                        <p:attrNameLst>
                                          <p:attrName>ppt_x</p:attrName>
                                        </p:attrNameLst>
                                      </p:cBhvr>
                                      <p:tavLst>
                                        <p:tav tm="0">
                                          <p:val>
                                            <p:strVal val="1+#ppt_w/2"/>
                                          </p:val>
                                        </p:tav>
                                        <p:tav tm="100000">
                                          <p:val>
                                            <p:strVal val="#ppt_x"/>
                                          </p:val>
                                        </p:tav>
                                      </p:tavLst>
                                    </p:anim>
                                    <p:anim calcmode="lin" valueType="num">
                                      <p:cBhvr additive="base">
                                        <p:cTn id="230" dur="2000" fill="hold"/>
                                        <p:tgtEl>
                                          <p:spTgt spid="8"/>
                                        </p:tgtEl>
                                        <p:attrNameLst>
                                          <p:attrName>ppt_y</p:attrName>
                                        </p:attrNameLst>
                                      </p:cBhvr>
                                      <p:tavLst>
                                        <p:tav tm="0">
                                          <p:val>
                                            <p:strVal val="0-#ppt_h/2"/>
                                          </p:val>
                                        </p:tav>
                                        <p:tav tm="100000">
                                          <p:val>
                                            <p:strVal val="#ppt_y"/>
                                          </p:val>
                                        </p:tav>
                                      </p:tavLst>
                                    </p:anim>
                                  </p:childTnLst>
                                </p:cTn>
                              </p:par>
                              <p:par>
                                <p:cTn id="231" presetID="2" presetClass="entr" presetSubtype="3" fill="hold" grpId="0" nodeType="withEffect">
                                  <p:stCondLst>
                                    <p:cond delay="0"/>
                                  </p:stCondLst>
                                  <p:childTnLst>
                                    <p:set>
                                      <p:cBhvr>
                                        <p:cTn id="232" dur="1" fill="hold">
                                          <p:stCondLst>
                                            <p:cond delay="0"/>
                                          </p:stCondLst>
                                        </p:cTn>
                                        <p:tgtEl>
                                          <p:spTgt spid="9"/>
                                        </p:tgtEl>
                                        <p:attrNameLst>
                                          <p:attrName>style.visibility</p:attrName>
                                        </p:attrNameLst>
                                      </p:cBhvr>
                                      <p:to>
                                        <p:strVal val="visible"/>
                                      </p:to>
                                    </p:set>
                                    <p:anim calcmode="lin" valueType="num">
                                      <p:cBhvr additive="base">
                                        <p:cTn id="233" dur="2000" fill="hold"/>
                                        <p:tgtEl>
                                          <p:spTgt spid="9"/>
                                        </p:tgtEl>
                                        <p:attrNameLst>
                                          <p:attrName>ppt_x</p:attrName>
                                        </p:attrNameLst>
                                      </p:cBhvr>
                                      <p:tavLst>
                                        <p:tav tm="0">
                                          <p:val>
                                            <p:strVal val="1+#ppt_w/2"/>
                                          </p:val>
                                        </p:tav>
                                        <p:tav tm="100000">
                                          <p:val>
                                            <p:strVal val="#ppt_x"/>
                                          </p:val>
                                        </p:tav>
                                      </p:tavLst>
                                    </p:anim>
                                    <p:anim calcmode="lin" valueType="num">
                                      <p:cBhvr additive="base">
                                        <p:cTn id="234" dur="2000" fill="hold"/>
                                        <p:tgtEl>
                                          <p:spTgt spid="9"/>
                                        </p:tgtEl>
                                        <p:attrNameLst>
                                          <p:attrName>ppt_y</p:attrName>
                                        </p:attrNameLst>
                                      </p:cBhvr>
                                      <p:tavLst>
                                        <p:tav tm="0">
                                          <p:val>
                                            <p:strVal val="0-#ppt_h/2"/>
                                          </p:val>
                                        </p:tav>
                                        <p:tav tm="100000">
                                          <p:val>
                                            <p:strVal val="#ppt_y"/>
                                          </p:val>
                                        </p:tav>
                                      </p:tavLst>
                                    </p:anim>
                                  </p:childTnLst>
                                </p:cTn>
                              </p:par>
                              <p:par>
                                <p:cTn id="235" presetID="2" presetClass="entr" presetSubtype="3" fill="hold" grpId="0" nodeType="withEffect">
                                  <p:stCondLst>
                                    <p:cond delay="0"/>
                                  </p:stCondLst>
                                  <p:childTnLst>
                                    <p:set>
                                      <p:cBhvr>
                                        <p:cTn id="236" dur="1" fill="hold">
                                          <p:stCondLst>
                                            <p:cond delay="0"/>
                                          </p:stCondLst>
                                        </p:cTn>
                                        <p:tgtEl>
                                          <p:spTgt spid="10"/>
                                        </p:tgtEl>
                                        <p:attrNameLst>
                                          <p:attrName>style.visibility</p:attrName>
                                        </p:attrNameLst>
                                      </p:cBhvr>
                                      <p:to>
                                        <p:strVal val="visible"/>
                                      </p:to>
                                    </p:set>
                                    <p:anim calcmode="lin" valueType="num">
                                      <p:cBhvr additive="base">
                                        <p:cTn id="237" dur="2000" fill="hold"/>
                                        <p:tgtEl>
                                          <p:spTgt spid="10"/>
                                        </p:tgtEl>
                                        <p:attrNameLst>
                                          <p:attrName>ppt_x</p:attrName>
                                        </p:attrNameLst>
                                      </p:cBhvr>
                                      <p:tavLst>
                                        <p:tav tm="0">
                                          <p:val>
                                            <p:strVal val="1+#ppt_w/2"/>
                                          </p:val>
                                        </p:tav>
                                        <p:tav tm="100000">
                                          <p:val>
                                            <p:strVal val="#ppt_x"/>
                                          </p:val>
                                        </p:tav>
                                      </p:tavLst>
                                    </p:anim>
                                    <p:anim calcmode="lin" valueType="num">
                                      <p:cBhvr additive="base">
                                        <p:cTn id="238" dur="2000" fill="hold"/>
                                        <p:tgtEl>
                                          <p:spTgt spid="10"/>
                                        </p:tgtEl>
                                        <p:attrNameLst>
                                          <p:attrName>ppt_y</p:attrName>
                                        </p:attrNameLst>
                                      </p:cBhvr>
                                      <p:tavLst>
                                        <p:tav tm="0">
                                          <p:val>
                                            <p:strVal val="0-#ppt_h/2"/>
                                          </p:val>
                                        </p:tav>
                                        <p:tav tm="100000">
                                          <p:val>
                                            <p:strVal val="#ppt_y"/>
                                          </p:val>
                                        </p:tav>
                                      </p:tavLst>
                                    </p:anim>
                                  </p:childTnLst>
                                </p:cTn>
                              </p:par>
                              <p:par>
                                <p:cTn id="239" presetID="2" presetClass="entr" presetSubtype="3" fill="hold" grpId="0" nodeType="withEffect">
                                  <p:stCondLst>
                                    <p:cond delay="0"/>
                                  </p:stCondLst>
                                  <p:childTnLst>
                                    <p:set>
                                      <p:cBhvr>
                                        <p:cTn id="240" dur="1" fill="hold">
                                          <p:stCondLst>
                                            <p:cond delay="0"/>
                                          </p:stCondLst>
                                        </p:cTn>
                                        <p:tgtEl>
                                          <p:spTgt spid="11"/>
                                        </p:tgtEl>
                                        <p:attrNameLst>
                                          <p:attrName>style.visibility</p:attrName>
                                        </p:attrNameLst>
                                      </p:cBhvr>
                                      <p:to>
                                        <p:strVal val="visible"/>
                                      </p:to>
                                    </p:set>
                                    <p:anim calcmode="lin" valueType="num">
                                      <p:cBhvr additive="base">
                                        <p:cTn id="241" dur="2000" fill="hold"/>
                                        <p:tgtEl>
                                          <p:spTgt spid="11"/>
                                        </p:tgtEl>
                                        <p:attrNameLst>
                                          <p:attrName>ppt_x</p:attrName>
                                        </p:attrNameLst>
                                      </p:cBhvr>
                                      <p:tavLst>
                                        <p:tav tm="0">
                                          <p:val>
                                            <p:strVal val="1+#ppt_w/2"/>
                                          </p:val>
                                        </p:tav>
                                        <p:tav tm="100000">
                                          <p:val>
                                            <p:strVal val="#ppt_x"/>
                                          </p:val>
                                        </p:tav>
                                      </p:tavLst>
                                    </p:anim>
                                    <p:anim calcmode="lin" valueType="num">
                                      <p:cBhvr additive="base">
                                        <p:cTn id="242" dur="2000" fill="hold"/>
                                        <p:tgtEl>
                                          <p:spTgt spid="11"/>
                                        </p:tgtEl>
                                        <p:attrNameLst>
                                          <p:attrName>ppt_y</p:attrName>
                                        </p:attrNameLst>
                                      </p:cBhvr>
                                      <p:tavLst>
                                        <p:tav tm="0">
                                          <p:val>
                                            <p:strVal val="0-#ppt_h/2"/>
                                          </p:val>
                                        </p:tav>
                                        <p:tav tm="100000">
                                          <p:val>
                                            <p:strVal val="#ppt_y"/>
                                          </p:val>
                                        </p:tav>
                                      </p:tavLst>
                                    </p:anim>
                                  </p:childTnLst>
                                </p:cTn>
                              </p:par>
                              <p:par>
                                <p:cTn id="243" presetID="2" presetClass="entr" presetSubtype="3" fill="hold" grpId="0" nodeType="withEffect">
                                  <p:stCondLst>
                                    <p:cond delay="0"/>
                                  </p:stCondLst>
                                  <p:childTnLst>
                                    <p:set>
                                      <p:cBhvr>
                                        <p:cTn id="244" dur="1" fill="hold">
                                          <p:stCondLst>
                                            <p:cond delay="0"/>
                                          </p:stCondLst>
                                        </p:cTn>
                                        <p:tgtEl>
                                          <p:spTgt spid="12"/>
                                        </p:tgtEl>
                                        <p:attrNameLst>
                                          <p:attrName>style.visibility</p:attrName>
                                        </p:attrNameLst>
                                      </p:cBhvr>
                                      <p:to>
                                        <p:strVal val="visible"/>
                                      </p:to>
                                    </p:set>
                                    <p:anim calcmode="lin" valueType="num">
                                      <p:cBhvr additive="base">
                                        <p:cTn id="245" dur="2000" fill="hold"/>
                                        <p:tgtEl>
                                          <p:spTgt spid="12"/>
                                        </p:tgtEl>
                                        <p:attrNameLst>
                                          <p:attrName>ppt_x</p:attrName>
                                        </p:attrNameLst>
                                      </p:cBhvr>
                                      <p:tavLst>
                                        <p:tav tm="0">
                                          <p:val>
                                            <p:strVal val="1+#ppt_w/2"/>
                                          </p:val>
                                        </p:tav>
                                        <p:tav tm="100000">
                                          <p:val>
                                            <p:strVal val="#ppt_x"/>
                                          </p:val>
                                        </p:tav>
                                      </p:tavLst>
                                    </p:anim>
                                    <p:anim calcmode="lin" valueType="num">
                                      <p:cBhvr additive="base">
                                        <p:cTn id="246" dur="2000" fill="hold"/>
                                        <p:tgtEl>
                                          <p:spTgt spid="12"/>
                                        </p:tgtEl>
                                        <p:attrNameLst>
                                          <p:attrName>ppt_y</p:attrName>
                                        </p:attrNameLst>
                                      </p:cBhvr>
                                      <p:tavLst>
                                        <p:tav tm="0">
                                          <p:val>
                                            <p:strVal val="0-#ppt_h/2"/>
                                          </p:val>
                                        </p:tav>
                                        <p:tav tm="100000">
                                          <p:val>
                                            <p:strVal val="#ppt_y"/>
                                          </p:val>
                                        </p:tav>
                                      </p:tavLst>
                                    </p:anim>
                                  </p:childTnLst>
                                </p:cTn>
                              </p:par>
                              <p:par>
                                <p:cTn id="247" presetID="2" presetClass="entr" presetSubtype="3" fill="hold" grpId="0" nodeType="withEffect">
                                  <p:stCondLst>
                                    <p:cond delay="0"/>
                                  </p:stCondLst>
                                  <p:childTnLst>
                                    <p:set>
                                      <p:cBhvr>
                                        <p:cTn id="248" dur="1" fill="hold">
                                          <p:stCondLst>
                                            <p:cond delay="0"/>
                                          </p:stCondLst>
                                        </p:cTn>
                                        <p:tgtEl>
                                          <p:spTgt spid="13"/>
                                        </p:tgtEl>
                                        <p:attrNameLst>
                                          <p:attrName>style.visibility</p:attrName>
                                        </p:attrNameLst>
                                      </p:cBhvr>
                                      <p:to>
                                        <p:strVal val="visible"/>
                                      </p:to>
                                    </p:set>
                                    <p:anim calcmode="lin" valueType="num">
                                      <p:cBhvr additive="base">
                                        <p:cTn id="249" dur="2000" fill="hold"/>
                                        <p:tgtEl>
                                          <p:spTgt spid="13"/>
                                        </p:tgtEl>
                                        <p:attrNameLst>
                                          <p:attrName>ppt_x</p:attrName>
                                        </p:attrNameLst>
                                      </p:cBhvr>
                                      <p:tavLst>
                                        <p:tav tm="0">
                                          <p:val>
                                            <p:strVal val="1+#ppt_w/2"/>
                                          </p:val>
                                        </p:tav>
                                        <p:tav tm="100000">
                                          <p:val>
                                            <p:strVal val="#ppt_x"/>
                                          </p:val>
                                        </p:tav>
                                      </p:tavLst>
                                    </p:anim>
                                    <p:anim calcmode="lin" valueType="num">
                                      <p:cBhvr additive="base">
                                        <p:cTn id="250" dur="2000" fill="hold"/>
                                        <p:tgtEl>
                                          <p:spTgt spid="13"/>
                                        </p:tgtEl>
                                        <p:attrNameLst>
                                          <p:attrName>ppt_y</p:attrName>
                                        </p:attrNameLst>
                                      </p:cBhvr>
                                      <p:tavLst>
                                        <p:tav tm="0">
                                          <p:val>
                                            <p:strVal val="0-#ppt_h/2"/>
                                          </p:val>
                                        </p:tav>
                                        <p:tav tm="100000">
                                          <p:val>
                                            <p:strVal val="#ppt_y"/>
                                          </p:val>
                                        </p:tav>
                                      </p:tavLst>
                                    </p:anim>
                                  </p:childTnLst>
                                </p:cTn>
                              </p:par>
                              <p:par>
                                <p:cTn id="251" presetID="2" presetClass="entr" presetSubtype="3" fill="hold" grpId="0" nodeType="withEffect">
                                  <p:stCondLst>
                                    <p:cond delay="0"/>
                                  </p:stCondLst>
                                  <p:childTnLst>
                                    <p:set>
                                      <p:cBhvr>
                                        <p:cTn id="252" dur="1" fill="hold">
                                          <p:stCondLst>
                                            <p:cond delay="0"/>
                                          </p:stCondLst>
                                        </p:cTn>
                                        <p:tgtEl>
                                          <p:spTgt spid="14"/>
                                        </p:tgtEl>
                                        <p:attrNameLst>
                                          <p:attrName>style.visibility</p:attrName>
                                        </p:attrNameLst>
                                      </p:cBhvr>
                                      <p:to>
                                        <p:strVal val="visible"/>
                                      </p:to>
                                    </p:set>
                                    <p:anim calcmode="lin" valueType="num">
                                      <p:cBhvr additive="base">
                                        <p:cTn id="253" dur="2000" fill="hold"/>
                                        <p:tgtEl>
                                          <p:spTgt spid="14"/>
                                        </p:tgtEl>
                                        <p:attrNameLst>
                                          <p:attrName>ppt_x</p:attrName>
                                        </p:attrNameLst>
                                      </p:cBhvr>
                                      <p:tavLst>
                                        <p:tav tm="0">
                                          <p:val>
                                            <p:strVal val="1+#ppt_w/2"/>
                                          </p:val>
                                        </p:tav>
                                        <p:tav tm="100000">
                                          <p:val>
                                            <p:strVal val="#ppt_x"/>
                                          </p:val>
                                        </p:tav>
                                      </p:tavLst>
                                    </p:anim>
                                    <p:anim calcmode="lin" valueType="num">
                                      <p:cBhvr additive="base">
                                        <p:cTn id="254" dur="2000" fill="hold"/>
                                        <p:tgtEl>
                                          <p:spTgt spid="14"/>
                                        </p:tgtEl>
                                        <p:attrNameLst>
                                          <p:attrName>ppt_y</p:attrName>
                                        </p:attrNameLst>
                                      </p:cBhvr>
                                      <p:tavLst>
                                        <p:tav tm="0">
                                          <p:val>
                                            <p:strVal val="0-#ppt_h/2"/>
                                          </p:val>
                                        </p:tav>
                                        <p:tav tm="100000">
                                          <p:val>
                                            <p:strVal val="#ppt_y"/>
                                          </p:val>
                                        </p:tav>
                                      </p:tavLst>
                                    </p:anim>
                                  </p:childTnLst>
                                </p:cTn>
                              </p:par>
                              <p:par>
                                <p:cTn id="255" presetID="2" presetClass="entr" presetSubtype="3" fill="hold" grpId="0" nodeType="withEffect">
                                  <p:stCondLst>
                                    <p:cond delay="0"/>
                                  </p:stCondLst>
                                  <p:childTnLst>
                                    <p:set>
                                      <p:cBhvr>
                                        <p:cTn id="256" dur="1" fill="hold">
                                          <p:stCondLst>
                                            <p:cond delay="0"/>
                                          </p:stCondLst>
                                        </p:cTn>
                                        <p:tgtEl>
                                          <p:spTgt spid="15"/>
                                        </p:tgtEl>
                                        <p:attrNameLst>
                                          <p:attrName>style.visibility</p:attrName>
                                        </p:attrNameLst>
                                      </p:cBhvr>
                                      <p:to>
                                        <p:strVal val="visible"/>
                                      </p:to>
                                    </p:set>
                                    <p:anim calcmode="lin" valueType="num">
                                      <p:cBhvr additive="base">
                                        <p:cTn id="257" dur="2000" fill="hold"/>
                                        <p:tgtEl>
                                          <p:spTgt spid="15"/>
                                        </p:tgtEl>
                                        <p:attrNameLst>
                                          <p:attrName>ppt_x</p:attrName>
                                        </p:attrNameLst>
                                      </p:cBhvr>
                                      <p:tavLst>
                                        <p:tav tm="0">
                                          <p:val>
                                            <p:strVal val="1+#ppt_w/2"/>
                                          </p:val>
                                        </p:tav>
                                        <p:tav tm="100000">
                                          <p:val>
                                            <p:strVal val="#ppt_x"/>
                                          </p:val>
                                        </p:tav>
                                      </p:tavLst>
                                    </p:anim>
                                    <p:anim calcmode="lin" valueType="num">
                                      <p:cBhvr additive="base">
                                        <p:cTn id="258" dur="2000" fill="hold"/>
                                        <p:tgtEl>
                                          <p:spTgt spid="15"/>
                                        </p:tgtEl>
                                        <p:attrNameLst>
                                          <p:attrName>ppt_y</p:attrName>
                                        </p:attrNameLst>
                                      </p:cBhvr>
                                      <p:tavLst>
                                        <p:tav tm="0">
                                          <p:val>
                                            <p:strVal val="0-#ppt_h/2"/>
                                          </p:val>
                                        </p:tav>
                                        <p:tav tm="100000">
                                          <p:val>
                                            <p:strVal val="#ppt_y"/>
                                          </p:val>
                                        </p:tav>
                                      </p:tavLst>
                                    </p:anim>
                                  </p:childTnLst>
                                </p:cTn>
                              </p:par>
                              <p:par>
                                <p:cTn id="259" presetID="2" presetClass="entr" presetSubtype="3" fill="hold" grpId="0" nodeType="withEffect">
                                  <p:stCondLst>
                                    <p:cond delay="0"/>
                                  </p:stCondLst>
                                  <p:childTnLst>
                                    <p:set>
                                      <p:cBhvr>
                                        <p:cTn id="260" dur="1" fill="hold">
                                          <p:stCondLst>
                                            <p:cond delay="0"/>
                                          </p:stCondLst>
                                        </p:cTn>
                                        <p:tgtEl>
                                          <p:spTgt spid="16"/>
                                        </p:tgtEl>
                                        <p:attrNameLst>
                                          <p:attrName>style.visibility</p:attrName>
                                        </p:attrNameLst>
                                      </p:cBhvr>
                                      <p:to>
                                        <p:strVal val="visible"/>
                                      </p:to>
                                    </p:set>
                                    <p:anim calcmode="lin" valueType="num">
                                      <p:cBhvr additive="base">
                                        <p:cTn id="261" dur="2000" fill="hold"/>
                                        <p:tgtEl>
                                          <p:spTgt spid="16"/>
                                        </p:tgtEl>
                                        <p:attrNameLst>
                                          <p:attrName>ppt_x</p:attrName>
                                        </p:attrNameLst>
                                      </p:cBhvr>
                                      <p:tavLst>
                                        <p:tav tm="0">
                                          <p:val>
                                            <p:strVal val="1+#ppt_w/2"/>
                                          </p:val>
                                        </p:tav>
                                        <p:tav tm="100000">
                                          <p:val>
                                            <p:strVal val="#ppt_x"/>
                                          </p:val>
                                        </p:tav>
                                      </p:tavLst>
                                    </p:anim>
                                    <p:anim calcmode="lin" valueType="num">
                                      <p:cBhvr additive="base">
                                        <p:cTn id="262" dur="2000" fill="hold"/>
                                        <p:tgtEl>
                                          <p:spTgt spid="16"/>
                                        </p:tgtEl>
                                        <p:attrNameLst>
                                          <p:attrName>ppt_y</p:attrName>
                                        </p:attrNameLst>
                                      </p:cBhvr>
                                      <p:tavLst>
                                        <p:tav tm="0">
                                          <p:val>
                                            <p:strVal val="0-#ppt_h/2"/>
                                          </p:val>
                                        </p:tav>
                                        <p:tav tm="100000">
                                          <p:val>
                                            <p:strVal val="#ppt_y"/>
                                          </p:val>
                                        </p:tav>
                                      </p:tavLst>
                                    </p:anim>
                                  </p:childTnLst>
                                </p:cTn>
                              </p:par>
                              <p:par>
                                <p:cTn id="263" presetID="2" presetClass="entr" presetSubtype="3" fill="hold" grpId="0" nodeType="withEffect">
                                  <p:stCondLst>
                                    <p:cond delay="0"/>
                                  </p:stCondLst>
                                  <p:childTnLst>
                                    <p:set>
                                      <p:cBhvr>
                                        <p:cTn id="264" dur="1" fill="hold">
                                          <p:stCondLst>
                                            <p:cond delay="0"/>
                                          </p:stCondLst>
                                        </p:cTn>
                                        <p:tgtEl>
                                          <p:spTgt spid="17"/>
                                        </p:tgtEl>
                                        <p:attrNameLst>
                                          <p:attrName>style.visibility</p:attrName>
                                        </p:attrNameLst>
                                      </p:cBhvr>
                                      <p:to>
                                        <p:strVal val="visible"/>
                                      </p:to>
                                    </p:set>
                                    <p:anim calcmode="lin" valueType="num">
                                      <p:cBhvr additive="base">
                                        <p:cTn id="265" dur="2000" fill="hold"/>
                                        <p:tgtEl>
                                          <p:spTgt spid="17"/>
                                        </p:tgtEl>
                                        <p:attrNameLst>
                                          <p:attrName>ppt_x</p:attrName>
                                        </p:attrNameLst>
                                      </p:cBhvr>
                                      <p:tavLst>
                                        <p:tav tm="0">
                                          <p:val>
                                            <p:strVal val="1+#ppt_w/2"/>
                                          </p:val>
                                        </p:tav>
                                        <p:tav tm="100000">
                                          <p:val>
                                            <p:strVal val="#ppt_x"/>
                                          </p:val>
                                        </p:tav>
                                      </p:tavLst>
                                    </p:anim>
                                    <p:anim calcmode="lin" valueType="num">
                                      <p:cBhvr additive="base">
                                        <p:cTn id="266" dur="2000" fill="hold"/>
                                        <p:tgtEl>
                                          <p:spTgt spid="17"/>
                                        </p:tgtEl>
                                        <p:attrNameLst>
                                          <p:attrName>ppt_y</p:attrName>
                                        </p:attrNameLst>
                                      </p:cBhvr>
                                      <p:tavLst>
                                        <p:tav tm="0">
                                          <p:val>
                                            <p:strVal val="0-#ppt_h/2"/>
                                          </p:val>
                                        </p:tav>
                                        <p:tav tm="100000">
                                          <p:val>
                                            <p:strVal val="#ppt_y"/>
                                          </p:val>
                                        </p:tav>
                                      </p:tavLst>
                                    </p:anim>
                                  </p:childTnLst>
                                </p:cTn>
                              </p:par>
                              <p:par>
                                <p:cTn id="267" presetID="3" presetClass="entr" presetSubtype="5" fill="hold" grpId="1" nodeType="withEffect">
                                  <p:stCondLst>
                                    <p:cond delay="0"/>
                                  </p:stCondLst>
                                  <p:childTnLst>
                                    <p:set>
                                      <p:cBhvr>
                                        <p:cTn id="268" dur="1" fill="hold">
                                          <p:stCondLst>
                                            <p:cond delay="0"/>
                                          </p:stCondLst>
                                        </p:cTn>
                                        <p:tgtEl>
                                          <p:spTgt spid="4"/>
                                        </p:tgtEl>
                                        <p:attrNameLst>
                                          <p:attrName>style.visibility</p:attrName>
                                        </p:attrNameLst>
                                      </p:cBhvr>
                                      <p:to>
                                        <p:strVal val="visible"/>
                                      </p:to>
                                    </p:set>
                                    <p:animEffect transition="in" filter="blinds(vertical)">
                                      <p:cBhvr>
                                        <p:cTn id="269" dur="2000"/>
                                        <p:tgtEl>
                                          <p:spTgt spid="4"/>
                                        </p:tgtEl>
                                      </p:cBhvr>
                                    </p:animEffect>
                                  </p:childTnLst>
                                </p:cTn>
                              </p:par>
                              <p:par>
                                <p:cTn id="270" presetID="3" presetClass="entr" presetSubtype="5" fill="hold" grpId="1" nodeType="withEffect">
                                  <p:stCondLst>
                                    <p:cond delay="0"/>
                                  </p:stCondLst>
                                  <p:childTnLst>
                                    <p:set>
                                      <p:cBhvr>
                                        <p:cTn id="271" dur="1" fill="hold">
                                          <p:stCondLst>
                                            <p:cond delay="0"/>
                                          </p:stCondLst>
                                        </p:cTn>
                                        <p:tgtEl>
                                          <p:spTgt spid="18"/>
                                        </p:tgtEl>
                                        <p:attrNameLst>
                                          <p:attrName>style.visibility</p:attrName>
                                        </p:attrNameLst>
                                      </p:cBhvr>
                                      <p:to>
                                        <p:strVal val="visible"/>
                                      </p:to>
                                    </p:set>
                                    <p:animEffect transition="in" filter="blinds(vertical)">
                                      <p:cBhvr>
                                        <p:cTn id="272" dur="2000"/>
                                        <p:tgtEl>
                                          <p:spTgt spid="18"/>
                                        </p:tgtEl>
                                      </p:cBhvr>
                                    </p:animEffect>
                                  </p:childTnLst>
                                </p:cTn>
                              </p:par>
                              <p:par>
                                <p:cTn id="273" presetID="3" presetClass="entr" presetSubtype="5" fill="hold" grpId="1" nodeType="withEffect">
                                  <p:stCondLst>
                                    <p:cond delay="0"/>
                                  </p:stCondLst>
                                  <p:childTnLst>
                                    <p:set>
                                      <p:cBhvr>
                                        <p:cTn id="274" dur="1" fill="hold">
                                          <p:stCondLst>
                                            <p:cond delay="0"/>
                                          </p:stCondLst>
                                        </p:cTn>
                                        <p:tgtEl>
                                          <p:spTgt spid="19"/>
                                        </p:tgtEl>
                                        <p:attrNameLst>
                                          <p:attrName>style.visibility</p:attrName>
                                        </p:attrNameLst>
                                      </p:cBhvr>
                                      <p:to>
                                        <p:strVal val="visible"/>
                                      </p:to>
                                    </p:set>
                                    <p:animEffect transition="in" filter="blinds(vertical)">
                                      <p:cBhvr>
                                        <p:cTn id="275" dur="2000"/>
                                        <p:tgtEl>
                                          <p:spTgt spid="19"/>
                                        </p:tgtEl>
                                      </p:cBhvr>
                                    </p:animEffect>
                                  </p:childTnLst>
                                </p:cTn>
                              </p:par>
                              <p:par>
                                <p:cTn id="276" presetID="3" presetClass="entr" presetSubtype="5" fill="hold" grpId="1" nodeType="withEffect">
                                  <p:stCondLst>
                                    <p:cond delay="0"/>
                                  </p:stCondLst>
                                  <p:childTnLst>
                                    <p:set>
                                      <p:cBhvr>
                                        <p:cTn id="277" dur="1" fill="hold">
                                          <p:stCondLst>
                                            <p:cond delay="0"/>
                                          </p:stCondLst>
                                        </p:cTn>
                                        <p:tgtEl>
                                          <p:spTgt spid="20"/>
                                        </p:tgtEl>
                                        <p:attrNameLst>
                                          <p:attrName>style.visibility</p:attrName>
                                        </p:attrNameLst>
                                      </p:cBhvr>
                                      <p:to>
                                        <p:strVal val="visible"/>
                                      </p:to>
                                    </p:set>
                                    <p:animEffect transition="in" filter="blinds(vertical)">
                                      <p:cBhvr>
                                        <p:cTn id="278" dur="2000"/>
                                        <p:tgtEl>
                                          <p:spTgt spid="20"/>
                                        </p:tgtEl>
                                      </p:cBhvr>
                                    </p:animEffect>
                                  </p:childTnLst>
                                </p:cTn>
                              </p:par>
                              <p:par>
                                <p:cTn id="279" presetID="3" presetClass="entr" presetSubtype="5" fill="hold" grpId="1" nodeType="withEffect">
                                  <p:stCondLst>
                                    <p:cond delay="0"/>
                                  </p:stCondLst>
                                  <p:childTnLst>
                                    <p:set>
                                      <p:cBhvr>
                                        <p:cTn id="280" dur="1" fill="hold">
                                          <p:stCondLst>
                                            <p:cond delay="0"/>
                                          </p:stCondLst>
                                        </p:cTn>
                                        <p:tgtEl>
                                          <p:spTgt spid="21"/>
                                        </p:tgtEl>
                                        <p:attrNameLst>
                                          <p:attrName>style.visibility</p:attrName>
                                        </p:attrNameLst>
                                      </p:cBhvr>
                                      <p:to>
                                        <p:strVal val="visible"/>
                                      </p:to>
                                    </p:set>
                                    <p:animEffect transition="in" filter="blinds(vertical)">
                                      <p:cBhvr>
                                        <p:cTn id="281" dur="2000"/>
                                        <p:tgtEl>
                                          <p:spTgt spid="21"/>
                                        </p:tgtEl>
                                      </p:cBhvr>
                                    </p:animEffect>
                                  </p:childTnLst>
                                </p:cTn>
                              </p:par>
                              <p:par>
                                <p:cTn id="282" presetID="3" presetClass="entr" presetSubtype="5" fill="hold" grpId="1" nodeType="withEffect">
                                  <p:stCondLst>
                                    <p:cond delay="0"/>
                                  </p:stCondLst>
                                  <p:childTnLst>
                                    <p:set>
                                      <p:cBhvr>
                                        <p:cTn id="283" dur="1" fill="hold">
                                          <p:stCondLst>
                                            <p:cond delay="0"/>
                                          </p:stCondLst>
                                        </p:cTn>
                                        <p:tgtEl>
                                          <p:spTgt spid="22"/>
                                        </p:tgtEl>
                                        <p:attrNameLst>
                                          <p:attrName>style.visibility</p:attrName>
                                        </p:attrNameLst>
                                      </p:cBhvr>
                                      <p:to>
                                        <p:strVal val="visible"/>
                                      </p:to>
                                    </p:set>
                                    <p:animEffect transition="in" filter="blinds(vertical)">
                                      <p:cBhvr>
                                        <p:cTn id="284" dur="2000"/>
                                        <p:tgtEl>
                                          <p:spTgt spid="22"/>
                                        </p:tgtEl>
                                      </p:cBhvr>
                                    </p:animEffect>
                                  </p:childTnLst>
                                </p:cTn>
                              </p:par>
                              <p:par>
                                <p:cTn id="285" presetID="3" presetClass="entr" presetSubtype="5" fill="hold" grpId="1" nodeType="withEffect">
                                  <p:stCondLst>
                                    <p:cond delay="0"/>
                                  </p:stCondLst>
                                  <p:childTnLst>
                                    <p:set>
                                      <p:cBhvr>
                                        <p:cTn id="286" dur="1" fill="hold">
                                          <p:stCondLst>
                                            <p:cond delay="0"/>
                                          </p:stCondLst>
                                        </p:cTn>
                                        <p:tgtEl>
                                          <p:spTgt spid="23"/>
                                        </p:tgtEl>
                                        <p:attrNameLst>
                                          <p:attrName>style.visibility</p:attrName>
                                        </p:attrNameLst>
                                      </p:cBhvr>
                                      <p:to>
                                        <p:strVal val="visible"/>
                                      </p:to>
                                    </p:set>
                                    <p:animEffect transition="in" filter="blinds(vertical)">
                                      <p:cBhvr>
                                        <p:cTn id="287" dur="2000"/>
                                        <p:tgtEl>
                                          <p:spTgt spid="23"/>
                                        </p:tgtEl>
                                      </p:cBhvr>
                                    </p:animEffect>
                                  </p:childTnLst>
                                </p:cTn>
                              </p:par>
                              <p:par>
                                <p:cTn id="288" presetID="3" presetClass="entr" presetSubtype="5" fill="hold" grpId="1" nodeType="withEffect">
                                  <p:stCondLst>
                                    <p:cond delay="0"/>
                                  </p:stCondLst>
                                  <p:childTnLst>
                                    <p:set>
                                      <p:cBhvr>
                                        <p:cTn id="289" dur="1" fill="hold">
                                          <p:stCondLst>
                                            <p:cond delay="0"/>
                                          </p:stCondLst>
                                        </p:cTn>
                                        <p:tgtEl>
                                          <p:spTgt spid="24"/>
                                        </p:tgtEl>
                                        <p:attrNameLst>
                                          <p:attrName>style.visibility</p:attrName>
                                        </p:attrNameLst>
                                      </p:cBhvr>
                                      <p:to>
                                        <p:strVal val="visible"/>
                                      </p:to>
                                    </p:set>
                                    <p:animEffect transition="in" filter="blinds(vertical)">
                                      <p:cBhvr>
                                        <p:cTn id="290" dur="2000"/>
                                        <p:tgtEl>
                                          <p:spTgt spid="24"/>
                                        </p:tgtEl>
                                      </p:cBhvr>
                                    </p:animEffect>
                                  </p:childTnLst>
                                </p:cTn>
                              </p:par>
                              <p:par>
                                <p:cTn id="291" presetID="3" presetClass="entr" presetSubtype="5" fill="hold" grpId="1" nodeType="withEffect">
                                  <p:stCondLst>
                                    <p:cond delay="0"/>
                                  </p:stCondLst>
                                  <p:childTnLst>
                                    <p:set>
                                      <p:cBhvr>
                                        <p:cTn id="292" dur="1" fill="hold">
                                          <p:stCondLst>
                                            <p:cond delay="0"/>
                                          </p:stCondLst>
                                        </p:cTn>
                                        <p:tgtEl>
                                          <p:spTgt spid="25"/>
                                        </p:tgtEl>
                                        <p:attrNameLst>
                                          <p:attrName>style.visibility</p:attrName>
                                        </p:attrNameLst>
                                      </p:cBhvr>
                                      <p:to>
                                        <p:strVal val="visible"/>
                                      </p:to>
                                    </p:set>
                                    <p:animEffect transition="in" filter="blinds(vertical)">
                                      <p:cBhvr>
                                        <p:cTn id="293" dur="2000"/>
                                        <p:tgtEl>
                                          <p:spTgt spid="25"/>
                                        </p:tgtEl>
                                      </p:cBhvr>
                                    </p:animEffect>
                                  </p:childTnLst>
                                </p:cTn>
                              </p:par>
                              <p:par>
                                <p:cTn id="294" presetID="3" presetClass="entr" presetSubtype="5" fill="hold" grpId="1" nodeType="withEffect">
                                  <p:stCondLst>
                                    <p:cond delay="0"/>
                                  </p:stCondLst>
                                  <p:childTnLst>
                                    <p:set>
                                      <p:cBhvr>
                                        <p:cTn id="295" dur="1" fill="hold">
                                          <p:stCondLst>
                                            <p:cond delay="0"/>
                                          </p:stCondLst>
                                        </p:cTn>
                                        <p:tgtEl>
                                          <p:spTgt spid="26"/>
                                        </p:tgtEl>
                                        <p:attrNameLst>
                                          <p:attrName>style.visibility</p:attrName>
                                        </p:attrNameLst>
                                      </p:cBhvr>
                                      <p:to>
                                        <p:strVal val="visible"/>
                                      </p:to>
                                    </p:set>
                                    <p:animEffect transition="in" filter="blinds(vertical)">
                                      <p:cBhvr>
                                        <p:cTn id="296" dur="2000"/>
                                        <p:tgtEl>
                                          <p:spTgt spid="26"/>
                                        </p:tgtEl>
                                      </p:cBhvr>
                                    </p:animEffect>
                                  </p:childTnLst>
                                </p:cTn>
                              </p:par>
                              <p:par>
                                <p:cTn id="297" presetID="3" presetClass="entr" presetSubtype="5" fill="hold" grpId="1" nodeType="withEffect">
                                  <p:stCondLst>
                                    <p:cond delay="0"/>
                                  </p:stCondLst>
                                  <p:childTnLst>
                                    <p:set>
                                      <p:cBhvr>
                                        <p:cTn id="298" dur="1" fill="hold">
                                          <p:stCondLst>
                                            <p:cond delay="0"/>
                                          </p:stCondLst>
                                        </p:cTn>
                                        <p:tgtEl>
                                          <p:spTgt spid="27"/>
                                        </p:tgtEl>
                                        <p:attrNameLst>
                                          <p:attrName>style.visibility</p:attrName>
                                        </p:attrNameLst>
                                      </p:cBhvr>
                                      <p:to>
                                        <p:strVal val="visible"/>
                                      </p:to>
                                    </p:set>
                                    <p:animEffect transition="in" filter="blinds(vertical)">
                                      <p:cBhvr>
                                        <p:cTn id="299" dur="2000"/>
                                        <p:tgtEl>
                                          <p:spTgt spid="27"/>
                                        </p:tgtEl>
                                      </p:cBhvr>
                                    </p:animEffect>
                                  </p:childTnLst>
                                </p:cTn>
                              </p:par>
                              <p:par>
                                <p:cTn id="300" presetID="3" presetClass="entr" presetSubtype="5" fill="hold" grpId="1" nodeType="withEffect">
                                  <p:stCondLst>
                                    <p:cond delay="0"/>
                                  </p:stCondLst>
                                  <p:childTnLst>
                                    <p:set>
                                      <p:cBhvr>
                                        <p:cTn id="301" dur="1" fill="hold">
                                          <p:stCondLst>
                                            <p:cond delay="0"/>
                                          </p:stCondLst>
                                        </p:cTn>
                                        <p:tgtEl>
                                          <p:spTgt spid="28"/>
                                        </p:tgtEl>
                                        <p:attrNameLst>
                                          <p:attrName>style.visibility</p:attrName>
                                        </p:attrNameLst>
                                      </p:cBhvr>
                                      <p:to>
                                        <p:strVal val="visible"/>
                                      </p:to>
                                    </p:set>
                                    <p:animEffect transition="in" filter="blinds(vertical)">
                                      <p:cBhvr>
                                        <p:cTn id="302" dur="2000"/>
                                        <p:tgtEl>
                                          <p:spTgt spid="28"/>
                                        </p:tgtEl>
                                      </p:cBhvr>
                                    </p:animEffect>
                                  </p:childTnLst>
                                </p:cTn>
                              </p:par>
                              <p:par>
                                <p:cTn id="303" presetID="3" presetClass="entr" presetSubtype="5" fill="hold" grpId="1" nodeType="withEffect">
                                  <p:stCondLst>
                                    <p:cond delay="0"/>
                                  </p:stCondLst>
                                  <p:childTnLst>
                                    <p:set>
                                      <p:cBhvr>
                                        <p:cTn id="304" dur="1" fill="hold">
                                          <p:stCondLst>
                                            <p:cond delay="0"/>
                                          </p:stCondLst>
                                        </p:cTn>
                                        <p:tgtEl>
                                          <p:spTgt spid="29"/>
                                        </p:tgtEl>
                                        <p:attrNameLst>
                                          <p:attrName>style.visibility</p:attrName>
                                        </p:attrNameLst>
                                      </p:cBhvr>
                                      <p:to>
                                        <p:strVal val="visible"/>
                                      </p:to>
                                    </p:set>
                                    <p:animEffect transition="in" filter="blinds(vertical)">
                                      <p:cBhvr>
                                        <p:cTn id="305" dur="2000"/>
                                        <p:tgtEl>
                                          <p:spTgt spid="29"/>
                                        </p:tgtEl>
                                      </p:cBhvr>
                                    </p:animEffect>
                                  </p:childTnLst>
                                </p:cTn>
                              </p:par>
                              <p:par>
                                <p:cTn id="306" presetID="3" presetClass="entr" presetSubtype="5" fill="hold" grpId="1" nodeType="withEffect">
                                  <p:stCondLst>
                                    <p:cond delay="0"/>
                                  </p:stCondLst>
                                  <p:childTnLst>
                                    <p:set>
                                      <p:cBhvr>
                                        <p:cTn id="307" dur="1" fill="hold">
                                          <p:stCondLst>
                                            <p:cond delay="0"/>
                                          </p:stCondLst>
                                        </p:cTn>
                                        <p:tgtEl>
                                          <p:spTgt spid="5"/>
                                        </p:tgtEl>
                                        <p:attrNameLst>
                                          <p:attrName>style.visibility</p:attrName>
                                        </p:attrNameLst>
                                      </p:cBhvr>
                                      <p:to>
                                        <p:strVal val="visible"/>
                                      </p:to>
                                    </p:set>
                                    <p:animEffect transition="in" filter="blinds(vertical)">
                                      <p:cBhvr>
                                        <p:cTn id="308" dur="2000"/>
                                        <p:tgtEl>
                                          <p:spTgt spid="5"/>
                                        </p:tgtEl>
                                      </p:cBhvr>
                                    </p:animEffect>
                                  </p:childTnLst>
                                </p:cTn>
                              </p:par>
                              <p:par>
                                <p:cTn id="309" presetID="3" presetClass="entr" presetSubtype="5" fill="hold" grpId="1" nodeType="withEffect">
                                  <p:stCondLst>
                                    <p:cond delay="0"/>
                                  </p:stCondLst>
                                  <p:childTnLst>
                                    <p:set>
                                      <p:cBhvr>
                                        <p:cTn id="310" dur="1" fill="hold">
                                          <p:stCondLst>
                                            <p:cond delay="0"/>
                                          </p:stCondLst>
                                        </p:cTn>
                                        <p:tgtEl>
                                          <p:spTgt spid="6"/>
                                        </p:tgtEl>
                                        <p:attrNameLst>
                                          <p:attrName>style.visibility</p:attrName>
                                        </p:attrNameLst>
                                      </p:cBhvr>
                                      <p:to>
                                        <p:strVal val="visible"/>
                                      </p:to>
                                    </p:set>
                                    <p:animEffect transition="in" filter="blinds(vertical)">
                                      <p:cBhvr>
                                        <p:cTn id="311" dur="2000"/>
                                        <p:tgtEl>
                                          <p:spTgt spid="6"/>
                                        </p:tgtEl>
                                      </p:cBhvr>
                                    </p:animEffect>
                                  </p:childTnLst>
                                </p:cTn>
                              </p:par>
                              <p:par>
                                <p:cTn id="312" presetID="3" presetClass="entr" presetSubtype="5" fill="hold" grpId="1" nodeType="withEffect">
                                  <p:stCondLst>
                                    <p:cond delay="0"/>
                                  </p:stCondLst>
                                  <p:childTnLst>
                                    <p:set>
                                      <p:cBhvr>
                                        <p:cTn id="313" dur="1" fill="hold">
                                          <p:stCondLst>
                                            <p:cond delay="0"/>
                                          </p:stCondLst>
                                        </p:cTn>
                                        <p:tgtEl>
                                          <p:spTgt spid="7"/>
                                        </p:tgtEl>
                                        <p:attrNameLst>
                                          <p:attrName>style.visibility</p:attrName>
                                        </p:attrNameLst>
                                      </p:cBhvr>
                                      <p:to>
                                        <p:strVal val="visible"/>
                                      </p:to>
                                    </p:set>
                                    <p:animEffect transition="in" filter="blinds(vertical)">
                                      <p:cBhvr>
                                        <p:cTn id="314" dur="2000"/>
                                        <p:tgtEl>
                                          <p:spTgt spid="7"/>
                                        </p:tgtEl>
                                      </p:cBhvr>
                                    </p:animEffect>
                                  </p:childTnLst>
                                </p:cTn>
                              </p:par>
                              <p:par>
                                <p:cTn id="315" presetID="3" presetClass="entr" presetSubtype="5" fill="hold" grpId="1" nodeType="withEffect">
                                  <p:stCondLst>
                                    <p:cond delay="0"/>
                                  </p:stCondLst>
                                  <p:childTnLst>
                                    <p:set>
                                      <p:cBhvr>
                                        <p:cTn id="316" dur="1" fill="hold">
                                          <p:stCondLst>
                                            <p:cond delay="0"/>
                                          </p:stCondLst>
                                        </p:cTn>
                                        <p:tgtEl>
                                          <p:spTgt spid="8"/>
                                        </p:tgtEl>
                                        <p:attrNameLst>
                                          <p:attrName>style.visibility</p:attrName>
                                        </p:attrNameLst>
                                      </p:cBhvr>
                                      <p:to>
                                        <p:strVal val="visible"/>
                                      </p:to>
                                    </p:set>
                                    <p:animEffect transition="in" filter="blinds(vertical)">
                                      <p:cBhvr>
                                        <p:cTn id="317" dur="2000"/>
                                        <p:tgtEl>
                                          <p:spTgt spid="8"/>
                                        </p:tgtEl>
                                      </p:cBhvr>
                                    </p:animEffect>
                                  </p:childTnLst>
                                </p:cTn>
                              </p:par>
                              <p:par>
                                <p:cTn id="318" presetID="3" presetClass="entr" presetSubtype="5" fill="hold" grpId="1" nodeType="withEffect">
                                  <p:stCondLst>
                                    <p:cond delay="0"/>
                                  </p:stCondLst>
                                  <p:childTnLst>
                                    <p:set>
                                      <p:cBhvr>
                                        <p:cTn id="319" dur="1" fill="hold">
                                          <p:stCondLst>
                                            <p:cond delay="0"/>
                                          </p:stCondLst>
                                        </p:cTn>
                                        <p:tgtEl>
                                          <p:spTgt spid="9"/>
                                        </p:tgtEl>
                                        <p:attrNameLst>
                                          <p:attrName>style.visibility</p:attrName>
                                        </p:attrNameLst>
                                      </p:cBhvr>
                                      <p:to>
                                        <p:strVal val="visible"/>
                                      </p:to>
                                    </p:set>
                                    <p:animEffect transition="in" filter="blinds(vertical)">
                                      <p:cBhvr>
                                        <p:cTn id="320" dur="2000"/>
                                        <p:tgtEl>
                                          <p:spTgt spid="9"/>
                                        </p:tgtEl>
                                      </p:cBhvr>
                                    </p:animEffect>
                                  </p:childTnLst>
                                </p:cTn>
                              </p:par>
                              <p:par>
                                <p:cTn id="321" presetID="3" presetClass="entr" presetSubtype="5" fill="hold" grpId="1" nodeType="withEffect">
                                  <p:stCondLst>
                                    <p:cond delay="0"/>
                                  </p:stCondLst>
                                  <p:childTnLst>
                                    <p:set>
                                      <p:cBhvr>
                                        <p:cTn id="322" dur="1" fill="hold">
                                          <p:stCondLst>
                                            <p:cond delay="0"/>
                                          </p:stCondLst>
                                        </p:cTn>
                                        <p:tgtEl>
                                          <p:spTgt spid="10"/>
                                        </p:tgtEl>
                                        <p:attrNameLst>
                                          <p:attrName>style.visibility</p:attrName>
                                        </p:attrNameLst>
                                      </p:cBhvr>
                                      <p:to>
                                        <p:strVal val="visible"/>
                                      </p:to>
                                    </p:set>
                                    <p:animEffect transition="in" filter="blinds(vertical)">
                                      <p:cBhvr>
                                        <p:cTn id="323" dur="2000"/>
                                        <p:tgtEl>
                                          <p:spTgt spid="10"/>
                                        </p:tgtEl>
                                      </p:cBhvr>
                                    </p:animEffect>
                                  </p:childTnLst>
                                </p:cTn>
                              </p:par>
                              <p:par>
                                <p:cTn id="324" presetID="3" presetClass="entr" presetSubtype="5" fill="hold" grpId="1" nodeType="withEffect">
                                  <p:stCondLst>
                                    <p:cond delay="0"/>
                                  </p:stCondLst>
                                  <p:childTnLst>
                                    <p:set>
                                      <p:cBhvr>
                                        <p:cTn id="325" dur="1" fill="hold">
                                          <p:stCondLst>
                                            <p:cond delay="0"/>
                                          </p:stCondLst>
                                        </p:cTn>
                                        <p:tgtEl>
                                          <p:spTgt spid="11"/>
                                        </p:tgtEl>
                                        <p:attrNameLst>
                                          <p:attrName>style.visibility</p:attrName>
                                        </p:attrNameLst>
                                      </p:cBhvr>
                                      <p:to>
                                        <p:strVal val="visible"/>
                                      </p:to>
                                    </p:set>
                                    <p:animEffect transition="in" filter="blinds(vertical)">
                                      <p:cBhvr>
                                        <p:cTn id="326" dur="2000"/>
                                        <p:tgtEl>
                                          <p:spTgt spid="11"/>
                                        </p:tgtEl>
                                      </p:cBhvr>
                                    </p:animEffect>
                                  </p:childTnLst>
                                </p:cTn>
                              </p:par>
                              <p:par>
                                <p:cTn id="327" presetID="3" presetClass="entr" presetSubtype="5" fill="hold" grpId="1" nodeType="withEffect">
                                  <p:stCondLst>
                                    <p:cond delay="0"/>
                                  </p:stCondLst>
                                  <p:childTnLst>
                                    <p:set>
                                      <p:cBhvr>
                                        <p:cTn id="328" dur="1" fill="hold">
                                          <p:stCondLst>
                                            <p:cond delay="0"/>
                                          </p:stCondLst>
                                        </p:cTn>
                                        <p:tgtEl>
                                          <p:spTgt spid="12"/>
                                        </p:tgtEl>
                                        <p:attrNameLst>
                                          <p:attrName>style.visibility</p:attrName>
                                        </p:attrNameLst>
                                      </p:cBhvr>
                                      <p:to>
                                        <p:strVal val="visible"/>
                                      </p:to>
                                    </p:set>
                                    <p:animEffect transition="in" filter="blinds(vertical)">
                                      <p:cBhvr>
                                        <p:cTn id="329" dur="2000"/>
                                        <p:tgtEl>
                                          <p:spTgt spid="12"/>
                                        </p:tgtEl>
                                      </p:cBhvr>
                                    </p:animEffect>
                                  </p:childTnLst>
                                </p:cTn>
                              </p:par>
                              <p:par>
                                <p:cTn id="330" presetID="3" presetClass="entr" presetSubtype="5" fill="hold" grpId="1" nodeType="withEffect">
                                  <p:stCondLst>
                                    <p:cond delay="0"/>
                                  </p:stCondLst>
                                  <p:childTnLst>
                                    <p:set>
                                      <p:cBhvr>
                                        <p:cTn id="331" dur="1" fill="hold">
                                          <p:stCondLst>
                                            <p:cond delay="0"/>
                                          </p:stCondLst>
                                        </p:cTn>
                                        <p:tgtEl>
                                          <p:spTgt spid="13"/>
                                        </p:tgtEl>
                                        <p:attrNameLst>
                                          <p:attrName>style.visibility</p:attrName>
                                        </p:attrNameLst>
                                      </p:cBhvr>
                                      <p:to>
                                        <p:strVal val="visible"/>
                                      </p:to>
                                    </p:set>
                                    <p:animEffect transition="in" filter="blinds(vertical)">
                                      <p:cBhvr>
                                        <p:cTn id="332" dur="2000"/>
                                        <p:tgtEl>
                                          <p:spTgt spid="13"/>
                                        </p:tgtEl>
                                      </p:cBhvr>
                                    </p:animEffect>
                                  </p:childTnLst>
                                </p:cTn>
                              </p:par>
                              <p:par>
                                <p:cTn id="333" presetID="3" presetClass="entr" presetSubtype="5" fill="hold" grpId="1" nodeType="withEffect">
                                  <p:stCondLst>
                                    <p:cond delay="0"/>
                                  </p:stCondLst>
                                  <p:childTnLst>
                                    <p:set>
                                      <p:cBhvr>
                                        <p:cTn id="334" dur="1" fill="hold">
                                          <p:stCondLst>
                                            <p:cond delay="0"/>
                                          </p:stCondLst>
                                        </p:cTn>
                                        <p:tgtEl>
                                          <p:spTgt spid="14"/>
                                        </p:tgtEl>
                                        <p:attrNameLst>
                                          <p:attrName>style.visibility</p:attrName>
                                        </p:attrNameLst>
                                      </p:cBhvr>
                                      <p:to>
                                        <p:strVal val="visible"/>
                                      </p:to>
                                    </p:set>
                                    <p:animEffect transition="in" filter="blinds(vertical)">
                                      <p:cBhvr>
                                        <p:cTn id="335" dur="2000"/>
                                        <p:tgtEl>
                                          <p:spTgt spid="14"/>
                                        </p:tgtEl>
                                      </p:cBhvr>
                                    </p:animEffect>
                                  </p:childTnLst>
                                </p:cTn>
                              </p:par>
                              <p:par>
                                <p:cTn id="336" presetID="3" presetClass="entr" presetSubtype="5" fill="hold" grpId="1" nodeType="withEffect">
                                  <p:stCondLst>
                                    <p:cond delay="0"/>
                                  </p:stCondLst>
                                  <p:childTnLst>
                                    <p:set>
                                      <p:cBhvr>
                                        <p:cTn id="337" dur="1" fill="hold">
                                          <p:stCondLst>
                                            <p:cond delay="0"/>
                                          </p:stCondLst>
                                        </p:cTn>
                                        <p:tgtEl>
                                          <p:spTgt spid="15"/>
                                        </p:tgtEl>
                                        <p:attrNameLst>
                                          <p:attrName>style.visibility</p:attrName>
                                        </p:attrNameLst>
                                      </p:cBhvr>
                                      <p:to>
                                        <p:strVal val="visible"/>
                                      </p:to>
                                    </p:set>
                                    <p:animEffect transition="in" filter="blinds(vertical)">
                                      <p:cBhvr>
                                        <p:cTn id="338" dur="2000"/>
                                        <p:tgtEl>
                                          <p:spTgt spid="15"/>
                                        </p:tgtEl>
                                      </p:cBhvr>
                                    </p:animEffect>
                                  </p:childTnLst>
                                </p:cTn>
                              </p:par>
                              <p:par>
                                <p:cTn id="339" presetID="3" presetClass="entr" presetSubtype="5" fill="hold" grpId="1" nodeType="withEffect">
                                  <p:stCondLst>
                                    <p:cond delay="0"/>
                                  </p:stCondLst>
                                  <p:childTnLst>
                                    <p:set>
                                      <p:cBhvr>
                                        <p:cTn id="340" dur="1" fill="hold">
                                          <p:stCondLst>
                                            <p:cond delay="0"/>
                                          </p:stCondLst>
                                        </p:cTn>
                                        <p:tgtEl>
                                          <p:spTgt spid="16"/>
                                        </p:tgtEl>
                                        <p:attrNameLst>
                                          <p:attrName>style.visibility</p:attrName>
                                        </p:attrNameLst>
                                      </p:cBhvr>
                                      <p:to>
                                        <p:strVal val="visible"/>
                                      </p:to>
                                    </p:set>
                                    <p:animEffect transition="in" filter="blinds(vertical)">
                                      <p:cBhvr>
                                        <p:cTn id="341" dur="2000"/>
                                        <p:tgtEl>
                                          <p:spTgt spid="16"/>
                                        </p:tgtEl>
                                      </p:cBhvr>
                                    </p:animEffect>
                                  </p:childTnLst>
                                </p:cTn>
                              </p:par>
                              <p:par>
                                <p:cTn id="342" presetID="3" presetClass="entr" presetSubtype="5" fill="hold" grpId="1" nodeType="withEffect">
                                  <p:stCondLst>
                                    <p:cond delay="0"/>
                                  </p:stCondLst>
                                  <p:childTnLst>
                                    <p:set>
                                      <p:cBhvr>
                                        <p:cTn id="343" dur="1" fill="hold">
                                          <p:stCondLst>
                                            <p:cond delay="0"/>
                                          </p:stCondLst>
                                        </p:cTn>
                                        <p:tgtEl>
                                          <p:spTgt spid="17"/>
                                        </p:tgtEl>
                                        <p:attrNameLst>
                                          <p:attrName>style.visibility</p:attrName>
                                        </p:attrNameLst>
                                      </p:cBhvr>
                                      <p:to>
                                        <p:strVal val="visible"/>
                                      </p:to>
                                    </p:set>
                                    <p:animEffect transition="in" filter="blinds(vertical)">
                                      <p:cBhvr>
                                        <p:cTn id="344" dur="2000"/>
                                        <p:tgtEl>
                                          <p:spTgt spid="17"/>
                                        </p:tgtEl>
                                      </p:cBhvr>
                                    </p:animEffect>
                                  </p:childTnLst>
                                </p:cTn>
                              </p:par>
                            </p:childTnLst>
                          </p:cTn>
                        </p:par>
                        <p:par>
                          <p:cTn id="345" fill="hold">
                            <p:stCondLst>
                              <p:cond delay="2000"/>
                            </p:stCondLst>
                            <p:childTnLst>
                              <p:par>
                                <p:cTn id="346" presetID="2" presetClass="exit" presetSubtype="2" fill="hold" grpId="3" nodeType="afterEffect">
                                  <p:stCondLst>
                                    <p:cond delay="0"/>
                                  </p:stCondLst>
                                  <p:childTnLst>
                                    <p:anim calcmode="lin" valueType="num">
                                      <p:cBhvr additive="base">
                                        <p:cTn id="347" dur="2000"/>
                                        <p:tgtEl>
                                          <p:spTgt spid="4"/>
                                        </p:tgtEl>
                                        <p:attrNameLst>
                                          <p:attrName>ppt_x</p:attrName>
                                        </p:attrNameLst>
                                      </p:cBhvr>
                                      <p:tavLst>
                                        <p:tav tm="0">
                                          <p:val>
                                            <p:strVal val="ppt_x"/>
                                          </p:val>
                                        </p:tav>
                                        <p:tav tm="100000">
                                          <p:val>
                                            <p:strVal val="1+ppt_w/2"/>
                                          </p:val>
                                        </p:tav>
                                      </p:tavLst>
                                    </p:anim>
                                    <p:anim calcmode="lin" valueType="num">
                                      <p:cBhvr additive="base">
                                        <p:cTn id="348" dur="2000"/>
                                        <p:tgtEl>
                                          <p:spTgt spid="4"/>
                                        </p:tgtEl>
                                        <p:attrNameLst>
                                          <p:attrName>ppt_y</p:attrName>
                                        </p:attrNameLst>
                                      </p:cBhvr>
                                      <p:tavLst>
                                        <p:tav tm="0">
                                          <p:val>
                                            <p:strVal val="ppt_y"/>
                                          </p:val>
                                        </p:tav>
                                        <p:tav tm="100000">
                                          <p:val>
                                            <p:strVal val="ppt_y"/>
                                          </p:val>
                                        </p:tav>
                                      </p:tavLst>
                                    </p:anim>
                                    <p:set>
                                      <p:cBhvr>
                                        <p:cTn id="349" dur="1" fill="hold">
                                          <p:stCondLst>
                                            <p:cond delay="1999"/>
                                          </p:stCondLst>
                                        </p:cTn>
                                        <p:tgtEl>
                                          <p:spTgt spid="4"/>
                                        </p:tgtEl>
                                        <p:attrNameLst>
                                          <p:attrName>style.visibility</p:attrName>
                                        </p:attrNameLst>
                                      </p:cBhvr>
                                      <p:to>
                                        <p:strVal val="hidden"/>
                                      </p:to>
                                    </p:set>
                                  </p:childTnLst>
                                </p:cTn>
                              </p:par>
                              <p:par>
                                <p:cTn id="350" presetID="2" presetClass="exit" presetSubtype="2" fill="hold" nodeType="withEffect">
                                  <p:stCondLst>
                                    <p:cond delay="0"/>
                                  </p:stCondLst>
                                  <p:childTnLst>
                                    <p:anim calcmode="lin" valueType="num">
                                      <p:cBhvr additive="base">
                                        <p:cTn id="351" dur="2000"/>
                                        <p:tgtEl>
                                          <p:spTgt spid="18"/>
                                        </p:tgtEl>
                                        <p:attrNameLst>
                                          <p:attrName>ppt_x</p:attrName>
                                        </p:attrNameLst>
                                      </p:cBhvr>
                                      <p:tavLst>
                                        <p:tav tm="0">
                                          <p:val>
                                            <p:strVal val="ppt_x"/>
                                          </p:val>
                                        </p:tav>
                                        <p:tav tm="100000">
                                          <p:val>
                                            <p:strVal val="1+ppt_w/2"/>
                                          </p:val>
                                        </p:tav>
                                      </p:tavLst>
                                    </p:anim>
                                    <p:anim calcmode="lin" valueType="num">
                                      <p:cBhvr additive="base">
                                        <p:cTn id="352" dur="2000"/>
                                        <p:tgtEl>
                                          <p:spTgt spid="18"/>
                                        </p:tgtEl>
                                        <p:attrNameLst>
                                          <p:attrName>ppt_y</p:attrName>
                                        </p:attrNameLst>
                                      </p:cBhvr>
                                      <p:tavLst>
                                        <p:tav tm="0">
                                          <p:val>
                                            <p:strVal val="ppt_y"/>
                                          </p:val>
                                        </p:tav>
                                        <p:tav tm="100000">
                                          <p:val>
                                            <p:strVal val="ppt_y"/>
                                          </p:val>
                                        </p:tav>
                                      </p:tavLst>
                                    </p:anim>
                                    <p:set>
                                      <p:cBhvr>
                                        <p:cTn id="353" dur="1" fill="hold">
                                          <p:stCondLst>
                                            <p:cond delay="1999"/>
                                          </p:stCondLst>
                                        </p:cTn>
                                        <p:tgtEl>
                                          <p:spTgt spid="18"/>
                                        </p:tgtEl>
                                        <p:attrNameLst>
                                          <p:attrName>style.visibility</p:attrName>
                                        </p:attrNameLst>
                                      </p:cBhvr>
                                      <p:to>
                                        <p:strVal val="hidden"/>
                                      </p:to>
                                    </p:set>
                                  </p:childTnLst>
                                </p:cTn>
                              </p:par>
                              <p:par>
                                <p:cTn id="354" presetID="2" presetClass="exit" presetSubtype="2" fill="hold" nodeType="withEffect">
                                  <p:stCondLst>
                                    <p:cond delay="0"/>
                                  </p:stCondLst>
                                  <p:childTnLst>
                                    <p:anim calcmode="lin" valueType="num">
                                      <p:cBhvr additive="base">
                                        <p:cTn id="355" dur="2000"/>
                                        <p:tgtEl>
                                          <p:spTgt spid="19"/>
                                        </p:tgtEl>
                                        <p:attrNameLst>
                                          <p:attrName>ppt_x</p:attrName>
                                        </p:attrNameLst>
                                      </p:cBhvr>
                                      <p:tavLst>
                                        <p:tav tm="0">
                                          <p:val>
                                            <p:strVal val="ppt_x"/>
                                          </p:val>
                                        </p:tav>
                                        <p:tav tm="100000">
                                          <p:val>
                                            <p:strVal val="1+ppt_w/2"/>
                                          </p:val>
                                        </p:tav>
                                      </p:tavLst>
                                    </p:anim>
                                    <p:anim calcmode="lin" valueType="num">
                                      <p:cBhvr additive="base">
                                        <p:cTn id="356" dur="2000"/>
                                        <p:tgtEl>
                                          <p:spTgt spid="19"/>
                                        </p:tgtEl>
                                        <p:attrNameLst>
                                          <p:attrName>ppt_y</p:attrName>
                                        </p:attrNameLst>
                                      </p:cBhvr>
                                      <p:tavLst>
                                        <p:tav tm="0">
                                          <p:val>
                                            <p:strVal val="ppt_y"/>
                                          </p:val>
                                        </p:tav>
                                        <p:tav tm="100000">
                                          <p:val>
                                            <p:strVal val="ppt_y"/>
                                          </p:val>
                                        </p:tav>
                                      </p:tavLst>
                                    </p:anim>
                                    <p:set>
                                      <p:cBhvr>
                                        <p:cTn id="357" dur="1" fill="hold">
                                          <p:stCondLst>
                                            <p:cond delay="1999"/>
                                          </p:stCondLst>
                                        </p:cTn>
                                        <p:tgtEl>
                                          <p:spTgt spid="19"/>
                                        </p:tgtEl>
                                        <p:attrNameLst>
                                          <p:attrName>style.visibility</p:attrName>
                                        </p:attrNameLst>
                                      </p:cBhvr>
                                      <p:to>
                                        <p:strVal val="hidden"/>
                                      </p:to>
                                    </p:set>
                                  </p:childTnLst>
                                </p:cTn>
                              </p:par>
                              <p:par>
                                <p:cTn id="358" presetID="2" presetClass="exit" presetSubtype="2" fill="hold" nodeType="withEffect">
                                  <p:stCondLst>
                                    <p:cond delay="0"/>
                                  </p:stCondLst>
                                  <p:childTnLst>
                                    <p:anim calcmode="lin" valueType="num">
                                      <p:cBhvr additive="base">
                                        <p:cTn id="359" dur="2000"/>
                                        <p:tgtEl>
                                          <p:spTgt spid="20"/>
                                        </p:tgtEl>
                                        <p:attrNameLst>
                                          <p:attrName>ppt_x</p:attrName>
                                        </p:attrNameLst>
                                      </p:cBhvr>
                                      <p:tavLst>
                                        <p:tav tm="0">
                                          <p:val>
                                            <p:strVal val="ppt_x"/>
                                          </p:val>
                                        </p:tav>
                                        <p:tav tm="100000">
                                          <p:val>
                                            <p:strVal val="1+ppt_w/2"/>
                                          </p:val>
                                        </p:tav>
                                      </p:tavLst>
                                    </p:anim>
                                    <p:anim calcmode="lin" valueType="num">
                                      <p:cBhvr additive="base">
                                        <p:cTn id="360" dur="2000"/>
                                        <p:tgtEl>
                                          <p:spTgt spid="20"/>
                                        </p:tgtEl>
                                        <p:attrNameLst>
                                          <p:attrName>ppt_y</p:attrName>
                                        </p:attrNameLst>
                                      </p:cBhvr>
                                      <p:tavLst>
                                        <p:tav tm="0">
                                          <p:val>
                                            <p:strVal val="ppt_y"/>
                                          </p:val>
                                        </p:tav>
                                        <p:tav tm="100000">
                                          <p:val>
                                            <p:strVal val="ppt_y"/>
                                          </p:val>
                                        </p:tav>
                                      </p:tavLst>
                                    </p:anim>
                                    <p:set>
                                      <p:cBhvr>
                                        <p:cTn id="361" dur="1" fill="hold">
                                          <p:stCondLst>
                                            <p:cond delay="1999"/>
                                          </p:stCondLst>
                                        </p:cTn>
                                        <p:tgtEl>
                                          <p:spTgt spid="20"/>
                                        </p:tgtEl>
                                        <p:attrNameLst>
                                          <p:attrName>style.visibility</p:attrName>
                                        </p:attrNameLst>
                                      </p:cBhvr>
                                      <p:to>
                                        <p:strVal val="hidden"/>
                                      </p:to>
                                    </p:set>
                                  </p:childTnLst>
                                </p:cTn>
                              </p:par>
                              <p:par>
                                <p:cTn id="362" presetID="2" presetClass="exit" presetSubtype="2" fill="hold" nodeType="withEffect">
                                  <p:stCondLst>
                                    <p:cond delay="0"/>
                                  </p:stCondLst>
                                  <p:childTnLst>
                                    <p:anim calcmode="lin" valueType="num">
                                      <p:cBhvr additive="base">
                                        <p:cTn id="363" dur="2000"/>
                                        <p:tgtEl>
                                          <p:spTgt spid="21"/>
                                        </p:tgtEl>
                                        <p:attrNameLst>
                                          <p:attrName>ppt_x</p:attrName>
                                        </p:attrNameLst>
                                      </p:cBhvr>
                                      <p:tavLst>
                                        <p:tav tm="0">
                                          <p:val>
                                            <p:strVal val="ppt_x"/>
                                          </p:val>
                                        </p:tav>
                                        <p:tav tm="100000">
                                          <p:val>
                                            <p:strVal val="1+ppt_w/2"/>
                                          </p:val>
                                        </p:tav>
                                      </p:tavLst>
                                    </p:anim>
                                    <p:anim calcmode="lin" valueType="num">
                                      <p:cBhvr additive="base">
                                        <p:cTn id="364" dur="2000"/>
                                        <p:tgtEl>
                                          <p:spTgt spid="21"/>
                                        </p:tgtEl>
                                        <p:attrNameLst>
                                          <p:attrName>ppt_y</p:attrName>
                                        </p:attrNameLst>
                                      </p:cBhvr>
                                      <p:tavLst>
                                        <p:tav tm="0">
                                          <p:val>
                                            <p:strVal val="ppt_y"/>
                                          </p:val>
                                        </p:tav>
                                        <p:tav tm="100000">
                                          <p:val>
                                            <p:strVal val="ppt_y"/>
                                          </p:val>
                                        </p:tav>
                                      </p:tavLst>
                                    </p:anim>
                                    <p:set>
                                      <p:cBhvr>
                                        <p:cTn id="365" dur="1" fill="hold">
                                          <p:stCondLst>
                                            <p:cond delay="1999"/>
                                          </p:stCondLst>
                                        </p:cTn>
                                        <p:tgtEl>
                                          <p:spTgt spid="21"/>
                                        </p:tgtEl>
                                        <p:attrNameLst>
                                          <p:attrName>style.visibility</p:attrName>
                                        </p:attrNameLst>
                                      </p:cBhvr>
                                      <p:to>
                                        <p:strVal val="hidden"/>
                                      </p:to>
                                    </p:set>
                                  </p:childTnLst>
                                </p:cTn>
                              </p:par>
                              <p:par>
                                <p:cTn id="366" presetID="2" presetClass="exit" presetSubtype="2" fill="hold" nodeType="withEffect">
                                  <p:stCondLst>
                                    <p:cond delay="0"/>
                                  </p:stCondLst>
                                  <p:childTnLst>
                                    <p:anim calcmode="lin" valueType="num">
                                      <p:cBhvr additive="base">
                                        <p:cTn id="367" dur="2000"/>
                                        <p:tgtEl>
                                          <p:spTgt spid="22"/>
                                        </p:tgtEl>
                                        <p:attrNameLst>
                                          <p:attrName>ppt_x</p:attrName>
                                        </p:attrNameLst>
                                      </p:cBhvr>
                                      <p:tavLst>
                                        <p:tav tm="0">
                                          <p:val>
                                            <p:strVal val="ppt_x"/>
                                          </p:val>
                                        </p:tav>
                                        <p:tav tm="100000">
                                          <p:val>
                                            <p:strVal val="1+ppt_w/2"/>
                                          </p:val>
                                        </p:tav>
                                      </p:tavLst>
                                    </p:anim>
                                    <p:anim calcmode="lin" valueType="num">
                                      <p:cBhvr additive="base">
                                        <p:cTn id="368" dur="2000"/>
                                        <p:tgtEl>
                                          <p:spTgt spid="22"/>
                                        </p:tgtEl>
                                        <p:attrNameLst>
                                          <p:attrName>ppt_y</p:attrName>
                                        </p:attrNameLst>
                                      </p:cBhvr>
                                      <p:tavLst>
                                        <p:tav tm="0">
                                          <p:val>
                                            <p:strVal val="ppt_y"/>
                                          </p:val>
                                        </p:tav>
                                        <p:tav tm="100000">
                                          <p:val>
                                            <p:strVal val="ppt_y"/>
                                          </p:val>
                                        </p:tav>
                                      </p:tavLst>
                                    </p:anim>
                                    <p:set>
                                      <p:cBhvr>
                                        <p:cTn id="369" dur="1" fill="hold">
                                          <p:stCondLst>
                                            <p:cond delay="1999"/>
                                          </p:stCondLst>
                                        </p:cTn>
                                        <p:tgtEl>
                                          <p:spTgt spid="22"/>
                                        </p:tgtEl>
                                        <p:attrNameLst>
                                          <p:attrName>style.visibility</p:attrName>
                                        </p:attrNameLst>
                                      </p:cBhvr>
                                      <p:to>
                                        <p:strVal val="hidden"/>
                                      </p:to>
                                    </p:set>
                                  </p:childTnLst>
                                </p:cTn>
                              </p:par>
                              <p:par>
                                <p:cTn id="370" presetID="2" presetClass="exit" presetSubtype="2" fill="hold" nodeType="withEffect">
                                  <p:stCondLst>
                                    <p:cond delay="0"/>
                                  </p:stCondLst>
                                  <p:childTnLst>
                                    <p:anim calcmode="lin" valueType="num">
                                      <p:cBhvr additive="base">
                                        <p:cTn id="371" dur="2000"/>
                                        <p:tgtEl>
                                          <p:spTgt spid="23"/>
                                        </p:tgtEl>
                                        <p:attrNameLst>
                                          <p:attrName>ppt_x</p:attrName>
                                        </p:attrNameLst>
                                      </p:cBhvr>
                                      <p:tavLst>
                                        <p:tav tm="0">
                                          <p:val>
                                            <p:strVal val="ppt_x"/>
                                          </p:val>
                                        </p:tav>
                                        <p:tav tm="100000">
                                          <p:val>
                                            <p:strVal val="1+ppt_w/2"/>
                                          </p:val>
                                        </p:tav>
                                      </p:tavLst>
                                    </p:anim>
                                    <p:anim calcmode="lin" valueType="num">
                                      <p:cBhvr additive="base">
                                        <p:cTn id="372" dur="2000"/>
                                        <p:tgtEl>
                                          <p:spTgt spid="23"/>
                                        </p:tgtEl>
                                        <p:attrNameLst>
                                          <p:attrName>ppt_y</p:attrName>
                                        </p:attrNameLst>
                                      </p:cBhvr>
                                      <p:tavLst>
                                        <p:tav tm="0">
                                          <p:val>
                                            <p:strVal val="ppt_y"/>
                                          </p:val>
                                        </p:tav>
                                        <p:tav tm="100000">
                                          <p:val>
                                            <p:strVal val="ppt_y"/>
                                          </p:val>
                                        </p:tav>
                                      </p:tavLst>
                                    </p:anim>
                                    <p:set>
                                      <p:cBhvr>
                                        <p:cTn id="373" dur="1" fill="hold">
                                          <p:stCondLst>
                                            <p:cond delay="1999"/>
                                          </p:stCondLst>
                                        </p:cTn>
                                        <p:tgtEl>
                                          <p:spTgt spid="23"/>
                                        </p:tgtEl>
                                        <p:attrNameLst>
                                          <p:attrName>style.visibility</p:attrName>
                                        </p:attrNameLst>
                                      </p:cBhvr>
                                      <p:to>
                                        <p:strVal val="hidden"/>
                                      </p:to>
                                    </p:set>
                                  </p:childTnLst>
                                </p:cTn>
                              </p:par>
                              <p:par>
                                <p:cTn id="374" presetID="2" presetClass="exit" presetSubtype="2" fill="hold" nodeType="withEffect">
                                  <p:stCondLst>
                                    <p:cond delay="0"/>
                                  </p:stCondLst>
                                  <p:childTnLst>
                                    <p:anim calcmode="lin" valueType="num">
                                      <p:cBhvr additive="base">
                                        <p:cTn id="375" dur="2000"/>
                                        <p:tgtEl>
                                          <p:spTgt spid="24"/>
                                        </p:tgtEl>
                                        <p:attrNameLst>
                                          <p:attrName>ppt_x</p:attrName>
                                        </p:attrNameLst>
                                      </p:cBhvr>
                                      <p:tavLst>
                                        <p:tav tm="0">
                                          <p:val>
                                            <p:strVal val="ppt_x"/>
                                          </p:val>
                                        </p:tav>
                                        <p:tav tm="100000">
                                          <p:val>
                                            <p:strVal val="1+ppt_w/2"/>
                                          </p:val>
                                        </p:tav>
                                      </p:tavLst>
                                    </p:anim>
                                    <p:anim calcmode="lin" valueType="num">
                                      <p:cBhvr additive="base">
                                        <p:cTn id="376" dur="2000"/>
                                        <p:tgtEl>
                                          <p:spTgt spid="24"/>
                                        </p:tgtEl>
                                        <p:attrNameLst>
                                          <p:attrName>ppt_y</p:attrName>
                                        </p:attrNameLst>
                                      </p:cBhvr>
                                      <p:tavLst>
                                        <p:tav tm="0">
                                          <p:val>
                                            <p:strVal val="ppt_y"/>
                                          </p:val>
                                        </p:tav>
                                        <p:tav tm="100000">
                                          <p:val>
                                            <p:strVal val="ppt_y"/>
                                          </p:val>
                                        </p:tav>
                                      </p:tavLst>
                                    </p:anim>
                                    <p:set>
                                      <p:cBhvr>
                                        <p:cTn id="377" dur="1" fill="hold">
                                          <p:stCondLst>
                                            <p:cond delay="1999"/>
                                          </p:stCondLst>
                                        </p:cTn>
                                        <p:tgtEl>
                                          <p:spTgt spid="24"/>
                                        </p:tgtEl>
                                        <p:attrNameLst>
                                          <p:attrName>style.visibility</p:attrName>
                                        </p:attrNameLst>
                                      </p:cBhvr>
                                      <p:to>
                                        <p:strVal val="hidden"/>
                                      </p:to>
                                    </p:set>
                                  </p:childTnLst>
                                </p:cTn>
                              </p:par>
                              <p:par>
                                <p:cTn id="378" presetID="2" presetClass="exit" presetSubtype="2" fill="hold" nodeType="withEffect">
                                  <p:stCondLst>
                                    <p:cond delay="0"/>
                                  </p:stCondLst>
                                  <p:childTnLst>
                                    <p:anim calcmode="lin" valueType="num">
                                      <p:cBhvr additive="base">
                                        <p:cTn id="379" dur="2000"/>
                                        <p:tgtEl>
                                          <p:spTgt spid="25"/>
                                        </p:tgtEl>
                                        <p:attrNameLst>
                                          <p:attrName>ppt_x</p:attrName>
                                        </p:attrNameLst>
                                      </p:cBhvr>
                                      <p:tavLst>
                                        <p:tav tm="0">
                                          <p:val>
                                            <p:strVal val="ppt_x"/>
                                          </p:val>
                                        </p:tav>
                                        <p:tav tm="100000">
                                          <p:val>
                                            <p:strVal val="1+ppt_w/2"/>
                                          </p:val>
                                        </p:tav>
                                      </p:tavLst>
                                    </p:anim>
                                    <p:anim calcmode="lin" valueType="num">
                                      <p:cBhvr additive="base">
                                        <p:cTn id="380" dur="2000"/>
                                        <p:tgtEl>
                                          <p:spTgt spid="25"/>
                                        </p:tgtEl>
                                        <p:attrNameLst>
                                          <p:attrName>ppt_y</p:attrName>
                                        </p:attrNameLst>
                                      </p:cBhvr>
                                      <p:tavLst>
                                        <p:tav tm="0">
                                          <p:val>
                                            <p:strVal val="ppt_y"/>
                                          </p:val>
                                        </p:tav>
                                        <p:tav tm="100000">
                                          <p:val>
                                            <p:strVal val="ppt_y"/>
                                          </p:val>
                                        </p:tav>
                                      </p:tavLst>
                                    </p:anim>
                                    <p:set>
                                      <p:cBhvr>
                                        <p:cTn id="381" dur="1" fill="hold">
                                          <p:stCondLst>
                                            <p:cond delay="1999"/>
                                          </p:stCondLst>
                                        </p:cTn>
                                        <p:tgtEl>
                                          <p:spTgt spid="25"/>
                                        </p:tgtEl>
                                        <p:attrNameLst>
                                          <p:attrName>style.visibility</p:attrName>
                                        </p:attrNameLst>
                                      </p:cBhvr>
                                      <p:to>
                                        <p:strVal val="hidden"/>
                                      </p:to>
                                    </p:set>
                                  </p:childTnLst>
                                </p:cTn>
                              </p:par>
                              <p:par>
                                <p:cTn id="382" presetID="2" presetClass="exit" presetSubtype="2" fill="hold" nodeType="withEffect">
                                  <p:stCondLst>
                                    <p:cond delay="0"/>
                                  </p:stCondLst>
                                  <p:childTnLst>
                                    <p:anim calcmode="lin" valueType="num">
                                      <p:cBhvr additive="base">
                                        <p:cTn id="383" dur="2000"/>
                                        <p:tgtEl>
                                          <p:spTgt spid="26"/>
                                        </p:tgtEl>
                                        <p:attrNameLst>
                                          <p:attrName>ppt_x</p:attrName>
                                        </p:attrNameLst>
                                      </p:cBhvr>
                                      <p:tavLst>
                                        <p:tav tm="0">
                                          <p:val>
                                            <p:strVal val="ppt_x"/>
                                          </p:val>
                                        </p:tav>
                                        <p:tav tm="100000">
                                          <p:val>
                                            <p:strVal val="1+ppt_w/2"/>
                                          </p:val>
                                        </p:tav>
                                      </p:tavLst>
                                    </p:anim>
                                    <p:anim calcmode="lin" valueType="num">
                                      <p:cBhvr additive="base">
                                        <p:cTn id="384" dur="2000"/>
                                        <p:tgtEl>
                                          <p:spTgt spid="26"/>
                                        </p:tgtEl>
                                        <p:attrNameLst>
                                          <p:attrName>ppt_y</p:attrName>
                                        </p:attrNameLst>
                                      </p:cBhvr>
                                      <p:tavLst>
                                        <p:tav tm="0">
                                          <p:val>
                                            <p:strVal val="ppt_y"/>
                                          </p:val>
                                        </p:tav>
                                        <p:tav tm="100000">
                                          <p:val>
                                            <p:strVal val="ppt_y"/>
                                          </p:val>
                                        </p:tav>
                                      </p:tavLst>
                                    </p:anim>
                                    <p:set>
                                      <p:cBhvr>
                                        <p:cTn id="385" dur="1" fill="hold">
                                          <p:stCondLst>
                                            <p:cond delay="1999"/>
                                          </p:stCondLst>
                                        </p:cTn>
                                        <p:tgtEl>
                                          <p:spTgt spid="26"/>
                                        </p:tgtEl>
                                        <p:attrNameLst>
                                          <p:attrName>style.visibility</p:attrName>
                                        </p:attrNameLst>
                                      </p:cBhvr>
                                      <p:to>
                                        <p:strVal val="hidden"/>
                                      </p:to>
                                    </p:set>
                                  </p:childTnLst>
                                </p:cTn>
                              </p:par>
                              <p:par>
                                <p:cTn id="386" presetID="2" presetClass="exit" presetSubtype="2" fill="hold" nodeType="withEffect">
                                  <p:stCondLst>
                                    <p:cond delay="0"/>
                                  </p:stCondLst>
                                  <p:childTnLst>
                                    <p:anim calcmode="lin" valueType="num">
                                      <p:cBhvr additive="base">
                                        <p:cTn id="387" dur="2000"/>
                                        <p:tgtEl>
                                          <p:spTgt spid="27"/>
                                        </p:tgtEl>
                                        <p:attrNameLst>
                                          <p:attrName>ppt_x</p:attrName>
                                        </p:attrNameLst>
                                      </p:cBhvr>
                                      <p:tavLst>
                                        <p:tav tm="0">
                                          <p:val>
                                            <p:strVal val="ppt_x"/>
                                          </p:val>
                                        </p:tav>
                                        <p:tav tm="100000">
                                          <p:val>
                                            <p:strVal val="1+ppt_w/2"/>
                                          </p:val>
                                        </p:tav>
                                      </p:tavLst>
                                    </p:anim>
                                    <p:anim calcmode="lin" valueType="num">
                                      <p:cBhvr additive="base">
                                        <p:cTn id="388" dur="2000"/>
                                        <p:tgtEl>
                                          <p:spTgt spid="27"/>
                                        </p:tgtEl>
                                        <p:attrNameLst>
                                          <p:attrName>ppt_y</p:attrName>
                                        </p:attrNameLst>
                                      </p:cBhvr>
                                      <p:tavLst>
                                        <p:tav tm="0">
                                          <p:val>
                                            <p:strVal val="ppt_y"/>
                                          </p:val>
                                        </p:tav>
                                        <p:tav tm="100000">
                                          <p:val>
                                            <p:strVal val="ppt_y"/>
                                          </p:val>
                                        </p:tav>
                                      </p:tavLst>
                                    </p:anim>
                                    <p:set>
                                      <p:cBhvr>
                                        <p:cTn id="389" dur="1" fill="hold">
                                          <p:stCondLst>
                                            <p:cond delay="1999"/>
                                          </p:stCondLst>
                                        </p:cTn>
                                        <p:tgtEl>
                                          <p:spTgt spid="27"/>
                                        </p:tgtEl>
                                        <p:attrNameLst>
                                          <p:attrName>style.visibility</p:attrName>
                                        </p:attrNameLst>
                                      </p:cBhvr>
                                      <p:to>
                                        <p:strVal val="hidden"/>
                                      </p:to>
                                    </p:set>
                                  </p:childTnLst>
                                </p:cTn>
                              </p:par>
                              <p:par>
                                <p:cTn id="390" presetID="2" presetClass="exit" presetSubtype="2" fill="hold" nodeType="withEffect">
                                  <p:stCondLst>
                                    <p:cond delay="0"/>
                                  </p:stCondLst>
                                  <p:childTnLst>
                                    <p:anim calcmode="lin" valueType="num">
                                      <p:cBhvr additive="base">
                                        <p:cTn id="391" dur="2000"/>
                                        <p:tgtEl>
                                          <p:spTgt spid="28"/>
                                        </p:tgtEl>
                                        <p:attrNameLst>
                                          <p:attrName>ppt_x</p:attrName>
                                        </p:attrNameLst>
                                      </p:cBhvr>
                                      <p:tavLst>
                                        <p:tav tm="0">
                                          <p:val>
                                            <p:strVal val="ppt_x"/>
                                          </p:val>
                                        </p:tav>
                                        <p:tav tm="100000">
                                          <p:val>
                                            <p:strVal val="1+ppt_w/2"/>
                                          </p:val>
                                        </p:tav>
                                      </p:tavLst>
                                    </p:anim>
                                    <p:anim calcmode="lin" valueType="num">
                                      <p:cBhvr additive="base">
                                        <p:cTn id="392" dur="2000"/>
                                        <p:tgtEl>
                                          <p:spTgt spid="28"/>
                                        </p:tgtEl>
                                        <p:attrNameLst>
                                          <p:attrName>ppt_y</p:attrName>
                                        </p:attrNameLst>
                                      </p:cBhvr>
                                      <p:tavLst>
                                        <p:tav tm="0">
                                          <p:val>
                                            <p:strVal val="ppt_y"/>
                                          </p:val>
                                        </p:tav>
                                        <p:tav tm="100000">
                                          <p:val>
                                            <p:strVal val="ppt_y"/>
                                          </p:val>
                                        </p:tav>
                                      </p:tavLst>
                                    </p:anim>
                                    <p:set>
                                      <p:cBhvr>
                                        <p:cTn id="393" dur="1" fill="hold">
                                          <p:stCondLst>
                                            <p:cond delay="1999"/>
                                          </p:stCondLst>
                                        </p:cTn>
                                        <p:tgtEl>
                                          <p:spTgt spid="28"/>
                                        </p:tgtEl>
                                        <p:attrNameLst>
                                          <p:attrName>style.visibility</p:attrName>
                                        </p:attrNameLst>
                                      </p:cBhvr>
                                      <p:to>
                                        <p:strVal val="hidden"/>
                                      </p:to>
                                    </p:set>
                                  </p:childTnLst>
                                </p:cTn>
                              </p:par>
                              <p:par>
                                <p:cTn id="394" presetID="2" presetClass="exit" presetSubtype="2" fill="hold" nodeType="withEffect">
                                  <p:stCondLst>
                                    <p:cond delay="0"/>
                                  </p:stCondLst>
                                  <p:childTnLst>
                                    <p:anim calcmode="lin" valueType="num">
                                      <p:cBhvr additive="base">
                                        <p:cTn id="395" dur="2000"/>
                                        <p:tgtEl>
                                          <p:spTgt spid="29"/>
                                        </p:tgtEl>
                                        <p:attrNameLst>
                                          <p:attrName>ppt_x</p:attrName>
                                        </p:attrNameLst>
                                      </p:cBhvr>
                                      <p:tavLst>
                                        <p:tav tm="0">
                                          <p:val>
                                            <p:strVal val="ppt_x"/>
                                          </p:val>
                                        </p:tav>
                                        <p:tav tm="100000">
                                          <p:val>
                                            <p:strVal val="1+ppt_w/2"/>
                                          </p:val>
                                        </p:tav>
                                      </p:tavLst>
                                    </p:anim>
                                    <p:anim calcmode="lin" valueType="num">
                                      <p:cBhvr additive="base">
                                        <p:cTn id="396" dur="2000"/>
                                        <p:tgtEl>
                                          <p:spTgt spid="29"/>
                                        </p:tgtEl>
                                        <p:attrNameLst>
                                          <p:attrName>ppt_y</p:attrName>
                                        </p:attrNameLst>
                                      </p:cBhvr>
                                      <p:tavLst>
                                        <p:tav tm="0">
                                          <p:val>
                                            <p:strVal val="ppt_y"/>
                                          </p:val>
                                        </p:tav>
                                        <p:tav tm="100000">
                                          <p:val>
                                            <p:strVal val="ppt_y"/>
                                          </p:val>
                                        </p:tav>
                                      </p:tavLst>
                                    </p:anim>
                                    <p:set>
                                      <p:cBhvr>
                                        <p:cTn id="397" dur="1" fill="hold">
                                          <p:stCondLst>
                                            <p:cond delay="1999"/>
                                          </p:stCondLst>
                                        </p:cTn>
                                        <p:tgtEl>
                                          <p:spTgt spid="29"/>
                                        </p:tgtEl>
                                        <p:attrNameLst>
                                          <p:attrName>style.visibility</p:attrName>
                                        </p:attrNameLst>
                                      </p:cBhvr>
                                      <p:to>
                                        <p:strVal val="hidden"/>
                                      </p:to>
                                    </p:set>
                                  </p:childTnLst>
                                </p:cTn>
                              </p:par>
                              <p:par>
                                <p:cTn id="398" presetID="2" presetClass="exit" presetSubtype="8" fill="hold" nodeType="withEffect">
                                  <p:stCondLst>
                                    <p:cond delay="0"/>
                                  </p:stCondLst>
                                  <p:childTnLst>
                                    <p:anim calcmode="lin" valueType="num">
                                      <p:cBhvr additive="base">
                                        <p:cTn id="399" dur="2000"/>
                                        <p:tgtEl>
                                          <p:spTgt spid="5"/>
                                        </p:tgtEl>
                                        <p:attrNameLst>
                                          <p:attrName>ppt_x</p:attrName>
                                        </p:attrNameLst>
                                      </p:cBhvr>
                                      <p:tavLst>
                                        <p:tav tm="0">
                                          <p:val>
                                            <p:strVal val="ppt_x"/>
                                          </p:val>
                                        </p:tav>
                                        <p:tav tm="100000">
                                          <p:val>
                                            <p:strVal val="0-ppt_w/2"/>
                                          </p:val>
                                        </p:tav>
                                      </p:tavLst>
                                    </p:anim>
                                    <p:anim calcmode="lin" valueType="num">
                                      <p:cBhvr additive="base">
                                        <p:cTn id="400" dur="2000"/>
                                        <p:tgtEl>
                                          <p:spTgt spid="5"/>
                                        </p:tgtEl>
                                        <p:attrNameLst>
                                          <p:attrName>ppt_y</p:attrName>
                                        </p:attrNameLst>
                                      </p:cBhvr>
                                      <p:tavLst>
                                        <p:tav tm="0">
                                          <p:val>
                                            <p:strVal val="ppt_y"/>
                                          </p:val>
                                        </p:tav>
                                        <p:tav tm="100000">
                                          <p:val>
                                            <p:strVal val="ppt_y"/>
                                          </p:val>
                                        </p:tav>
                                      </p:tavLst>
                                    </p:anim>
                                    <p:set>
                                      <p:cBhvr>
                                        <p:cTn id="401" dur="1" fill="hold">
                                          <p:stCondLst>
                                            <p:cond delay="1999"/>
                                          </p:stCondLst>
                                        </p:cTn>
                                        <p:tgtEl>
                                          <p:spTgt spid="5"/>
                                        </p:tgtEl>
                                        <p:attrNameLst>
                                          <p:attrName>style.visibility</p:attrName>
                                        </p:attrNameLst>
                                      </p:cBhvr>
                                      <p:to>
                                        <p:strVal val="hidden"/>
                                      </p:to>
                                    </p:set>
                                  </p:childTnLst>
                                </p:cTn>
                              </p:par>
                              <p:par>
                                <p:cTn id="402" presetID="2" presetClass="exit" presetSubtype="8" fill="hold" nodeType="withEffect">
                                  <p:stCondLst>
                                    <p:cond delay="0"/>
                                  </p:stCondLst>
                                  <p:childTnLst>
                                    <p:anim calcmode="lin" valueType="num">
                                      <p:cBhvr additive="base">
                                        <p:cTn id="403" dur="2000"/>
                                        <p:tgtEl>
                                          <p:spTgt spid="6"/>
                                        </p:tgtEl>
                                        <p:attrNameLst>
                                          <p:attrName>ppt_x</p:attrName>
                                        </p:attrNameLst>
                                      </p:cBhvr>
                                      <p:tavLst>
                                        <p:tav tm="0">
                                          <p:val>
                                            <p:strVal val="ppt_x"/>
                                          </p:val>
                                        </p:tav>
                                        <p:tav tm="100000">
                                          <p:val>
                                            <p:strVal val="0-ppt_w/2"/>
                                          </p:val>
                                        </p:tav>
                                      </p:tavLst>
                                    </p:anim>
                                    <p:anim calcmode="lin" valueType="num">
                                      <p:cBhvr additive="base">
                                        <p:cTn id="404" dur="2000"/>
                                        <p:tgtEl>
                                          <p:spTgt spid="6"/>
                                        </p:tgtEl>
                                        <p:attrNameLst>
                                          <p:attrName>ppt_y</p:attrName>
                                        </p:attrNameLst>
                                      </p:cBhvr>
                                      <p:tavLst>
                                        <p:tav tm="0">
                                          <p:val>
                                            <p:strVal val="ppt_y"/>
                                          </p:val>
                                        </p:tav>
                                        <p:tav tm="100000">
                                          <p:val>
                                            <p:strVal val="ppt_y"/>
                                          </p:val>
                                        </p:tav>
                                      </p:tavLst>
                                    </p:anim>
                                    <p:set>
                                      <p:cBhvr>
                                        <p:cTn id="405" dur="1" fill="hold">
                                          <p:stCondLst>
                                            <p:cond delay="1999"/>
                                          </p:stCondLst>
                                        </p:cTn>
                                        <p:tgtEl>
                                          <p:spTgt spid="6"/>
                                        </p:tgtEl>
                                        <p:attrNameLst>
                                          <p:attrName>style.visibility</p:attrName>
                                        </p:attrNameLst>
                                      </p:cBhvr>
                                      <p:to>
                                        <p:strVal val="hidden"/>
                                      </p:to>
                                    </p:set>
                                  </p:childTnLst>
                                </p:cTn>
                              </p:par>
                              <p:par>
                                <p:cTn id="406" presetID="2" presetClass="exit" presetSubtype="8" fill="hold" nodeType="withEffect">
                                  <p:stCondLst>
                                    <p:cond delay="0"/>
                                  </p:stCondLst>
                                  <p:childTnLst>
                                    <p:anim calcmode="lin" valueType="num">
                                      <p:cBhvr additive="base">
                                        <p:cTn id="407" dur="2000"/>
                                        <p:tgtEl>
                                          <p:spTgt spid="7"/>
                                        </p:tgtEl>
                                        <p:attrNameLst>
                                          <p:attrName>ppt_x</p:attrName>
                                        </p:attrNameLst>
                                      </p:cBhvr>
                                      <p:tavLst>
                                        <p:tav tm="0">
                                          <p:val>
                                            <p:strVal val="ppt_x"/>
                                          </p:val>
                                        </p:tav>
                                        <p:tav tm="100000">
                                          <p:val>
                                            <p:strVal val="0-ppt_w/2"/>
                                          </p:val>
                                        </p:tav>
                                      </p:tavLst>
                                    </p:anim>
                                    <p:anim calcmode="lin" valueType="num">
                                      <p:cBhvr additive="base">
                                        <p:cTn id="408" dur="2000"/>
                                        <p:tgtEl>
                                          <p:spTgt spid="7"/>
                                        </p:tgtEl>
                                        <p:attrNameLst>
                                          <p:attrName>ppt_y</p:attrName>
                                        </p:attrNameLst>
                                      </p:cBhvr>
                                      <p:tavLst>
                                        <p:tav tm="0">
                                          <p:val>
                                            <p:strVal val="ppt_y"/>
                                          </p:val>
                                        </p:tav>
                                        <p:tav tm="100000">
                                          <p:val>
                                            <p:strVal val="ppt_y"/>
                                          </p:val>
                                        </p:tav>
                                      </p:tavLst>
                                    </p:anim>
                                    <p:set>
                                      <p:cBhvr>
                                        <p:cTn id="409" dur="1" fill="hold">
                                          <p:stCondLst>
                                            <p:cond delay="1999"/>
                                          </p:stCondLst>
                                        </p:cTn>
                                        <p:tgtEl>
                                          <p:spTgt spid="7"/>
                                        </p:tgtEl>
                                        <p:attrNameLst>
                                          <p:attrName>style.visibility</p:attrName>
                                        </p:attrNameLst>
                                      </p:cBhvr>
                                      <p:to>
                                        <p:strVal val="hidden"/>
                                      </p:to>
                                    </p:set>
                                  </p:childTnLst>
                                </p:cTn>
                              </p:par>
                              <p:par>
                                <p:cTn id="410" presetID="2" presetClass="exit" presetSubtype="8" fill="hold" nodeType="withEffect">
                                  <p:stCondLst>
                                    <p:cond delay="0"/>
                                  </p:stCondLst>
                                  <p:childTnLst>
                                    <p:anim calcmode="lin" valueType="num">
                                      <p:cBhvr additive="base">
                                        <p:cTn id="411" dur="2000"/>
                                        <p:tgtEl>
                                          <p:spTgt spid="8"/>
                                        </p:tgtEl>
                                        <p:attrNameLst>
                                          <p:attrName>ppt_x</p:attrName>
                                        </p:attrNameLst>
                                      </p:cBhvr>
                                      <p:tavLst>
                                        <p:tav tm="0">
                                          <p:val>
                                            <p:strVal val="ppt_x"/>
                                          </p:val>
                                        </p:tav>
                                        <p:tav tm="100000">
                                          <p:val>
                                            <p:strVal val="0-ppt_w/2"/>
                                          </p:val>
                                        </p:tav>
                                      </p:tavLst>
                                    </p:anim>
                                    <p:anim calcmode="lin" valueType="num">
                                      <p:cBhvr additive="base">
                                        <p:cTn id="412" dur="2000"/>
                                        <p:tgtEl>
                                          <p:spTgt spid="8"/>
                                        </p:tgtEl>
                                        <p:attrNameLst>
                                          <p:attrName>ppt_y</p:attrName>
                                        </p:attrNameLst>
                                      </p:cBhvr>
                                      <p:tavLst>
                                        <p:tav tm="0">
                                          <p:val>
                                            <p:strVal val="ppt_y"/>
                                          </p:val>
                                        </p:tav>
                                        <p:tav tm="100000">
                                          <p:val>
                                            <p:strVal val="ppt_y"/>
                                          </p:val>
                                        </p:tav>
                                      </p:tavLst>
                                    </p:anim>
                                    <p:set>
                                      <p:cBhvr>
                                        <p:cTn id="413" dur="1" fill="hold">
                                          <p:stCondLst>
                                            <p:cond delay="1999"/>
                                          </p:stCondLst>
                                        </p:cTn>
                                        <p:tgtEl>
                                          <p:spTgt spid="8"/>
                                        </p:tgtEl>
                                        <p:attrNameLst>
                                          <p:attrName>style.visibility</p:attrName>
                                        </p:attrNameLst>
                                      </p:cBhvr>
                                      <p:to>
                                        <p:strVal val="hidden"/>
                                      </p:to>
                                    </p:set>
                                  </p:childTnLst>
                                </p:cTn>
                              </p:par>
                              <p:par>
                                <p:cTn id="414" presetID="2" presetClass="exit" presetSubtype="8" fill="hold" nodeType="withEffect">
                                  <p:stCondLst>
                                    <p:cond delay="0"/>
                                  </p:stCondLst>
                                  <p:childTnLst>
                                    <p:anim calcmode="lin" valueType="num">
                                      <p:cBhvr additive="base">
                                        <p:cTn id="415" dur="2000"/>
                                        <p:tgtEl>
                                          <p:spTgt spid="9"/>
                                        </p:tgtEl>
                                        <p:attrNameLst>
                                          <p:attrName>ppt_x</p:attrName>
                                        </p:attrNameLst>
                                      </p:cBhvr>
                                      <p:tavLst>
                                        <p:tav tm="0">
                                          <p:val>
                                            <p:strVal val="ppt_x"/>
                                          </p:val>
                                        </p:tav>
                                        <p:tav tm="100000">
                                          <p:val>
                                            <p:strVal val="0-ppt_w/2"/>
                                          </p:val>
                                        </p:tav>
                                      </p:tavLst>
                                    </p:anim>
                                    <p:anim calcmode="lin" valueType="num">
                                      <p:cBhvr additive="base">
                                        <p:cTn id="416" dur="2000"/>
                                        <p:tgtEl>
                                          <p:spTgt spid="9"/>
                                        </p:tgtEl>
                                        <p:attrNameLst>
                                          <p:attrName>ppt_y</p:attrName>
                                        </p:attrNameLst>
                                      </p:cBhvr>
                                      <p:tavLst>
                                        <p:tav tm="0">
                                          <p:val>
                                            <p:strVal val="ppt_y"/>
                                          </p:val>
                                        </p:tav>
                                        <p:tav tm="100000">
                                          <p:val>
                                            <p:strVal val="ppt_y"/>
                                          </p:val>
                                        </p:tav>
                                      </p:tavLst>
                                    </p:anim>
                                    <p:set>
                                      <p:cBhvr>
                                        <p:cTn id="417" dur="1" fill="hold">
                                          <p:stCondLst>
                                            <p:cond delay="1999"/>
                                          </p:stCondLst>
                                        </p:cTn>
                                        <p:tgtEl>
                                          <p:spTgt spid="9"/>
                                        </p:tgtEl>
                                        <p:attrNameLst>
                                          <p:attrName>style.visibility</p:attrName>
                                        </p:attrNameLst>
                                      </p:cBhvr>
                                      <p:to>
                                        <p:strVal val="hidden"/>
                                      </p:to>
                                    </p:set>
                                  </p:childTnLst>
                                </p:cTn>
                              </p:par>
                              <p:par>
                                <p:cTn id="418" presetID="2" presetClass="exit" presetSubtype="8" fill="hold" nodeType="withEffect">
                                  <p:stCondLst>
                                    <p:cond delay="0"/>
                                  </p:stCondLst>
                                  <p:childTnLst>
                                    <p:anim calcmode="lin" valueType="num">
                                      <p:cBhvr additive="base">
                                        <p:cTn id="419" dur="2000"/>
                                        <p:tgtEl>
                                          <p:spTgt spid="10"/>
                                        </p:tgtEl>
                                        <p:attrNameLst>
                                          <p:attrName>ppt_x</p:attrName>
                                        </p:attrNameLst>
                                      </p:cBhvr>
                                      <p:tavLst>
                                        <p:tav tm="0">
                                          <p:val>
                                            <p:strVal val="ppt_x"/>
                                          </p:val>
                                        </p:tav>
                                        <p:tav tm="100000">
                                          <p:val>
                                            <p:strVal val="0-ppt_w/2"/>
                                          </p:val>
                                        </p:tav>
                                      </p:tavLst>
                                    </p:anim>
                                    <p:anim calcmode="lin" valueType="num">
                                      <p:cBhvr additive="base">
                                        <p:cTn id="420" dur="2000"/>
                                        <p:tgtEl>
                                          <p:spTgt spid="10"/>
                                        </p:tgtEl>
                                        <p:attrNameLst>
                                          <p:attrName>ppt_y</p:attrName>
                                        </p:attrNameLst>
                                      </p:cBhvr>
                                      <p:tavLst>
                                        <p:tav tm="0">
                                          <p:val>
                                            <p:strVal val="ppt_y"/>
                                          </p:val>
                                        </p:tav>
                                        <p:tav tm="100000">
                                          <p:val>
                                            <p:strVal val="ppt_y"/>
                                          </p:val>
                                        </p:tav>
                                      </p:tavLst>
                                    </p:anim>
                                    <p:set>
                                      <p:cBhvr>
                                        <p:cTn id="421" dur="1" fill="hold">
                                          <p:stCondLst>
                                            <p:cond delay="1999"/>
                                          </p:stCondLst>
                                        </p:cTn>
                                        <p:tgtEl>
                                          <p:spTgt spid="10"/>
                                        </p:tgtEl>
                                        <p:attrNameLst>
                                          <p:attrName>style.visibility</p:attrName>
                                        </p:attrNameLst>
                                      </p:cBhvr>
                                      <p:to>
                                        <p:strVal val="hidden"/>
                                      </p:to>
                                    </p:set>
                                  </p:childTnLst>
                                </p:cTn>
                              </p:par>
                              <p:par>
                                <p:cTn id="422" presetID="2" presetClass="exit" presetSubtype="8" fill="hold" nodeType="withEffect">
                                  <p:stCondLst>
                                    <p:cond delay="0"/>
                                  </p:stCondLst>
                                  <p:childTnLst>
                                    <p:anim calcmode="lin" valueType="num">
                                      <p:cBhvr additive="base">
                                        <p:cTn id="423" dur="2000"/>
                                        <p:tgtEl>
                                          <p:spTgt spid="11"/>
                                        </p:tgtEl>
                                        <p:attrNameLst>
                                          <p:attrName>ppt_x</p:attrName>
                                        </p:attrNameLst>
                                      </p:cBhvr>
                                      <p:tavLst>
                                        <p:tav tm="0">
                                          <p:val>
                                            <p:strVal val="ppt_x"/>
                                          </p:val>
                                        </p:tav>
                                        <p:tav tm="100000">
                                          <p:val>
                                            <p:strVal val="0-ppt_w/2"/>
                                          </p:val>
                                        </p:tav>
                                      </p:tavLst>
                                    </p:anim>
                                    <p:anim calcmode="lin" valueType="num">
                                      <p:cBhvr additive="base">
                                        <p:cTn id="424" dur="2000"/>
                                        <p:tgtEl>
                                          <p:spTgt spid="11"/>
                                        </p:tgtEl>
                                        <p:attrNameLst>
                                          <p:attrName>ppt_y</p:attrName>
                                        </p:attrNameLst>
                                      </p:cBhvr>
                                      <p:tavLst>
                                        <p:tav tm="0">
                                          <p:val>
                                            <p:strVal val="ppt_y"/>
                                          </p:val>
                                        </p:tav>
                                        <p:tav tm="100000">
                                          <p:val>
                                            <p:strVal val="ppt_y"/>
                                          </p:val>
                                        </p:tav>
                                      </p:tavLst>
                                    </p:anim>
                                    <p:set>
                                      <p:cBhvr>
                                        <p:cTn id="425" dur="1" fill="hold">
                                          <p:stCondLst>
                                            <p:cond delay="1999"/>
                                          </p:stCondLst>
                                        </p:cTn>
                                        <p:tgtEl>
                                          <p:spTgt spid="11"/>
                                        </p:tgtEl>
                                        <p:attrNameLst>
                                          <p:attrName>style.visibility</p:attrName>
                                        </p:attrNameLst>
                                      </p:cBhvr>
                                      <p:to>
                                        <p:strVal val="hidden"/>
                                      </p:to>
                                    </p:set>
                                  </p:childTnLst>
                                </p:cTn>
                              </p:par>
                              <p:par>
                                <p:cTn id="426" presetID="2" presetClass="exit" presetSubtype="8" fill="hold" nodeType="withEffect">
                                  <p:stCondLst>
                                    <p:cond delay="0"/>
                                  </p:stCondLst>
                                  <p:childTnLst>
                                    <p:anim calcmode="lin" valueType="num">
                                      <p:cBhvr additive="base">
                                        <p:cTn id="427" dur="2000"/>
                                        <p:tgtEl>
                                          <p:spTgt spid="12"/>
                                        </p:tgtEl>
                                        <p:attrNameLst>
                                          <p:attrName>ppt_x</p:attrName>
                                        </p:attrNameLst>
                                      </p:cBhvr>
                                      <p:tavLst>
                                        <p:tav tm="0">
                                          <p:val>
                                            <p:strVal val="ppt_x"/>
                                          </p:val>
                                        </p:tav>
                                        <p:tav tm="100000">
                                          <p:val>
                                            <p:strVal val="0-ppt_w/2"/>
                                          </p:val>
                                        </p:tav>
                                      </p:tavLst>
                                    </p:anim>
                                    <p:anim calcmode="lin" valueType="num">
                                      <p:cBhvr additive="base">
                                        <p:cTn id="428" dur="2000"/>
                                        <p:tgtEl>
                                          <p:spTgt spid="12"/>
                                        </p:tgtEl>
                                        <p:attrNameLst>
                                          <p:attrName>ppt_y</p:attrName>
                                        </p:attrNameLst>
                                      </p:cBhvr>
                                      <p:tavLst>
                                        <p:tav tm="0">
                                          <p:val>
                                            <p:strVal val="ppt_y"/>
                                          </p:val>
                                        </p:tav>
                                        <p:tav tm="100000">
                                          <p:val>
                                            <p:strVal val="ppt_y"/>
                                          </p:val>
                                        </p:tav>
                                      </p:tavLst>
                                    </p:anim>
                                    <p:set>
                                      <p:cBhvr>
                                        <p:cTn id="429" dur="1" fill="hold">
                                          <p:stCondLst>
                                            <p:cond delay="1999"/>
                                          </p:stCondLst>
                                        </p:cTn>
                                        <p:tgtEl>
                                          <p:spTgt spid="12"/>
                                        </p:tgtEl>
                                        <p:attrNameLst>
                                          <p:attrName>style.visibility</p:attrName>
                                        </p:attrNameLst>
                                      </p:cBhvr>
                                      <p:to>
                                        <p:strVal val="hidden"/>
                                      </p:to>
                                    </p:set>
                                  </p:childTnLst>
                                </p:cTn>
                              </p:par>
                              <p:par>
                                <p:cTn id="430" presetID="2" presetClass="exit" presetSubtype="8" fill="hold" nodeType="withEffect">
                                  <p:stCondLst>
                                    <p:cond delay="0"/>
                                  </p:stCondLst>
                                  <p:childTnLst>
                                    <p:anim calcmode="lin" valueType="num">
                                      <p:cBhvr additive="base">
                                        <p:cTn id="431" dur="2000"/>
                                        <p:tgtEl>
                                          <p:spTgt spid="13"/>
                                        </p:tgtEl>
                                        <p:attrNameLst>
                                          <p:attrName>ppt_x</p:attrName>
                                        </p:attrNameLst>
                                      </p:cBhvr>
                                      <p:tavLst>
                                        <p:tav tm="0">
                                          <p:val>
                                            <p:strVal val="ppt_x"/>
                                          </p:val>
                                        </p:tav>
                                        <p:tav tm="100000">
                                          <p:val>
                                            <p:strVal val="0-ppt_w/2"/>
                                          </p:val>
                                        </p:tav>
                                      </p:tavLst>
                                    </p:anim>
                                    <p:anim calcmode="lin" valueType="num">
                                      <p:cBhvr additive="base">
                                        <p:cTn id="432" dur="2000"/>
                                        <p:tgtEl>
                                          <p:spTgt spid="13"/>
                                        </p:tgtEl>
                                        <p:attrNameLst>
                                          <p:attrName>ppt_y</p:attrName>
                                        </p:attrNameLst>
                                      </p:cBhvr>
                                      <p:tavLst>
                                        <p:tav tm="0">
                                          <p:val>
                                            <p:strVal val="ppt_y"/>
                                          </p:val>
                                        </p:tav>
                                        <p:tav tm="100000">
                                          <p:val>
                                            <p:strVal val="ppt_y"/>
                                          </p:val>
                                        </p:tav>
                                      </p:tavLst>
                                    </p:anim>
                                    <p:set>
                                      <p:cBhvr>
                                        <p:cTn id="433" dur="1" fill="hold">
                                          <p:stCondLst>
                                            <p:cond delay="1999"/>
                                          </p:stCondLst>
                                        </p:cTn>
                                        <p:tgtEl>
                                          <p:spTgt spid="13"/>
                                        </p:tgtEl>
                                        <p:attrNameLst>
                                          <p:attrName>style.visibility</p:attrName>
                                        </p:attrNameLst>
                                      </p:cBhvr>
                                      <p:to>
                                        <p:strVal val="hidden"/>
                                      </p:to>
                                    </p:set>
                                  </p:childTnLst>
                                </p:cTn>
                              </p:par>
                              <p:par>
                                <p:cTn id="434" presetID="2" presetClass="exit" presetSubtype="8" fill="hold" nodeType="withEffect">
                                  <p:stCondLst>
                                    <p:cond delay="0"/>
                                  </p:stCondLst>
                                  <p:childTnLst>
                                    <p:anim calcmode="lin" valueType="num">
                                      <p:cBhvr additive="base">
                                        <p:cTn id="435" dur="2000"/>
                                        <p:tgtEl>
                                          <p:spTgt spid="14"/>
                                        </p:tgtEl>
                                        <p:attrNameLst>
                                          <p:attrName>ppt_x</p:attrName>
                                        </p:attrNameLst>
                                      </p:cBhvr>
                                      <p:tavLst>
                                        <p:tav tm="0">
                                          <p:val>
                                            <p:strVal val="ppt_x"/>
                                          </p:val>
                                        </p:tav>
                                        <p:tav tm="100000">
                                          <p:val>
                                            <p:strVal val="0-ppt_w/2"/>
                                          </p:val>
                                        </p:tav>
                                      </p:tavLst>
                                    </p:anim>
                                    <p:anim calcmode="lin" valueType="num">
                                      <p:cBhvr additive="base">
                                        <p:cTn id="436" dur="2000"/>
                                        <p:tgtEl>
                                          <p:spTgt spid="14"/>
                                        </p:tgtEl>
                                        <p:attrNameLst>
                                          <p:attrName>ppt_y</p:attrName>
                                        </p:attrNameLst>
                                      </p:cBhvr>
                                      <p:tavLst>
                                        <p:tav tm="0">
                                          <p:val>
                                            <p:strVal val="ppt_y"/>
                                          </p:val>
                                        </p:tav>
                                        <p:tav tm="100000">
                                          <p:val>
                                            <p:strVal val="ppt_y"/>
                                          </p:val>
                                        </p:tav>
                                      </p:tavLst>
                                    </p:anim>
                                    <p:set>
                                      <p:cBhvr>
                                        <p:cTn id="437" dur="1" fill="hold">
                                          <p:stCondLst>
                                            <p:cond delay="1999"/>
                                          </p:stCondLst>
                                        </p:cTn>
                                        <p:tgtEl>
                                          <p:spTgt spid="14"/>
                                        </p:tgtEl>
                                        <p:attrNameLst>
                                          <p:attrName>style.visibility</p:attrName>
                                        </p:attrNameLst>
                                      </p:cBhvr>
                                      <p:to>
                                        <p:strVal val="hidden"/>
                                      </p:to>
                                    </p:set>
                                  </p:childTnLst>
                                </p:cTn>
                              </p:par>
                              <p:par>
                                <p:cTn id="438" presetID="2" presetClass="exit" presetSubtype="8" fill="hold" nodeType="withEffect">
                                  <p:stCondLst>
                                    <p:cond delay="0"/>
                                  </p:stCondLst>
                                  <p:childTnLst>
                                    <p:anim calcmode="lin" valueType="num">
                                      <p:cBhvr additive="base">
                                        <p:cTn id="439" dur="2000"/>
                                        <p:tgtEl>
                                          <p:spTgt spid="15"/>
                                        </p:tgtEl>
                                        <p:attrNameLst>
                                          <p:attrName>ppt_x</p:attrName>
                                        </p:attrNameLst>
                                      </p:cBhvr>
                                      <p:tavLst>
                                        <p:tav tm="0">
                                          <p:val>
                                            <p:strVal val="ppt_x"/>
                                          </p:val>
                                        </p:tav>
                                        <p:tav tm="100000">
                                          <p:val>
                                            <p:strVal val="0-ppt_w/2"/>
                                          </p:val>
                                        </p:tav>
                                      </p:tavLst>
                                    </p:anim>
                                    <p:anim calcmode="lin" valueType="num">
                                      <p:cBhvr additive="base">
                                        <p:cTn id="440" dur="2000"/>
                                        <p:tgtEl>
                                          <p:spTgt spid="15"/>
                                        </p:tgtEl>
                                        <p:attrNameLst>
                                          <p:attrName>ppt_y</p:attrName>
                                        </p:attrNameLst>
                                      </p:cBhvr>
                                      <p:tavLst>
                                        <p:tav tm="0">
                                          <p:val>
                                            <p:strVal val="ppt_y"/>
                                          </p:val>
                                        </p:tav>
                                        <p:tav tm="100000">
                                          <p:val>
                                            <p:strVal val="ppt_y"/>
                                          </p:val>
                                        </p:tav>
                                      </p:tavLst>
                                    </p:anim>
                                    <p:set>
                                      <p:cBhvr>
                                        <p:cTn id="441" dur="1" fill="hold">
                                          <p:stCondLst>
                                            <p:cond delay="1999"/>
                                          </p:stCondLst>
                                        </p:cTn>
                                        <p:tgtEl>
                                          <p:spTgt spid="15"/>
                                        </p:tgtEl>
                                        <p:attrNameLst>
                                          <p:attrName>style.visibility</p:attrName>
                                        </p:attrNameLst>
                                      </p:cBhvr>
                                      <p:to>
                                        <p:strVal val="hidden"/>
                                      </p:to>
                                    </p:set>
                                  </p:childTnLst>
                                </p:cTn>
                              </p:par>
                              <p:par>
                                <p:cTn id="442" presetID="2" presetClass="exit" presetSubtype="8" fill="hold" nodeType="withEffect">
                                  <p:stCondLst>
                                    <p:cond delay="0"/>
                                  </p:stCondLst>
                                  <p:childTnLst>
                                    <p:anim calcmode="lin" valueType="num">
                                      <p:cBhvr additive="base">
                                        <p:cTn id="443" dur="2000"/>
                                        <p:tgtEl>
                                          <p:spTgt spid="16"/>
                                        </p:tgtEl>
                                        <p:attrNameLst>
                                          <p:attrName>ppt_x</p:attrName>
                                        </p:attrNameLst>
                                      </p:cBhvr>
                                      <p:tavLst>
                                        <p:tav tm="0">
                                          <p:val>
                                            <p:strVal val="ppt_x"/>
                                          </p:val>
                                        </p:tav>
                                        <p:tav tm="100000">
                                          <p:val>
                                            <p:strVal val="0-ppt_w/2"/>
                                          </p:val>
                                        </p:tav>
                                      </p:tavLst>
                                    </p:anim>
                                    <p:anim calcmode="lin" valueType="num">
                                      <p:cBhvr additive="base">
                                        <p:cTn id="444" dur="2000"/>
                                        <p:tgtEl>
                                          <p:spTgt spid="16"/>
                                        </p:tgtEl>
                                        <p:attrNameLst>
                                          <p:attrName>ppt_y</p:attrName>
                                        </p:attrNameLst>
                                      </p:cBhvr>
                                      <p:tavLst>
                                        <p:tav tm="0">
                                          <p:val>
                                            <p:strVal val="ppt_y"/>
                                          </p:val>
                                        </p:tav>
                                        <p:tav tm="100000">
                                          <p:val>
                                            <p:strVal val="ppt_y"/>
                                          </p:val>
                                        </p:tav>
                                      </p:tavLst>
                                    </p:anim>
                                    <p:set>
                                      <p:cBhvr>
                                        <p:cTn id="445" dur="1" fill="hold">
                                          <p:stCondLst>
                                            <p:cond delay="1999"/>
                                          </p:stCondLst>
                                        </p:cTn>
                                        <p:tgtEl>
                                          <p:spTgt spid="16"/>
                                        </p:tgtEl>
                                        <p:attrNameLst>
                                          <p:attrName>style.visibility</p:attrName>
                                        </p:attrNameLst>
                                      </p:cBhvr>
                                      <p:to>
                                        <p:strVal val="hidden"/>
                                      </p:to>
                                    </p:set>
                                  </p:childTnLst>
                                </p:cTn>
                              </p:par>
                              <p:par>
                                <p:cTn id="446" presetID="2" presetClass="exit" presetSubtype="8" fill="hold" nodeType="withEffect">
                                  <p:stCondLst>
                                    <p:cond delay="0"/>
                                  </p:stCondLst>
                                  <p:childTnLst>
                                    <p:anim calcmode="lin" valueType="num">
                                      <p:cBhvr additive="base">
                                        <p:cTn id="447" dur="2000"/>
                                        <p:tgtEl>
                                          <p:spTgt spid="17"/>
                                        </p:tgtEl>
                                        <p:attrNameLst>
                                          <p:attrName>ppt_x</p:attrName>
                                        </p:attrNameLst>
                                      </p:cBhvr>
                                      <p:tavLst>
                                        <p:tav tm="0">
                                          <p:val>
                                            <p:strVal val="ppt_x"/>
                                          </p:val>
                                        </p:tav>
                                        <p:tav tm="100000">
                                          <p:val>
                                            <p:strVal val="0-ppt_w/2"/>
                                          </p:val>
                                        </p:tav>
                                      </p:tavLst>
                                    </p:anim>
                                    <p:anim calcmode="lin" valueType="num">
                                      <p:cBhvr additive="base">
                                        <p:cTn id="448" dur="2000"/>
                                        <p:tgtEl>
                                          <p:spTgt spid="17"/>
                                        </p:tgtEl>
                                        <p:attrNameLst>
                                          <p:attrName>ppt_y</p:attrName>
                                        </p:attrNameLst>
                                      </p:cBhvr>
                                      <p:tavLst>
                                        <p:tav tm="0">
                                          <p:val>
                                            <p:strVal val="ppt_y"/>
                                          </p:val>
                                        </p:tav>
                                        <p:tav tm="100000">
                                          <p:val>
                                            <p:strVal val="ppt_y"/>
                                          </p:val>
                                        </p:tav>
                                      </p:tavLst>
                                    </p:anim>
                                    <p:set>
                                      <p:cBhvr>
                                        <p:cTn id="449" dur="1" fill="hold">
                                          <p:stCondLst>
                                            <p:cond delay="1999"/>
                                          </p:stCondLst>
                                        </p:cTn>
                                        <p:tgtEl>
                                          <p:spTgt spid="17"/>
                                        </p:tgtEl>
                                        <p:attrNameLst>
                                          <p:attrName>style.visibility</p:attrName>
                                        </p:attrNameLst>
                                      </p:cBhvr>
                                      <p:to>
                                        <p:strVal val="hidden"/>
                                      </p:to>
                                    </p:set>
                                  </p:childTnLst>
                                </p:cTn>
                              </p:par>
                              <p:par>
                                <p:cTn id="450" presetID="3" presetClass="exit" presetSubtype="10" fill="hold" nodeType="withEffect">
                                  <p:stCondLst>
                                    <p:cond delay="0"/>
                                  </p:stCondLst>
                                  <p:childTnLst>
                                    <p:animEffect transition="out" filter="blinds(horizontal)">
                                      <p:cBhvr>
                                        <p:cTn id="451" dur="2000"/>
                                        <p:tgtEl>
                                          <p:spTgt spid="4"/>
                                        </p:tgtEl>
                                      </p:cBhvr>
                                    </p:animEffect>
                                    <p:set>
                                      <p:cBhvr>
                                        <p:cTn id="452" dur="1" fill="hold">
                                          <p:stCondLst>
                                            <p:cond delay="1999"/>
                                          </p:stCondLst>
                                        </p:cTn>
                                        <p:tgtEl>
                                          <p:spTgt spid="4"/>
                                        </p:tgtEl>
                                        <p:attrNameLst>
                                          <p:attrName>style.visibility</p:attrName>
                                        </p:attrNameLst>
                                      </p:cBhvr>
                                      <p:to>
                                        <p:strVal val="hidden"/>
                                      </p:to>
                                    </p:set>
                                  </p:childTnLst>
                                </p:cTn>
                              </p:par>
                              <p:par>
                                <p:cTn id="453" presetID="3" presetClass="exit" presetSubtype="10" fill="hold" nodeType="withEffect">
                                  <p:stCondLst>
                                    <p:cond delay="0"/>
                                  </p:stCondLst>
                                  <p:childTnLst>
                                    <p:animEffect transition="out" filter="blinds(horizontal)">
                                      <p:cBhvr>
                                        <p:cTn id="454" dur="2000"/>
                                        <p:tgtEl>
                                          <p:spTgt spid="18"/>
                                        </p:tgtEl>
                                      </p:cBhvr>
                                    </p:animEffect>
                                    <p:set>
                                      <p:cBhvr>
                                        <p:cTn id="455" dur="1" fill="hold">
                                          <p:stCondLst>
                                            <p:cond delay="1999"/>
                                          </p:stCondLst>
                                        </p:cTn>
                                        <p:tgtEl>
                                          <p:spTgt spid="18"/>
                                        </p:tgtEl>
                                        <p:attrNameLst>
                                          <p:attrName>style.visibility</p:attrName>
                                        </p:attrNameLst>
                                      </p:cBhvr>
                                      <p:to>
                                        <p:strVal val="hidden"/>
                                      </p:to>
                                    </p:set>
                                  </p:childTnLst>
                                </p:cTn>
                              </p:par>
                              <p:par>
                                <p:cTn id="456" presetID="3" presetClass="exit" presetSubtype="10" fill="hold" nodeType="withEffect">
                                  <p:stCondLst>
                                    <p:cond delay="0"/>
                                  </p:stCondLst>
                                  <p:childTnLst>
                                    <p:animEffect transition="out" filter="blinds(horizontal)">
                                      <p:cBhvr>
                                        <p:cTn id="457" dur="2000"/>
                                        <p:tgtEl>
                                          <p:spTgt spid="19"/>
                                        </p:tgtEl>
                                      </p:cBhvr>
                                    </p:animEffect>
                                    <p:set>
                                      <p:cBhvr>
                                        <p:cTn id="458" dur="1" fill="hold">
                                          <p:stCondLst>
                                            <p:cond delay="1999"/>
                                          </p:stCondLst>
                                        </p:cTn>
                                        <p:tgtEl>
                                          <p:spTgt spid="19"/>
                                        </p:tgtEl>
                                        <p:attrNameLst>
                                          <p:attrName>style.visibility</p:attrName>
                                        </p:attrNameLst>
                                      </p:cBhvr>
                                      <p:to>
                                        <p:strVal val="hidden"/>
                                      </p:to>
                                    </p:set>
                                  </p:childTnLst>
                                </p:cTn>
                              </p:par>
                              <p:par>
                                <p:cTn id="459" presetID="3" presetClass="exit" presetSubtype="10" fill="hold" nodeType="withEffect">
                                  <p:stCondLst>
                                    <p:cond delay="0"/>
                                  </p:stCondLst>
                                  <p:childTnLst>
                                    <p:animEffect transition="out" filter="blinds(horizontal)">
                                      <p:cBhvr>
                                        <p:cTn id="460" dur="2000"/>
                                        <p:tgtEl>
                                          <p:spTgt spid="20"/>
                                        </p:tgtEl>
                                      </p:cBhvr>
                                    </p:animEffect>
                                    <p:set>
                                      <p:cBhvr>
                                        <p:cTn id="461" dur="1" fill="hold">
                                          <p:stCondLst>
                                            <p:cond delay="1999"/>
                                          </p:stCondLst>
                                        </p:cTn>
                                        <p:tgtEl>
                                          <p:spTgt spid="20"/>
                                        </p:tgtEl>
                                        <p:attrNameLst>
                                          <p:attrName>style.visibility</p:attrName>
                                        </p:attrNameLst>
                                      </p:cBhvr>
                                      <p:to>
                                        <p:strVal val="hidden"/>
                                      </p:to>
                                    </p:set>
                                  </p:childTnLst>
                                </p:cTn>
                              </p:par>
                              <p:par>
                                <p:cTn id="462" presetID="3" presetClass="exit" presetSubtype="10" fill="hold" nodeType="withEffect">
                                  <p:stCondLst>
                                    <p:cond delay="0"/>
                                  </p:stCondLst>
                                  <p:childTnLst>
                                    <p:animEffect transition="out" filter="blinds(horizontal)">
                                      <p:cBhvr>
                                        <p:cTn id="463" dur="2000"/>
                                        <p:tgtEl>
                                          <p:spTgt spid="21"/>
                                        </p:tgtEl>
                                      </p:cBhvr>
                                    </p:animEffect>
                                    <p:set>
                                      <p:cBhvr>
                                        <p:cTn id="464" dur="1" fill="hold">
                                          <p:stCondLst>
                                            <p:cond delay="1999"/>
                                          </p:stCondLst>
                                        </p:cTn>
                                        <p:tgtEl>
                                          <p:spTgt spid="21"/>
                                        </p:tgtEl>
                                        <p:attrNameLst>
                                          <p:attrName>style.visibility</p:attrName>
                                        </p:attrNameLst>
                                      </p:cBhvr>
                                      <p:to>
                                        <p:strVal val="hidden"/>
                                      </p:to>
                                    </p:set>
                                  </p:childTnLst>
                                </p:cTn>
                              </p:par>
                              <p:par>
                                <p:cTn id="465" presetID="3" presetClass="exit" presetSubtype="10" fill="hold" nodeType="withEffect">
                                  <p:stCondLst>
                                    <p:cond delay="0"/>
                                  </p:stCondLst>
                                  <p:childTnLst>
                                    <p:animEffect transition="out" filter="blinds(horizontal)">
                                      <p:cBhvr>
                                        <p:cTn id="466" dur="2000"/>
                                        <p:tgtEl>
                                          <p:spTgt spid="22"/>
                                        </p:tgtEl>
                                      </p:cBhvr>
                                    </p:animEffect>
                                    <p:set>
                                      <p:cBhvr>
                                        <p:cTn id="467" dur="1" fill="hold">
                                          <p:stCondLst>
                                            <p:cond delay="1999"/>
                                          </p:stCondLst>
                                        </p:cTn>
                                        <p:tgtEl>
                                          <p:spTgt spid="22"/>
                                        </p:tgtEl>
                                        <p:attrNameLst>
                                          <p:attrName>style.visibility</p:attrName>
                                        </p:attrNameLst>
                                      </p:cBhvr>
                                      <p:to>
                                        <p:strVal val="hidden"/>
                                      </p:to>
                                    </p:set>
                                  </p:childTnLst>
                                </p:cTn>
                              </p:par>
                              <p:par>
                                <p:cTn id="468" presetID="3" presetClass="exit" presetSubtype="10" fill="hold" nodeType="withEffect">
                                  <p:stCondLst>
                                    <p:cond delay="0"/>
                                  </p:stCondLst>
                                  <p:childTnLst>
                                    <p:animEffect transition="out" filter="blinds(horizontal)">
                                      <p:cBhvr>
                                        <p:cTn id="469" dur="2000"/>
                                        <p:tgtEl>
                                          <p:spTgt spid="23"/>
                                        </p:tgtEl>
                                      </p:cBhvr>
                                    </p:animEffect>
                                    <p:set>
                                      <p:cBhvr>
                                        <p:cTn id="470" dur="1" fill="hold">
                                          <p:stCondLst>
                                            <p:cond delay="1999"/>
                                          </p:stCondLst>
                                        </p:cTn>
                                        <p:tgtEl>
                                          <p:spTgt spid="23"/>
                                        </p:tgtEl>
                                        <p:attrNameLst>
                                          <p:attrName>style.visibility</p:attrName>
                                        </p:attrNameLst>
                                      </p:cBhvr>
                                      <p:to>
                                        <p:strVal val="hidden"/>
                                      </p:to>
                                    </p:set>
                                  </p:childTnLst>
                                </p:cTn>
                              </p:par>
                              <p:par>
                                <p:cTn id="471" presetID="3" presetClass="exit" presetSubtype="10" fill="hold" nodeType="withEffect">
                                  <p:stCondLst>
                                    <p:cond delay="0"/>
                                  </p:stCondLst>
                                  <p:childTnLst>
                                    <p:animEffect transition="out" filter="blinds(horizontal)">
                                      <p:cBhvr>
                                        <p:cTn id="472" dur="2000"/>
                                        <p:tgtEl>
                                          <p:spTgt spid="24"/>
                                        </p:tgtEl>
                                      </p:cBhvr>
                                    </p:animEffect>
                                    <p:set>
                                      <p:cBhvr>
                                        <p:cTn id="473" dur="1" fill="hold">
                                          <p:stCondLst>
                                            <p:cond delay="1999"/>
                                          </p:stCondLst>
                                        </p:cTn>
                                        <p:tgtEl>
                                          <p:spTgt spid="24"/>
                                        </p:tgtEl>
                                        <p:attrNameLst>
                                          <p:attrName>style.visibility</p:attrName>
                                        </p:attrNameLst>
                                      </p:cBhvr>
                                      <p:to>
                                        <p:strVal val="hidden"/>
                                      </p:to>
                                    </p:set>
                                  </p:childTnLst>
                                </p:cTn>
                              </p:par>
                              <p:par>
                                <p:cTn id="474" presetID="3" presetClass="exit" presetSubtype="10" fill="hold" nodeType="withEffect">
                                  <p:stCondLst>
                                    <p:cond delay="0"/>
                                  </p:stCondLst>
                                  <p:childTnLst>
                                    <p:animEffect transition="out" filter="blinds(horizontal)">
                                      <p:cBhvr>
                                        <p:cTn id="475" dur="2000"/>
                                        <p:tgtEl>
                                          <p:spTgt spid="25"/>
                                        </p:tgtEl>
                                      </p:cBhvr>
                                    </p:animEffect>
                                    <p:set>
                                      <p:cBhvr>
                                        <p:cTn id="476" dur="1" fill="hold">
                                          <p:stCondLst>
                                            <p:cond delay="1999"/>
                                          </p:stCondLst>
                                        </p:cTn>
                                        <p:tgtEl>
                                          <p:spTgt spid="25"/>
                                        </p:tgtEl>
                                        <p:attrNameLst>
                                          <p:attrName>style.visibility</p:attrName>
                                        </p:attrNameLst>
                                      </p:cBhvr>
                                      <p:to>
                                        <p:strVal val="hidden"/>
                                      </p:to>
                                    </p:set>
                                  </p:childTnLst>
                                </p:cTn>
                              </p:par>
                              <p:par>
                                <p:cTn id="477" presetID="3" presetClass="exit" presetSubtype="10" fill="hold" nodeType="withEffect">
                                  <p:stCondLst>
                                    <p:cond delay="0"/>
                                  </p:stCondLst>
                                  <p:childTnLst>
                                    <p:animEffect transition="out" filter="blinds(horizontal)">
                                      <p:cBhvr>
                                        <p:cTn id="478" dur="2000"/>
                                        <p:tgtEl>
                                          <p:spTgt spid="26"/>
                                        </p:tgtEl>
                                      </p:cBhvr>
                                    </p:animEffect>
                                    <p:set>
                                      <p:cBhvr>
                                        <p:cTn id="479" dur="1" fill="hold">
                                          <p:stCondLst>
                                            <p:cond delay="1999"/>
                                          </p:stCondLst>
                                        </p:cTn>
                                        <p:tgtEl>
                                          <p:spTgt spid="26"/>
                                        </p:tgtEl>
                                        <p:attrNameLst>
                                          <p:attrName>style.visibility</p:attrName>
                                        </p:attrNameLst>
                                      </p:cBhvr>
                                      <p:to>
                                        <p:strVal val="hidden"/>
                                      </p:to>
                                    </p:set>
                                  </p:childTnLst>
                                </p:cTn>
                              </p:par>
                              <p:par>
                                <p:cTn id="480" presetID="3" presetClass="exit" presetSubtype="10" fill="hold" nodeType="withEffect">
                                  <p:stCondLst>
                                    <p:cond delay="0"/>
                                  </p:stCondLst>
                                  <p:childTnLst>
                                    <p:animEffect transition="out" filter="blinds(horizontal)">
                                      <p:cBhvr>
                                        <p:cTn id="481" dur="2000"/>
                                        <p:tgtEl>
                                          <p:spTgt spid="27"/>
                                        </p:tgtEl>
                                      </p:cBhvr>
                                    </p:animEffect>
                                    <p:set>
                                      <p:cBhvr>
                                        <p:cTn id="482" dur="1" fill="hold">
                                          <p:stCondLst>
                                            <p:cond delay="1999"/>
                                          </p:stCondLst>
                                        </p:cTn>
                                        <p:tgtEl>
                                          <p:spTgt spid="27"/>
                                        </p:tgtEl>
                                        <p:attrNameLst>
                                          <p:attrName>style.visibility</p:attrName>
                                        </p:attrNameLst>
                                      </p:cBhvr>
                                      <p:to>
                                        <p:strVal val="hidden"/>
                                      </p:to>
                                    </p:set>
                                  </p:childTnLst>
                                </p:cTn>
                              </p:par>
                              <p:par>
                                <p:cTn id="483" presetID="3" presetClass="exit" presetSubtype="10" fill="hold" nodeType="withEffect">
                                  <p:stCondLst>
                                    <p:cond delay="0"/>
                                  </p:stCondLst>
                                  <p:childTnLst>
                                    <p:animEffect transition="out" filter="blinds(horizontal)">
                                      <p:cBhvr>
                                        <p:cTn id="484" dur="2000"/>
                                        <p:tgtEl>
                                          <p:spTgt spid="28"/>
                                        </p:tgtEl>
                                      </p:cBhvr>
                                    </p:animEffect>
                                    <p:set>
                                      <p:cBhvr>
                                        <p:cTn id="485" dur="1" fill="hold">
                                          <p:stCondLst>
                                            <p:cond delay="1999"/>
                                          </p:stCondLst>
                                        </p:cTn>
                                        <p:tgtEl>
                                          <p:spTgt spid="28"/>
                                        </p:tgtEl>
                                        <p:attrNameLst>
                                          <p:attrName>style.visibility</p:attrName>
                                        </p:attrNameLst>
                                      </p:cBhvr>
                                      <p:to>
                                        <p:strVal val="hidden"/>
                                      </p:to>
                                    </p:set>
                                  </p:childTnLst>
                                </p:cTn>
                              </p:par>
                              <p:par>
                                <p:cTn id="486" presetID="3" presetClass="exit" presetSubtype="10" fill="hold" nodeType="withEffect">
                                  <p:stCondLst>
                                    <p:cond delay="0"/>
                                  </p:stCondLst>
                                  <p:childTnLst>
                                    <p:animEffect transition="out" filter="blinds(horizontal)">
                                      <p:cBhvr>
                                        <p:cTn id="487" dur="2000"/>
                                        <p:tgtEl>
                                          <p:spTgt spid="29"/>
                                        </p:tgtEl>
                                      </p:cBhvr>
                                    </p:animEffect>
                                    <p:set>
                                      <p:cBhvr>
                                        <p:cTn id="488" dur="1" fill="hold">
                                          <p:stCondLst>
                                            <p:cond delay="1999"/>
                                          </p:stCondLst>
                                        </p:cTn>
                                        <p:tgtEl>
                                          <p:spTgt spid="29"/>
                                        </p:tgtEl>
                                        <p:attrNameLst>
                                          <p:attrName>style.visibility</p:attrName>
                                        </p:attrNameLst>
                                      </p:cBhvr>
                                      <p:to>
                                        <p:strVal val="hidden"/>
                                      </p:to>
                                    </p:set>
                                  </p:childTnLst>
                                </p:cTn>
                              </p:par>
                              <p:par>
                                <p:cTn id="489" presetID="3" presetClass="exit" presetSubtype="10" fill="hold" nodeType="withEffect">
                                  <p:stCondLst>
                                    <p:cond delay="0"/>
                                  </p:stCondLst>
                                  <p:childTnLst>
                                    <p:animEffect transition="out" filter="blinds(horizontal)">
                                      <p:cBhvr>
                                        <p:cTn id="490" dur="2000"/>
                                        <p:tgtEl>
                                          <p:spTgt spid="5"/>
                                        </p:tgtEl>
                                      </p:cBhvr>
                                    </p:animEffect>
                                    <p:set>
                                      <p:cBhvr>
                                        <p:cTn id="491" dur="1" fill="hold">
                                          <p:stCondLst>
                                            <p:cond delay="1999"/>
                                          </p:stCondLst>
                                        </p:cTn>
                                        <p:tgtEl>
                                          <p:spTgt spid="5"/>
                                        </p:tgtEl>
                                        <p:attrNameLst>
                                          <p:attrName>style.visibility</p:attrName>
                                        </p:attrNameLst>
                                      </p:cBhvr>
                                      <p:to>
                                        <p:strVal val="hidden"/>
                                      </p:to>
                                    </p:set>
                                  </p:childTnLst>
                                </p:cTn>
                              </p:par>
                              <p:par>
                                <p:cTn id="492" presetID="3" presetClass="exit" presetSubtype="10" fill="hold" nodeType="withEffect">
                                  <p:stCondLst>
                                    <p:cond delay="0"/>
                                  </p:stCondLst>
                                  <p:childTnLst>
                                    <p:animEffect transition="out" filter="blinds(horizontal)">
                                      <p:cBhvr>
                                        <p:cTn id="493" dur="2000"/>
                                        <p:tgtEl>
                                          <p:spTgt spid="6"/>
                                        </p:tgtEl>
                                      </p:cBhvr>
                                    </p:animEffect>
                                    <p:set>
                                      <p:cBhvr>
                                        <p:cTn id="494" dur="1" fill="hold">
                                          <p:stCondLst>
                                            <p:cond delay="1999"/>
                                          </p:stCondLst>
                                        </p:cTn>
                                        <p:tgtEl>
                                          <p:spTgt spid="6"/>
                                        </p:tgtEl>
                                        <p:attrNameLst>
                                          <p:attrName>style.visibility</p:attrName>
                                        </p:attrNameLst>
                                      </p:cBhvr>
                                      <p:to>
                                        <p:strVal val="hidden"/>
                                      </p:to>
                                    </p:set>
                                  </p:childTnLst>
                                </p:cTn>
                              </p:par>
                              <p:par>
                                <p:cTn id="495" presetID="3" presetClass="exit" presetSubtype="10" fill="hold" nodeType="withEffect">
                                  <p:stCondLst>
                                    <p:cond delay="0"/>
                                  </p:stCondLst>
                                  <p:childTnLst>
                                    <p:animEffect transition="out" filter="blinds(horizontal)">
                                      <p:cBhvr>
                                        <p:cTn id="496" dur="2000"/>
                                        <p:tgtEl>
                                          <p:spTgt spid="7"/>
                                        </p:tgtEl>
                                      </p:cBhvr>
                                    </p:animEffect>
                                    <p:set>
                                      <p:cBhvr>
                                        <p:cTn id="497" dur="1" fill="hold">
                                          <p:stCondLst>
                                            <p:cond delay="1999"/>
                                          </p:stCondLst>
                                        </p:cTn>
                                        <p:tgtEl>
                                          <p:spTgt spid="7"/>
                                        </p:tgtEl>
                                        <p:attrNameLst>
                                          <p:attrName>style.visibility</p:attrName>
                                        </p:attrNameLst>
                                      </p:cBhvr>
                                      <p:to>
                                        <p:strVal val="hidden"/>
                                      </p:to>
                                    </p:set>
                                  </p:childTnLst>
                                </p:cTn>
                              </p:par>
                              <p:par>
                                <p:cTn id="498" presetID="3" presetClass="exit" presetSubtype="10" fill="hold" nodeType="withEffect">
                                  <p:stCondLst>
                                    <p:cond delay="0"/>
                                  </p:stCondLst>
                                  <p:childTnLst>
                                    <p:animEffect transition="out" filter="blinds(horizontal)">
                                      <p:cBhvr>
                                        <p:cTn id="499" dur="2000"/>
                                        <p:tgtEl>
                                          <p:spTgt spid="8"/>
                                        </p:tgtEl>
                                      </p:cBhvr>
                                    </p:animEffect>
                                    <p:set>
                                      <p:cBhvr>
                                        <p:cTn id="500" dur="1" fill="hold">
                                          <p:stCondLst>
                                            <p:cond delay="1999"/>
                                          </p:stCondLst>
                                        </p:cTn>
                                        <p:tgtEl>
                                          <p:spTgt spid="8"/>
                                        </p:tgtEl>
                                        <p:attrNameLst>
                                          <p:attrName>style.visibility</p:attrName>
                                        </p:attrNameLst>
                                      </p:cBhvr>
                                      <p:to>
                                        <p:strVal val="hidden"/>
                                      </p:to>
                                    </p:set>
                                  </p:childTnLst>
                                </p:cTn>
                              </p:par>
                              <p:par>
                                <p:cTn id="501" presetID="3" presetClass="exit" presetSubtype="10" fill="hold" nodeType="withEffect">
                                  <p:stCondLst>
                                    <p:cond delay="0"/>
                                  </p:stCondLst>
                                  <p:childTnLst>
                                    <p:animEffect transition="out" filter="blinds(horizontal)">
                                      <p:cBhvr>
                                        <p:cTn id="502" dur="2000"/>
                                        <p:tgtEl>
                                          <p:spTgt spid="9"/>
                                        </p:tgtEl>
                                      </p:cBhvr>
                                    </p:animEffect>
                                    <p:set>
                                      <p:cBhvr>
                                        <p:cTn id="503" dur="1" fill="hold">
                                          <p:stCondLst>
                                            <p:cond delay="1999"/>
                                          </p:stCondLst>
                                        </p:cTn>
                                        <p:tgtEl>
                                          <p:spTgt spid="9"/>
                                        </p:tgtEl>
                                        <p:attrNameLst>
                                          <p:attrName>style.visibility</p:attrName>
                                        </p:attrNameLst>
                                      </p:cBhvr>
                                      <p:to>
                                        <p:strVal val="hidden"/>
                                      </p:to>
                                    </p:set>
                                  </p:childTnLst>
                                </p:cTn>
                              </p:par>
                              <p:par>
                                <p:cTn id="504" presetID="3" presetClass="exit" presetSubtype="10" fill="hold" nodeType="withEffect">
                                  <p:stCondLst>
                                    <p:cond delay="0"/>
                                  </p:stCondLst>
                                  <p:childTnLst>
                                    <p:animEffect transition="out" filter="blinds(horizontal)">
                                      <p:cBhvr>
                                        <p:cTn id="505" dur="2000"/>
                                        <p:tgtEl>
                                          <p:spTgt spid="10"/>
                                        </p:tgtEl>
                                      </p:cBhvr>
                                    </p:animEffect>
                                    <p:set>
                                      <p:cBhvr>
                                        <p:cTn id="506" dur="1" fill="hold">
                                          <p:stCondLst>
                                            <p:cond delay="1999"/>
                                          </p:stCondLst>
                                        </p:cTn>
                                        <p:tgtEl>
                                          <p:spTgt spid="10"/>
                                        </p:tgtEl>
                                        <p:attrNameLst>
                                          <p:attrName>style.visibility</p:attrName>
                                        </p:attrNameLst>
                                      </p:cBhvr>
                                      <p:to>
                                        <p:strVal val="hidden"/>
                                      </p:to>
                                    </p:set>
                                  </p:childTnLst>
                                </p:cTn>
                              </p:par>
                              <p:par>
                                <p:cTn id="507" presetID="3" presetClass="exit" presetSubtype="10" fill="hold" nodeType="withEffect">
                                  <p:stCondLst>
                                    <p:cond delay="0"/>
                                  </p:stCondLst>
                                  <p:childTnLst>
                                    <p:animEffect transition="out" filter="blinds(horizontal)">
                                      <p:cBhvr>
                                        <p:cTn id="508" dur="2000"/>
                                        <p:tgtEl>
                                          <p:spTgt spid="11"/>
                                        </p:tgtEl>
                                      </p:cBhvr>
                                    </p:animEffect>
                                    <p:set>
                                      <p:cBhvr>
                                        <p:cTn id="509" dur="1" fill="hold">
                                          <p:stCondLst>
                                            <p:cond delay="1999"/>
                                          </p:stCondLst>
                                        </p:cTn>
                                        <p:tgtEl>
                                          <p:spTgt spid="11"/>
                                        </p:tgtEl>
                                        <p:attrNameLst>
                                          <p:attrName>style.visibility</p:attrName>
                                        </p:attrNameLst>
                                      </p:cBhvr>
                                      <p:to>
                                        <p:strVal val="hidden"/>
                                      </p:to>
                                    </p:set>
                                  </p:childTnLst>
                                </p:cTn>
                              </p:par>
                              <p:par>
                                <p:cTn id="510" presetID="3" presetClass="exit" presetSubtype="10" fill="hold" nodeType="withEffect">
                                  <p:stCondLst>
                                    <p:cond delay="0"/>
                                  </p:stCondLst>
                                  <p:childTnLst>
                                    <p:animEffect transition="out" filter="blinds(horizontal)">
                                      <p:cBhvr>
                                        <p:cTn id="511" dur="2000"/>
                                        <p:tgtEl>
                                          <p:spTgt spid="12"/>
                                        </p:tgtEl>
                                      </p:cBhvr>
                                    </p:animEffect>
                                    <p:set>
                                      <p:cBhvr>
                                        <p:cTn id="512" dur="1" fill="hold">
                                          <p:stCondLst>
                                            <p:cond delay="1999"/>
                                          </p:stCondLst>
                                        </p:cTn>
                                        <p:tgtEl>
                                          <p:spTgt spid="12"/>
                                        </p:tgtEl>
                                        <p:attrNameLst>
                                          <p:attrName>style.visibility</p:attrName>
                                        </p:attrNameLst>
                                      </p:cBhvr>
                                      <p:to>
                                        <p:strVal val="hidden"/>
                                      </p:to>
                                    </p:set>
                                  </p:childTnLst>
                                </p:cTn>
                              </p:par>
                              <p:par>
                                <p:cTn id="513" presetID="3" presetClass="exit" presetSubtype="10" fill="hold" nodeType="withEffect">
                                  <p:stCondLst>
                                    <p:cond delay="0"/>
                                  </p:stCondLst>
                                  <p:childTnLst>
                                    <p:animEffect transition="out" filter="blinds(horizontal)">
                                      <p:cBhvr>
                                        <p:cTn id="514" dur="2000"/>
                                        <p:tgtEl>
                                          <p:spTgt spid="13"/>
                                        </p:tgtEl>
                                      </p:cBhvr>
                                    </p:animEffect>
                                    <p:set>
                                      <p:cBhvr>
                                        <p:cTn id="515" dur="1" fill="hold">
                                          <p:stCondLst>
                                            <p:cond delay="1999"/>
                                          </p:stCondLst>
                                        </p:cTn>
                                        <p:tgtEl>
                                          <p:spTgt spid="13"/>
                                        </p:tgtEl>
                                        <p:attrNameLst>
                                          <p:attrName>style.visibility</p:attrName>
                                        </p:attrNameLst>
                                      </p:cBhvr>
                                      <p:to>
                                        <p:strVal val="hidden"/>
                                      </p:to>
                                    </p:set>
                                  </p:childTnLst>
                                </p:cTn>
                              </p:par>
                              <p:par>
                                <p:cTn id="516" presetID="3" presetClass="exit" presetSubtype="10" fill="hold" nodeType="withEffect">
                                  <p:stCondLst>
                                    <p:cond delay="0"/>
                                  </p:stCondLst>
                                  <p:childTnLst>
                                    <p:animEffect transition="out" filter="blinds(horizontal)">
                                      <p:cBhvr>
                                        <p:cTn id="517" dur="2000"/>
                                        <p:tgtEl>
                                          <p:spTgt spid="14"/>
                                        </p:tgtEl>
                                      </p:cBhvr>
                                    </p:animEffect>
                                    <p:set>
                                      <p:cBhvr>
                                        <p:cTn id="518" dur="1" fill="hold">
                                          <p:stCondLst>
                                            <p:cond delay="1999"/>
                                          </p:stCondLst>
                                        </p:cTn>
                                        <p:tgtEl>
                                          <p:spTgt spid="14"/>
                                        </p:tgtEl>
                                        <p:attrNameLst>
                                          <p:attrName>style.visibility</p:attrName>
                                        </p:attrNameLst>
                                      </p:cBhvr>
                                      <p:to>
                                        <p:strVal val="hidden"/>
                                      </p:to>
                                    </p:set>
                                  </p:childTnLst>
                                </p:cTn>
                              </p:par>
                              <p:par>
                                <p:cTn id="519" presetID="3" presetClass="exit" presetSubtype="10" fill="hold" nodeType="withEffect">
                                  <p:stCondLst>
                                    <p:cond delay="0"/>
                                  </p:stCondLst>
                                  <p:childTnLst>
                                    <p:animEffect transition="out" filter="blinds(horizontal)">
                                      <p:cBhvr>
                                        <p:cTn id="520" dur="2000"/>
                                        <p:tgtEl>
                                          <p:spTgt spid="15"/>
                                        </p:tgtEl>
                                      </p:cBhvr>
                                    </p:animEffect>
                                    <p:set>
                                      <p:cBhvr>
                                        <p:cTn id="521" dur="1" fill="hold">
                                          <p:stCondLst>
                                            <p:cond delay="1999"/>
                                          </p:stCondLst>
                                        </p:cTn>
                                        <p:tgtEl>
                                          <p:spTgt spid="15"/>
                                        </p:tgtEl>
                                        <p:attrNameLst>
                                          <p:attrName>style.visibility</p:attrName>
                                        </p:attrNameLst>
                                      </p:cBhvr>
                                      <p:to>
                                        <p:strVal val="hidden"/>
                                      </p:to>
                                    </p:set>
                                  </p:childTnLst>
                                </p:cTn>
                              </p:par>
                              <p:par>
                                <p:cTn id="522" presetID="3" presetClass="exit" presetSubtype="10" fill="hold" nodeType="withEffect">
                                  <p:stCondLst>
                                    <p:cond delay="0"/>
                                  </p:stCondLst>
                                  <p:childTnLst>
                                    <p:animEffect transition="out" filter="blinds(horizontal)">
                                      <p:cBhvr>
                                        <p:cTn id="523" dur="2000"/>
                                        <p:tgtEl>
                                          <p:spTgt spid="16"/>
                                        </p:tgtEl>
                                      </p:cBhvr>
                                    </p:animEffect>
                                    <p:set>
                                      <p:cBhvr>
                                        <p:cTn id="524" dur="1" fill="hold">
                                          <p:stCondLst>
                                            <p:cond delay="1999"/>
                                          </p:stCondLst>
                                        </p:cTn>
                                        <p:tgtEl>
                                          <p:spTgt spid="16"/>
                                        </p:tgtEl>
                                        <p:attrNameLst>
                                          <p:attrName>style.visibility</p:attrName>
                                        </p:attrNameLst>
                                      </p:cBhvr>
                                      <p:to>
                                        <p:strVal val="hidden"/>
                                      </p:to>
                                    </p:set>
                                  </p:childTnLst>
                                </p:cTn>
                              </p:par>
                              <p:par>
                                <p:cTn id="525" presetID="3" presetClass="exit" presetSubtype="10" fill="hold" nodeType="withEffect">
                                  <p:stCondLst>
                                    <p:cond delay="0"/>
                                  </p:stCondLst>
                                  <p:childTnLst>
                                    <p:animEffect transition="out" filter="blinds(horizontal)">
                                      <p:cBhvr>
                                        <p:cTn id="526" dur="2000"/>
                                        <p:tgtEl>
                                          <p:spTgt spid="17"/>
                                        </p:tgtEl>
                                      </p:cBhvr>
                                    </p:animEffect>
                                    <p:set>
                                      <p:cBhvr>
                                        <p:cTn id="527" dur="1" fill="hold">
                                          <p:stCondLst>
                                            <p:cond delay="1999"/>
                                          </p:stCondLst>
                                        </p:cTn>
                                        <p:tgtEl>
                                          <p:spTgt spid="17"/>
                                        </p:tgtEl>
                                        <p:attrNameLst>
                                          <p:attrName>style.visibility</p:attrName>
                                        </p:attrNameLst>
                                      </p:cBhvr>
                                      <p:to>
                                        <p:strVal val="hidden"/>
                                      </p:to>
                                    </p:set>
                                  </p:childTnLst>
                                </p:cTn>
                              </p:par>
                              <p:par>
                                <p:cTn id="528" presetID="17" presetClass="entr" presetSubtype="10" fill="hold" nodeType="withEffect">
                                  <p:stCondLst>
                                    <p:cond delay="0"/>
                                  </p:stCondLst>
                                  <p:childTnLst>
                                    <p:set>
                                      <p:cBhvr>
                                        <p:cTn id="529" dur="1" fill="hold">
                                          <p:stCondLst>
                                            <p:cond delay="0"/>
                                          </p:stCondLst>
                                        </p:cTn>
                                        <p:tgtEl>
                                          <p:spTgt spid="2"/>
                                        </p:tgtEl>
                                        <p:attrNameLst>
                                          <p:attrName>style.visibility</p:attrName>
                                        </p:attrNameLst>
                                      </p:cBhvr>
                                      <p:to>
                                        <p:strVal val="visible"/>
                                      </p:to>
                                    </p:set>
                                    <p:anim calcmode="lin" valueType="num">
                                      <p:cBhvr>
                                        <p:cTn id="530" dur="2000" fill="hold"/>
                                        <p:tgtEl>
                                          <p:spTgt spid="2"/>
                                        </p:tgtEl>
                                        <p:attrNameLst>
                                          <p:attrName>ppt_w</p:attrName>
                                        </p:attrNameLst>
                                      </p:cBhvr>
                                      <p:tavLst>
                                        <p:tav tm="0">
                                          <p:val>
                                            <p:fltVal val="0"/>
                                          </p:val>
                                        </p:tav>
                                        <p:tav tm="100000">
                                          <p:val>
                                            <p:strVal val="#ppt_w"/>
                                          </p:val>
                                        </p:tav>
                                      </p:tavLst>
                                    </p:anim>
                                    <p:anim calcmode="lin" valueType="num">
                                      <p:cBhvr>
                                        <p:cTn id="53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Cheurón"/>
          <p:cNvSpPr/>
          <p:nvPr/>
        </p:nvSpPr>
        <p:spPr>
          <a:xfrm>
            <a:off x="0" y="0"/>
            <a:ext cx="1643042" cy="5143500"/>
          </a:xfrm>
          <a:prstGeom prst="chevron">
            <a:avLst>
              <a:gd name="adj" fmla="val 85149"/>
            </a:avLst>
          </a:prstGeom>
          <a:blipFill dpi="0" rotWithShape="1">
            <a:blip r:embed="rId3">
              <a:duotone>
                <a:prstClr val="black"/>
                <a:schemeClr val="accent6">
                  <a:tint val="45000"/>
                  <a:satMod val="400000"/>
                </a:schemeClr>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10800000">
            <a:off x="7643770" y="0"/>
            <a:ext cx="1500262" cy="5143500"/>
          </a:xfrm>
          <a:prstGeom prst="chevron">
            <a:avLst>
              <a:gd name="adj" fmla="val 83685"/>
            </a:avLst>
          </a:prstGeom>
          <a:blipFill dpi="0" rotWithShape="1">
            <a:blip r:embed="rId3">
              <a:duotone>
                <a:prstClr val="black"/>
                <a:schemeClr val="accent6">
                  <a:tint val="45000"/>
                  <a:satMod val="400000"/>
                </a:schemeClr>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a:off x="571472" y="0"/>
            <a:ext cx="1643042" cy="5143500"/>
          </a:xfrm>
          <a:prstGeom prst="chevron">
            <a:avLst>
              <a:gd name="adj" fmla="val 83685"/>
            </a:avLst>
          </a:prstGeom>
          <a:blipFill dpi="0" rotWithShape="1">
            <a:blip r:embed="rId3">
              <a:duotone>
                <a:prstClr val="black"/>
                <a:schemeClr val="accent6">
                  <a:tint val="45000"/>
                  <a:satMod val="400000"/>
                </a:schemeClr>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0800000">
            <a:off x="7143704" y="0"/>
            <a:ext cx="1500262" cy="5143500"/>
          </a:xfrm>
          <a:prstGeom prst="chevron">
            <a:avLst>
              <a:gd name="adj" fmla="val 82220"/>
            </a:avLst>
          </a:prstGeom>
          <a:blipFill dpi="0" rotWithShape="1">
            <a:blip r:embed="rId3">
              <a:duotone>
                <a:prstClr val="black"/>
                <a:schemeClr val="accent6">
                  <a:tint val="45000"/>
                  <a:satMod val="400000"/>
                </a:schemeClr>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1071538" y="0"/>
            <a:ext cx="1643042" cy="5143500"/>
          </a:xfrm>
          <a:prstGeom prst="chevron">
            <a:avLst>
              <a:gd name="adj" fmla="val 82220"/>
            </a:avLst>
          </a:prstGeom>
          <a:blipFill dpi="0" rotWithShape="1">
            <a:blip r:embed="rId3">
              <a:duotone>
                <a:prstClr val="black"/>
                <a:schemeClr val="accent6">
                  <a:tint val="45000"/>
                  <a:satMod val="400000"/>
                </a:schemeClr>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0800000">
            <a:off x="6643638" y="0"/>
            <a:ext cx="1500262" cy="5143500"/>
          </a:xfrm>
          <a:prstGeom prst="chevron">
            <a:avLst>
              <a:gd name="adj" fmla="val 80756"/>
            </a:avLst>
          </a:prstGeom>
          <a:blipFill dpi="0" rotWithShape="1">
            <a:blip r:embed="rId3">
              <a:duotone>
                <a:prstClr val="black"/>
                <a:schemeClr val="accent6">
                  <a:tint val="45000"/>
                  <a:satMod val="400000"/>
                </a:schemeClr>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1571636" y="0"/>
            <a:ext cx="1643042" cy="5143500"/>
          </a:xfrm>
          <a:prstGeom prst="chevron">
            <a:avLst>
              <a:gd name="adj" fmla="val 82220"/>
            </a:avLst>
          </a:prstGeom>
          <a:blipFill dpi="0" rotWithShape="1">
            <a:blip r:embed="rId3">
              <a:duotone>
                <a:prstClr val="black"/>
                <a:schemeClr val="accent6">
                  <a:tint val="45000"/>
                  <a:satMod val="400000"/>
                </a:schemeClr>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2143108" y="0"/>
            <a:ext cx="1643042" cy="5143500"/>
          </a:xfrm>
          <a:prstGeom prst="chevron">
            <a:avLst>
              <a:gd name="adj" fmla="val 83685"/>
            </a:avLst>
          </a:prstGeom>
          <a:blipFill dpi="0" rotWithShape="1">
            <a:blip r:embed="rId3">
              <a:duotone>
                <a:prstClr val="black"/>
                <a:schemeClr val="accent6">
                  <a:tint val="45000"/>
                  <a:satMod val="400000"/>
                </a:schemeClr>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2643174" y="0"/>
            <a:ext cx="1643042" cy="5143500"/>
          </a:xfrm>
          <a:prstGeom prst="chevron">
            <a:avLst>
              <a:gd name="adj" fmla="val 83685"/>
            </a:avLst>
          </a:prstGeom>
          <a:blipFill dpi="0" rotWithShape="1">
            <a:blip r:embed="rId3">
              <a:duotone>
                <a:prstClr val="black"/>
                <a:schemeClr val="accent6">
                  <a:tint val="45000"/>
                  <a:satMod val="400000"/>
                </a:schemeClr>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0800000">
            <a:off x="6143572" y="0"/>
            <a:ext cx="1500262" cy="5143500"/>
          </a:xfrm>
          <a:prstGeom prst="chevron">
            <a:avLst>
              <a:gd name="adj" fmla="val 82220"/>
            </a:avLst>
          </a:prstGeom>
          <a:blipFill dpi="0" rotWithShape="1">
            <a:blip r:embed="rId3">
              <a:duotone>
                <a:prstClr val="black"/>
                <a:schemeClr val="accent6">
                  <a:tint val="45000"/>
                  <a:satMod val="400000"/>
                </a:schemeClr>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0800000">
            <a:off x="5643506" y="0"/>
            <a:ext cx="1500262" cy="5143500"/>
          </a:xfrm>
          <a:prstGeom prst="chevron">
            <a:avLst>
              <a:gd name="adj" fmla="val 82220"/>
            </a:avLst>
          </a:prstGeom>
          <a:blipFill dpi="0" rotWithShape="1">
            <a:blip r:embed="rId3">
              <a:duotone>
                <a:prstClr val="black"/>
                <a:schemeClr val="accent6">
                  <a:tint val="45000"/>
                  <a:satMod val="400000"/>
                </a:schemeClr>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0800000">
            <a:off x="5143440" y="0"/>
            <a:ext cx="1500262" cy="5143500"/>
          </a:xfrm>
          <a:prstGeom prst="chevron">
            <a:avLst>
              <a:gd name="adj" fmla="val 86614"/>
            </a:avLst>
          </a:prstGeom>
          <a:blipFill dpi="0" rotWithShape="1">
            <a:blip r:embed="rId3">
              <a:duotone>
                <a:prstClr val="black"/>
                <a:schemeClr val="accent6">
                  <a:tint val="45000"/>
                  <a:satMod val="400000"/>
                </a:schemeClr>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Rectángulo"/>
          <p:cNvSpPr/>
          <p:nvPr/>
        </p:nvSpPr>
        <p:spPr>
          <a:xfrm>
            <a:off x="-928726" y="-642960"/>
            <a:ext cx="10287072" cy="6429420"/>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1+#ppt_w/2"/>
                                          </p:val>
                                        </p:tav>
                                        <p:tav tm="100000">
                                          <p:val>
                                            <p:strVal val="#ppt_x"/>
                                          </p:val>
                                        </p:tav>
                                      </p:tavLst>
                                    </p:anim>
                                    <p:anim calcmode="lin" valueType="num">
                                      <p:cBhvr additive="base">
                                        <p:cTn id="30" dur="2000" fill="hold"/>
                                        <p:tgtEl>
                                          <p:spTgt spid="12"/>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0-#ppt_w/2"/>
                                          </p:val>
                                        </p:tav>
                                        <p:tav tm="100000">
                                          <p:val>
                                            <p:strVal val="#ppt_x"/>
                                          </p:val>
                                        </p:tav>
                                      </p:tavLst>
                                    </p:anim>
                                    <p:anim calcmode="lin" valueType="num">
                                      <p:cBhvr additive="base">
                                        <p:cTn id="34" dur="2000" fill="hold"/>
                                        <p:tgtEl>
                                          <p:spTgt spid="5"/>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0-#ppt_w/2"/>
                                          </p:val>
                                        </p:tav>
                                        <p:tav tm="100000">
                                          <p:val>
                                            <p:strVal val="#ppt_x"/>
                                          </p:val>
                                        </p:tav>
                                      </p:tavLst>
                                    </p:anim>
                                    <p:anim calcmode="lin" valueType="num">
                                      <p:cBhvr additive="base">
                                        <p:cTn id="38" dur="2000" fill="hold"/>
                                        <p:tgtEl>
                                          <p:spTgt spid="7"/>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0-#ppt_w/2"/>
                                          </p:val>
                                        </p:tav>
                                        <p:tav tm="100000">
                                          <p:val>
                                            <p:strVal val="#ppt_x"/>
                                          </p:val>
                                        </p:tav>
                                      </p:tavLst>
                                    </p:anim>
                                    <p:anim calcmode="lin" valueType="num">
                                      <p:cBhvr additive="base">
                                        <p:cTn id="42" dur="2000" fill="hold"/>
                                        <p:tgtEl>
                                          <p:spTgt spid="9"/>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13" presetClass="entr" presetSubtype="16" fill="hold" grpId="1" nodeType="withEffect">
                                  <p:stCondLst>
                                    <p:cond delay="0"/>
                                  </p:stCondLst>
                                  <p:childTnLst>
                                    <p:set>
                                      <p:cBhvr>
                                        <p:cTn id="56" dur="1" fill="hold">
                                          <p:stCondLst>
                                            <p:cond delay="0"/>
                                          </p:stCondLst>
                                        </p:cTn>
                                        <p:tgtEl>
                                          <p:spTgt spid="4"/>
                                        </p:tgtEl>
                                        <p:attrNameLst>
                                          <p:attrName>style.visibility</p:attrName>
                                        </p:attrNameLst>
                                      </p:cBhvr>
                                      <p:to>
                                        <p:strVal val="visible"/>
                                      </p:to>
                                    </p:set>
                                    <p:animEffect transition="in" filter="plus(in)">
                                      <p:cBhvr>
                                        <p:cTn id="57" dur="2000"/>
                                        <p:tgtEl>
                                          <p:spTgt spid="4"/>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6"/>
                                        </p:tgtEl>
                                        <p:attrNameLst>
                                          <p:attrName>style.visibility</p:attrName>
                                        </p:attrNameLst>
                                      </p:cBhvr>
                                      <p:to>
                                        <p:strVal val="visible"/>
                                      </p:to>
                                    </p:set>
                                    <p:animEffect transition="in" filter="plus(in)">
                                      <p:cBhvr>
                                        <p:cTn id="60" dur="2000"/>
                                        <p:tgtEl>
                                          <p:spTgt spid="6"/>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plus(in)">
                                      <p:cBhvr>
                                        <p:cTn id="63" dur="2000"/>
                                        <p:tgtEl>
                                          <p:spTgt spid="8"/>
                                        </p:tgtEl>
                                      </p:cBhvr>
                                    </p:animEffect>
                                  </p:childTnLst>
                                </p:cTn>
                              </p:par>
                              <p:par>
                                <p:cTn id="64" presetID="13" presetClass="entr" presetSubtype="16" fill="hold" grpId="1" nodeType="withEffect">
                                  <p:stCondLst>
                                    <p:cond delay="0"/>
                                  </p:stCondLst>
                                  <p:childTnLst>
                                    <p:set>
                                      <p:cBhvr>
                                        <p:cTn id="65" dur="1" fill="hold">
                                          <p:stCondLst>
                                            <p:cond delay="0"/>
                                          </p:stCondLst>
                                        </p:cTn>
                                        <p:tgtEl>
                                          <p:spTgt spid="10"/>
                                        </p:tgtEl>
                                        <p:attrNameLst>
                                          <p:attrName>style.visibility</p:attrName>
                                        </p:attrNameLst>
                                      </p:cBhvr>
                                      <p:to>
                                        <p:strVal val="visible"/>
                                      </p:to>
                                    </p:set>
                                    <p:animEffect transition="in" filter="plus(in)">
                                      <p:cBhvr>
                                        <p:cTn id="66" dur="2000"/>
                                        <p:tgtEl>
                                          <p:spTgt spid="10"/>
                                        </p:tgtEl>
                                      </p:cBhvr>
                                    </p:animEffect>
                                  </p:childTnLst>
                                </p:cTn>
                              </p:par>
                              <p:par>
                                <p:cTn id="67" presetID="13" presetClass="entr" presetSubtype="16" fill="hold" grpId="1" nodeType="withEffect">
                                  <p:stCondLst>
                                    <p:cond delay="0"/>
                                  </p:stCondLst>
                                  <p:childTnLst>
                                    <p:set>
                                      <p:cBhvr>
                                        <p:cTn id="68" dur="1" fill="hold">
                                          <p:stCondLst>
                                            <p:cond delay="0"/>
                                          </p:stCondLst>
                                        </p:cTn>
                                        <p:tgtEl>
                                          <p:spTgt spid="11"/>
                                        </p:tgtEl>
                                        <p:attrNameLst>
                                          <p:attrName>style.visibility</p:attrName>
                                        </p:attrNameLst>
                                      </p:cBhvr>
                                      <p:to>
                                        <p:strVal val="visible"/>
                                      </p:to>
                                    </p:set>
                                    <p:animEffect transition="in" filter="plus(in)">
                                      <p:cBhvr>
                                        <p:cTn id="69" dur="2000"/>
                                        <p:tgtEl>
                                          <p:spTgt spid="11"/>
                                        </p:tgtEl>
                                      </p:cBhvr>
                                    </p:animEffect>
                                  </p:childTnLst>
                                </p:cTn>
                              </p:par>
                              <p:par>
                                <p:cTn id="70" presetID="13" presetClass="entr" presetSubtype="16" fill="hold" grpId="1" nodeType="withEffect">
                                  <p:stCondLst>
                                    <p:cond delay="0"/>
                                  </p:stCondLst>
                                  <p:childTnLst>
                                    <p:set>
                                      <p:cBhvr>
                                        <p:cTn id="71" dur="1" fill="hold">
                                          <p:stCondLst>
                                            <p:cond delay="0"/>
                                          </p:stCondLst>
                                        </p:cTn>
                                        <p:tgtEl>
                                          <p:spTgt spid="12"/>
                                        </p:tgtEl>
                                        <p:attrNameLst>
                                          <p:attrName>style.visibility</p:attrName>
                                        </p:attrNameLst>
                                      </p:cBhvr>
                                      <p:to>
                                        <p:strVal val="visible"/>
                                      </p:to>
                                    </p:set>
                                    <p:animEffect transition="in" filter="plus(in)">
                                      <p:cBhvr>
                                        <p:cTn id="72" dur="2000"/>
                                        <p:tgtEl>
                                          <p:spTgt spid="12"/>
                                        </p:tgtEl>
                                      </p:cBhvr>
                                    </p:animEffect>
                                  </p:childTnLst>
                                </p:cTn>
                              </p:par>
                              <p:par>
                                <p:cTn id="73" presetID="13" presetClass="entr" presetSubtype="16" fill="hold" grpId="1" nodeType="withEffect">
                                  <p:stCondLst>
                                    <p:cond delay="0"/>
                                  </p:stCondLst>
                                  <p:childTnLst>
                                    <p:set>
                                      <p:cBhvr>
                                        <p:cTn id="74" dur="1" fill="hold">
                                          <p:stCondLst>
                                            <p:cond delay="0"/>
                                          </p:stCondLst>
                                        </p:cTn>
                                        <p:tgtEl>
                                          <p:spTgt spid="5"/>
                                        </p:tgtEl>
                                        <p:attrNameLst>
                                          <p:attrName>style.visibility</p:attrName>
                                        </p:attrNameLst>
                                      </p:cBhvr>
                                      <p:to>
                                        <p:strVal val="visible"/>
                                      </p:to>
                                    </p:set>
                                    <p:animEffect transition="in" filter="plus(in)">
                                      <p:cBhvr>
                                        <p:cTn id="75" dur="2000"/>
                                        <p:tgtEl>
                                          <p:spTgt spid="5"/>
                                        </p:tgtEl>
                                      </p:cBhvr>
                                    </p:animEffect>
                                  </p:childTnLst>
                                </p:cTn>
                              </p:par>
                              <p:par>
                                <p:cTn id="76" presetID="13" presetClass="entr" presetSubtype="16" fill="hold" grpId="1" nodeType="withEffect">
                                  <p:stCondLst>
                                    <p:cond delay="0"/>
                                  </p:stCondLst>
                                  <p:childTnLst>
                                    <p:set>
                                      <p:cBhvr>
                                        <p:cTn id="77" dur="1" fill="hold">
                                          <p:stCondLst>
                                            <p:cond delay="0"/>
                                          </p:stCondLst>
                                        </p:cTn>
                                        <p:tgtEl>
                                          <p:spTgt spid="7"/>
                                        </p:tgtEl>
                                        <p:attrNameLst>
                                          <p:attrName>style.visibility</p:attrName>
                                        </p:attrNameLst>
                                      </p:cBhvr>
                                      <p:to>
                                        <p:strVal val="visible"/>
                                      </p:to>
                                    </p:set>
                                    <p:animEffect transition="in" filter="plus(in)">
                                      <p:cBhvr>
                                        <p:cTn id="78" dur="2000"/>
                                        <p:tgtEl>
                                          <p:spTgt spid="7"/>
                                        </p:tgtEl>
                                      </p:cBhvr>
                                    </p:animEffect>
                                  </p:childTnLst>
                                </p:cTn>
                              </p:par>
                              <p:par>
                                <p:cTn id="79" presetID="13" presetClass="entr" presetSubtype="16" fill="hold" grpId="1" nodeType="withEffect">
                                  <p:stCondLst>
                                    <p:cond delay="0"/>
                                  </p:stCondLst>
                                  <p:childTnLst>
                                    <p:set>
                                      <p:cBhvr>
                                        <p:cTn id="80" dur="1" fill="hold">
                                          <p:stCondLst>
                                            <p:cond delay="0"/>
                                          </p:stCondLst>
                                        </p:cTn>
                                        <p:tgtEl>
                                          <p:spTgt spid="9"/>
                                        </p:tgtEl>
                                        <p:attrNameLst>
                                          <p:attrName>style.visibility</p:attrName>
                                        </p:attrNameLst>
                                      </p:cBhvr>
                                      <p:to>
                                        <p:strVal val="visible"/>
                                      </p:to>
                                    </p:set>
                                    <p:animEffect transition="in" filter="plus(in)">
                                      <p:cBhvr>
                                        <p:cTn id="81" dur="2000"/>
                                        <p:tgtEl>
                                          <p:spTgt spid="9"/>
                                        </p:tgtEl>
                                      </p:cBhvr>
                                    </p:animEffect>
                                  </p:childTnLst>
                                </p:cTn>
                              </p:par>
                              <p:par>
                                <p:cTn id="82" presetID="13" presetClass="entr" presetSubtype="16" fill="hold" grpId="1" nodeType="withEffect">
                                  <p:stCondLst>
                                    <p:cond delay="0"/>
                                  </p:stCondLst>
                                  <p:childTnLst>
                                    <p:set>
                                      <p:cBhvr>
                                        <p:cTn id="83" dur="1" fill="hold">
                                          <p:stCondLst>
                                            <p:cond delay="0"/>
                                          </p:stCondLst>
                                        </p:cTn>
                                        <p:tgtEl>
                                          <p:spTgt spid="13"/>
                                        </p:tgtEl>
                                        <p:attrNameLst>
                                          <p:attrName>style.visibility</p:attrName>
                                        </p:attrNameLst>
                                      </p:cBhvr>
                                      <p:to>
                                        <p:strVal val="visible"/>
                                      </p:to>
                                    </p:set>
                                    <p:animEffect transition="in" filter="plus(in)">
                                      <p:cBhvr>
                                        <p:cTn id="84" dur="2000"/>
                                        <p:tgtEl>
                                          <p:spTgt spid="13"/>
                                        </p:tgtEl>
                                      </p:cBhvr>
                                    </p:animEffect>
                                  </p:childTnLst>
                                </p:cTn>
                              </p:par>
                              <p:par>
                                <p:cTn id="85" presetID="13" presetClass="entr" presetSubtype="16" fill="hold" grpId="1" nodeType="with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plus(in)">
                                      <p:cBhvr>
                                        <p:cTn id="87" dur="2000"/>
                                        <p:tgtEl>
                                          <p:spTgt spid="14"/>
                                        </p:tgtEl>
                                      </p:cBhvr>
                                    </p:animEffect>
                                  </p:childTnLst>
                                </p:cTn>
                              </p:par>
                              <p:par>
                                <p:cTn id="88" presetID="13" presetClass="entr" presetSubtype="16"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plus(in)">
                                      <p:cBhvr>
                                        <p:cTn id="90" dur="2000"/>
                                        <p:tgtEl>
                                          <p:spTgt spid="15"/>
                                        </p:tgtEl>
                                      </p:cBhvr>
                                    </p:animEffect>
                                  </p:childTnLst>
                                </p:cTn>
                              </p:par>
                              <p:par>
                                <p:cTn id="91" presetID="19" presetClass="entr" presetSubtype="10" fill="hold" grpId="2" nodeType="withEffect">
                                  <p:stCondLst>
                                    <p:cond delay="0"/>
                                  </p:stCondLst>
                                  <p:childTnLst>
                                    <p:set>
                                      <p:cBhvr>
                                        <p:cTn id="92" dur="1" fill="hold">
                                          <p:stCondLst>
                                            <p:cond delay="0"/>
                                          </p:stCondLst>
                                        </p:cTn>
                                        <p:tgtEl>
                                          <p:spTgt spid="4"/>
                                        </p:tgtEl>
                                        <p:attrNameLst>
                                          <p:attrName>style.visibility</p:attrName>
                                        </p:attrNameLst>
                                      </p:cBhvr>
                                      <p:to>
                                        <p:strVal val="visible"/>
                                      </p:to>
                                    </p:set>
                                    <p:anim calcmode="lin" valueType="num">
                                      <p:cBhvr>
                                        <p:cTn id="93" dur="2000" fill="hold"/>
                                        <p:tgtEl>
                                          <p:spTgt spid="4"/>
                                        </p:tgtEl>
                                        <p:attrNameLst>
                                          <p:attrName>ppt_w</p:attrName>
                                        </p:attrNameLst>
                                      </p:cBhvr>
                                      <p:tavLst>
                                        <p:tav tm="0" fmla="#ppt_w*sin(2.5*pi*$)">
                                          <p:val>
                                            <p:fltVal val="0"/>
                                          </p:val>
                                        </p:tav>
                                        <p:tav tm="100000">
                                          <p:val>
                                            <p:fltVal val="1"/>
                                          </p:val>
                                        </p:tav>
                                      </p:tavLst>
                                    </p:anim>
                                    <p:anim calcmode="lin" valueType="num">
                                      <p:cBhvr>
                                        <p:cTn id="94" dur="2000" fill="hold"/>
                                        <p:tgtEl>
                                          <p:spTgt spid="4"/>
                                        </p:tgtEl>
                                        <p:attrNameLst>
                                          <p:attrName>ppt_h</p:attrName>
                                        </p:attrNameLst>
                                      </p:cBhvr>
                                      <p:tavLst>
                                        <p:tav tm="0">
                                          <p:val>
                                            <p:strVal val="#ppt_h"/>
                                          </p:val>
                                        </p:tav>
                                        <p:tav tm="100000">
                                          <p:val>
                                            <p:strVal val="#ppt_h"/>
                                          </p:val>
                                        </p:tav>
                                      </p:tavLst>
                                    </p:anim>
                                  </p:childTnLst>
                                </p:cTn>
                              </p:par>
                              <p:par>
                                <p:cTn id="95" presetID="19" presetClass="entr" presetSubtype="10" fill="hold" grpId="2" nodeType="withEffect">
                                  <p:stCondLst>
                                    <p:cond delay="0"/>
                                  </p:stCondLst>
                                  <p:childTnLst>
                                    <p:set>
                                      <p:cBhvr>
                                        <p:cTn id="96" dur="1" fill="hold">
                                          <p:stCondLst>
                                            <p:cond delay="0"/>
                                          </p:stCondLst>
                                        </p:cTn>
                                        <p:tgtEl>
                                          <p:spTgt spid="6"/>
                                        </p:tgtEl>
                                        <p:attrNameLst>
                                          <p:attrName>style.visibility</p:attrName>
                                        </p:attrNameLst>
                                      </p:cBhvr>
                                      <p:to>
                                        <p:strVal val="visible"/>
                                      </p:to>
                                    </p:set>
                                    <p:anim calcmode="lin" valueType="num">
                                      <p:cBhvr>
                                        <p:cTn id="97" dur="2000" fill="hold"/>
                                        <p:tgtEl>
                                          <p:spTgt spid="6"/>
                                        </p:tgtEl>
                                        <p:attrNameLst>
                                          <p:attrName>ppt_w</p:attrName>
                                        </p:attrNameLst>
                                      </p:cBhvr>
                                      <p:tavLst>
                                        <p:tav tm="0" fmla="#ppt_w*sin(2.5*pi*$)">
                                          <p:val>
                                            <p:fltVal val="0"/>
                                          </p:val>
                                        </p:tav>
                                        <p:tav tm="100000">
                                          <p:val>
                                            <p:fltVal val="1"/>
                                          </p:val>
                                        </p:tav>
                                      </p:tavLst>
                                    </p:anim>
                                    <p:anim calcmode="lin" valueType="num">
                                      <p:cBhvr>
                                        <p:cTn id="98" dur="2000" fill="hold"/>
                                        <p:tgtEl>
                                          <p:spTgt spid="6"/>
                                        </p:tgtEl>
                                        <p:attrNameLst>
                                          <p:attrName>ppt_h</p:attrName>
                                        </p:attrNameLst>
                                      </p:cBhvr>
                                      <p:tavLst>
                                        <p:tav tm="0">
                                          <p:val>
                                            <p:strVal val="#ppt_h"/>
                                          </p:val>
                                        </p:tav>
                                        <p:tav tm="100000">
                                          <p:val>
                                            <p:strVal val="#ppt_h"/>
                                          </p:val>
                                        </p:tav>
                                      </p:tavLst>
                                    </p:anim>
                                  </p:childTnLst>
                                </p:cTn>
                              </p:par>
                              <p:par>
                                <p:cTn id="99" presetID="19" presetClass="entr" presetSubtype="10" fill="hold" grpId="2" nodeType="withEffect">
                                  <p:stCondLst>
                                    <p:cond delay="0"/>
                                  </p:stCondLst>
                                  <p:childTnLst>
                                    <p:set>
                                      <p:cBhvr>
                                        <p:cTn id="100" dur="1" fill="hold">
                                          <p:stCondLst>
                                            <p:cond delay="0"/>
                                          </p:stCondLst>
                                        </p:cTn>
                                        <p:tgtEl>
                                          <p:spTgt spid="8"/>
                                        </p:tgtEl>
                                        <p:attrNameLst>
                                          <p:attrName>style.visibility</p:attrName>
                                        </p:attrNameLst>
                                      </p:cBhvr>
                                      <p:to>
                                        <p:strVal val="visible"/>
                                      </p:to>
                                    </p:set>
                                    <p:anim calcmode="lin" valueType="num">
                                      <p:cBhvr>
                                        <p:cTn id="101" dur="2000" fill="hold"/>
                                        <p:tgtEl>
                                          <p:spTgt spid="8"/>
                                        </p:tgtEl>
                                        <p:attrNameLst>
                                          <p:attrName>ppt_w</p:attrName>
                                        </p:attrNameLst>
                                      </p:cBhvr>
                                      <p:tavLst>
                                        <p:tav tm="0" fmla="#ppt_w*sin(2.5*pi*$)">
                                          <p:val>
                                            <p:fltVal val="0"/>
                                          </p:val>
                                        </p:tav>
                                        <p:tav tm="100000">
                                          <p:val>
                                            <p:fltVal val="1"/>
                                          </p:val>
                                        </p:tav>
                                      </p:tavLst>
                                    </p:anim>
                                    <p:anim calcmode="lin" valueType="num">
                                      <p:cBhvr>
                                        <p:cTn id="102" dur="2000" fill="hold"/>
                                        <p:tgtEl>
                                          <p:spTgt spid="8"/>
                                        </p:tgtEl>
                                        <p:attrNameLst>
                                          <p:attrName>ppt_h</p:attrName>
                                        </p:attrNameLst>
                                      </p:cBhvr>
                                      <p:tavLst>
                                        <p:tav tm="0">
                                          <p:val>
                                            <p:strVal val="#ppt_h"/>
                                          </p:val>
                                        </p:tav>
                                        <p:tav tm="100000">
                                          <p:val>
                                            <p:strVal val="#ppt_h"/>
                                          </p:val>
                                        </p:tav>
                                      </p:tavLst>
                                    </p:anim>
                                  </p:childTnLst>
                                </p:cTn>
                              </p:par>
                              <p:par>
                                <p:cTn id="103" presetID="19" presetClass="entr" presetSubtype="10" fill="hold" grpId="2" nodeType="withEffect">
                                  <p:stCondLst>
                                    <p:cond delay="0"/>
                                  </p:stCondLst>
                                  <p:childTnLst>
                                    <p:set>
                                      <p:cBhvr>
                                        <p:cTn id="104" dur="1" fill="hold">
                                          <p:stCondLst>
                                            <p:cond delay="0"/>
                                          </p:stCondLst>
                                        </p:cTn>
                                        <p:tgtEl>
                                          <p:spTgt spid="10"/>
                                        </p:tgtEl>
                                        <p:attrNameLst>
                                          <p:attrName>style.visibility</p:attrName>
                                        </p:attrNameLst>
                                      </p:cBhvr>
                                      <p:to>
                                        <p:strVal val="visible"/>
                                      </p:to>
                                    </p:set>
                                    <p:anim calcmode="lin" valueType="num">
                                      <p:cBhvr>
                                        <p:cTn id="105" dur="2000" fill="hold"/>
                                        <p:tgtEl>
                                          <p:spTgt spid="10"/>
                                        </p:tgtEl>
                                        <p:attrNameLst>
                                          <p:attrName>ppt_w</p:attrName>
                                        </p:attrNameLst>
                                      </p:cBhvr>
                                      <p:tavLst>
                                        <p:tav tm="0" fmla="#ppt_w*sin(2.5*pi*$)">
                                          <p:val>
                                            <p:fltVal val="0"/>
                                          </p:val>
                                        </p:tav>
                                        <p:tav tm="100000">
                                          <p:val>
                                            <p:fltVal val="1"/>
                                          </p:val>
                                        </p:tav>
                                      </p:tavLst>
                                    </p:anim>
                                    <p:anim calcmode="lin" valueType="num">
                                      <p:cBhvr>
                                        <p:cTn id="106" dur="2000" fill="hold"/>
                                        <p:tgtEl>
                                          <p:spTgt spid="10"/>
                                        </p:tgtEl>
                                        <p:attrNameLst>
                                          <p:attrName>ppt_h</p:attrName>
                                        </p:attrNameLst>
                                      </p:cBhvr>
                                      <p:tavLst>
                                        <p:tav tm="0">
                                          <p:val>
                                            <p:strVal val="#ppt_h"/>
                                          </p:val>
                                        </p:tav>
                                        <p:tav tm="100000">
                                          <p:val>
                                            <p:strVal val="#ppt_h"/>
                                          </p:val>
                                        </p:tav>
                                      </p:tavLst>
                                    </p:anim>
                                  </p:childTnLst>
                                </p:cTn>
                              </p:par>
                              <p:par>
                                <p:cTn id="107" presetID="19" presetClass="entr" presetSubtype="10" fill="hold" grpId="2" nodeType="withEffect">
                                  <p:stCondLst>
                                    <p:cond delay="0"/>
                                  </p:stCondLst>
                                  <p:childTnLst>
                                    <p:set>
                                      <p:cBhvr>
                                        <p:cTn id="108" dur="1" fill="hold">
                                          <p:stCondLst>
                                            <p:cond delay="0"/>
                                          </p:stCondLst>
                                        </p:cTn>
                                        <p:tgtEl>
                                          <p:spTgt spid="11"/>
                                        </p:tgtEl>
                                        <p:attrNameLst>
                                          <p:attrName>style.visibility</p:attrName>
                                        </p:attrNameLst>
                                      </p:cBhvr>
                                      <p:to>
                                        <p:strVal val="visible"/>
                                      </p:to>
                                    </p:set>
                                    <p:anim calcmode="lin" valueType="num">
                                      <p:cBhvr>
                                        <p:cTn id="109" dur="2000" fill="hold"/>
                                        <p:tgtEl>
                                          <p:spTgt spid="11"/>
                                        </p:tgtEl>
                                        <p:attrNameLst>
                                          <p:attrName>ppt_w</p:attrName>
                                        </p:attrNameLst>
                                      </p:cBhvr>
                                      <p:tavLst>
                                        <p:tav tm="0" fmla="#ppt_w*sin(2.5*pi*$)">
                                          <p:val>
                                            <p:fltVal val="0"/>
                                          </p:val>
                                        </p:tav>
                                        <p:tav tm="100000">
                                          <p:val>
                                            <p:fltVal val="1"/>
                                          </p:val>
                                        </p:tav>
                                      </p:tavLst>
                                    </p:anim>
                                    <p:anim calcmode="lin" valueType="num">
                                      <p:cBhvr>
                                        <p:cTn id="110" dur="2000" fill="hold"/>
                                        <p:tgtEl>
                                          <p:spTgt spid="11"/>
                                        </p:tgtEl>
                                        <p:attrNameLst>
                                          <p:attrName>ppt_h</p:attrName>
                                        </p:attrNameLst>
                                      </p:cBhvr>
                                      <p:tavLst>
                                        <p:tav tm="0">
                                          <p:val>
                                            <p:strVal val="#ppt_h"/>
                                          </p:val>
                                        </p:tav>
                                        <p:tav tm="100000">
                                          <p:val>
                                            <p:strVal val="#ppt_h"/>
                                          </p:val>
                                        </p:tav>
                                      </p:tavLst>
                                    </p:anim>
                                  </p:childTnLst>
                                </p:cTn>
                              </p:par>
                              <p:par>
                                <p:cTn id="111" presetID="19" presetClass="entr" presetSubtype="10" fill="hold" grpId="2" nodeType="withEffect">
                                  <p:stCondLst>
                                    <p:cond delay="0"/>
                                  </p:stCondLst>
                                  <p:childTnLst>
                                    <p:set>
                                      <p:cBhvr>
                                        <p:cTn id="112" dur="1" fill="hold">
                                          <p:stCondLst>
                                            <p:cond delay="0"/>
                                          </p:stCondLst>
                                        </p:cTn>
                                        <p:tgtEl>
                                          <p:spTgt spid="12"/>
                                        </p:tgtEl>
                                        <p:attrNameLst>
                                          <p:attrName>style.visibility</p:attrName>
                                        </p:attrNameLst>
                                      </p:cBhvr>
                                      <p:to>
                                        <p:strVal val="visible"/>
                                      </p:to>
                                    </p:set>
                                    <p:anim calcmode="lin" valueType="num">
                                      <p:cBhvr>
                                        <p:cTn id="113" dur="2000" fill="hold"/>
                                        <p:tgtEl>
                                          <p:spTgt spid="12"/>
                                        </p:tgtEl>
                                        <p:attrNameLst>
                                          <p:attrName>ppt_w</p:attrName>
                                        </p:attrNameLst>
                                      </p:cBhvr>
                                      <p:tavLst>
                                        <p:tav tm="0" fmla="#ppt_w*sin(2.5*pi*$)">
                                          <p:val>
                                            <p:fltVal val="0"/>
                                          </p:val>
                                        </p:tav>
                                        <p:tav tm="100000">
                                          <p:val>
                                            <p:fltVal val="1"/>
                                          </p:val>
                                        </p:tav>
                                      </p:tavLst>
                                    </p:anim>
                                    <p:anim calcmode="lin" valueType="num">
                                      <p:cBhvr>
                                        <p:cTn id="114" dur="2000" fill="hold"/>
                                        <p:tgtEl>
                                          <p:spTgt spid="12"/>
                                        </p:tgtEl>
                                        <p:attrNameLst>
                                          <p:attrName>ppt_h</p:attrName>
                                        </p:attrNameLst>
                                      </p:cBhvr>
                                      <p:tavLst>
                                        <p:tav tm="0">
                                          <p:val>
                                            <p:strVal val="#ppt_h"/>
                                          </p:val>
                                        </p:tav>
                                        <p:tav tm="100000">
                                          <p:val>
                                            <p:strVal val="#ppt_h"/>
                                          </p:val>
                                        </p:tav>
                                      </p:tavLst>
                                    </p:anim>
                                  </p:childTnLst>
                                </p:cTn>
                              </p:par>
                              <p:par>
                                <p:cTn id="115" presetID="19" presetClass="entr" presetSubtype="10" fill="hold" grpId="2" nodeType="withEffect">
                                  <p:stCondLst>
                                    <p:cond delay="0"/>
                                  </p:stCondLst>
                                  <p:childTnLst>
                                    <p:set>
                                      <p:cBhvr>
                                        <p:cTn id="116" dur="1" fill="hold">
                                          <p:stCondLst>
                                            <p:cond delay="0"/>
                                          </p:stCondLst>
                                        </p:cTn>
                                        <p:tgtEl>
                                          <p:spTgt spid="5"/>
                                        </p:tgtEl>
                                        <p:attrNameLst>
                                          <p:attrName>style.visibility</p:attrName>
                                        </p:attrNameLst>
                                      </p:cBhvr>
                                      <p:to>
                                        <p:strVal val="visible"/>
                                      </p:to>
                                    </p:set>
                                    <p:anim calcmode="lin" valueType="num">
                                      <p:cBhvr>
                                        <p:cTn id="117" dur="2000" fill="hold"/>
                                        <p:tgtEl>
                                          <p:spTgt spid="5"/>
                                        </p:tgtEl>
                                        <p:attrNameLst>
                                          <p:attrName>ppt_w</p:attrName>
                                        </p:attrNameLst>
                                      </p:cBhvr>
                                      <p:tavLst>
                                        <p:tav tm="0" fmla="#ppt_w*sin(2.5*pi*$)">
                                          <p:val>
                                            <p:fltVal val="0"/>
                                          </p:val>
                                        </p:tav>
                                        <p:tav tm="100000">
                                          <p:val>
                                            <p:fltVal val="1"/>
                                          </p:val>
                                        </p:tav>
                                      </p:tavLst>
                                    </p:anim>
                                    <p:anim calcmode="lin" valueType="num">
                                      <p:cBhvr>
                                        <p:cTn id="118" dur="2000" fill="hold"/>
                                        <p:tgtEl>
                                          <p:spTgt spid="5"/>
                                        </p:tgtEl>
                                        <p:attrNameLst>
                                          <p:attrName>ppt_h</p:attrName>
                                        </p:attrNameLst>
                                      </p:cBhvr>
                                      <p:tavLst>
                                        <p:tav tm="0">
                                          <p:val>
                                            <p:strVal val="#ppt_h"/>
                                          </p:val>
                                        </p:tav>
                                        <p:tav tm="100000">
                                          <p:val>
                                            <p:strVal val="#ppt_h"/>
                                          </p:val>
                                        </p:tav>
                                      </p:tavLst>
                                    </p:anim>
                                  </p:childTnLst>
                                </p:cTn>
                              </p:par>
                              <p:par>
                                <p:cTn id="119" presetID="19" presetClass="entr" presetSubtype="10" fill="hold" grpId="2" nodeType="withEffect">
                                  <p:stCondLst>
                                    <p:cond delay="0"/>
                                  </p:stCondLst>
                                  <p:childTnLst>
                                    <p:set>
                                      <p:cBhvr>
                                        <p:cTn id="120" dur="1" fill="hold">
                                          <p:stCondLst>
                                            <p:cond delay="0"/>
                                          </p:stCondLst>
                                        </p:cTn>
                                        <p:tgtEl>
                                          <p:spTgt spid="7"/>
                                        </p:tgtEl>
                                        <p:attrNameLst>
                                          <p:attrName>style.visibility</p:attrName>
                                        </p:attrNameLst>
                                      </p:cBhvr>
                                      <p:to>
                                        <p:strVal val="visible"/>
                                      </p:to>
                                    </p:set>
                                    <p:anim calcmode="lin" valueType="num">
                                      <p:cBhvr>
                                        <p:cTn id="121" dur="2000" fill="hold"/>
                                        <p:tgtEl>
                                          <p:spTgt spid="7"/>
                                        </p:tgtEl>
                                        <p:attrNameLst>
                                          <p:attrName>ppt_w</p:attrName>
                                        </p:attrNameLst>
                                      </p:cBhvr>
                                      <p:tavLst>
                                        <p:tav tm="0" fmla="#ppt_w*sin(2.5*pi*$)">
                                          <p:val>
                                            <p:fltVal val="0"/>
                                          </p:val>
                                        </p:tav>
                                        <p:tav tm="100000">
                                          <p:val>
                                            <p:fltVal val="1"/>
                                          </p:val>
                                        </p:tav>
                                      </p:tavLst>
                                    </p:anim>
                                    <p:anim calcmode="lin" valueType="num">
                                      <p:cBhvr>
                                        <p:cTn id="122" dur="2000" fill="hold"/>
                                        <p:tgtEl>
                                          <p:spTgt spid="7"/>
                                        </p:tgtEl>
                                        <p:attrNameLst>
                                          <p:attrName>ppt_h</p:attrName>
                                        </p:attrNameLst>
                                      </p:cBhvr>
                                      <p:tavLst>
                                        <p:tav tm="0">
                                          <p:val>
                                            <p:strVal val="#ppt_h"/>
                                          </p:val>
                                        </p:tav>
                                        <p:tav tm="100000">
                                          <p:val>
                                            <p:strVal val="#ppt_h"/>
                                          </p:val>
                                        </p:tav>
                                      </p:tavLst>
                                    </p:anim>
                                  </p:childTnLst>
                                </p:cTn>
                              </p:par>
                              <p:par>
                                <p:cTn id="123" presetID="19" presetClass="entr" presetSubtype="1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 calcmode="lin" valueType="num">
                                      <p:cBhvr>
                                        <p:cTn id="125" dur="2000" fill="hold"/>
                                        <p:tgtEl>
                                          <p:spTgt spid="9"/>
                                        </p:tgtEl>
                                        <p:attrNameLst>
                                          <p:attrName>ppt_w</p:attrName>
                                        </p:attrNameLst>
                                      </p:cBhvr>
                                      <p:tavLst>
                                        <p:tav tm="0" fmla="#ppt_w*sin(2.5*pi*$)">
                                          <p:val>
                                            <p:fltVal val="0"/>
                                          </p:val>
                                        </p:tav>
                                        <p:tav tm="100000">
                                          <p:val>
                                            <p:fltVal val="1"/>
                                          </p:val>
                                        </p:tav>
                                      </p:tavLst>
                                    </p:anim>
                                    <p:anim calcmode="lin" valueType="num">
                                      <p:cBhvr>
                                        <p:cTn id="126" dur="2000" fill="hold"/>
                                        <p:tgtEl>
                                          <p:spTgt spid="9"/>
                                        </p:tgtEl>
                                        <p:attrNameLst>
                                          <p:attrName>ppt_h</p:attrName>
                                        </p:attrNameLst>
                                      </p:cBhvr>
                                      <p:tavLst>
                                        <p:tav tm="0">
                                          <p:val>
                                            <p:strVal val="#ppt_h"/>
                                          </p:val>
                                        </p:tav>
                                        <p:tav tm="100000">
                                          <p:val>
                                            <p:strVal val="#ppt_h"/>
                                          </p:val>
                                        </p:tav>
                                      </p:tavLst>
                                    </p:anim>
                                  </p:childTnLst>
                                </p:cTn>
                              </p:par>
                              <p:par>
                                <p:cTn id="127" presetID="19" presetClass="entr" presetSubtype="10" fill="hold" grpId="2" nodeType="withEffect">
                                  <p:stCondLst>
                                    <p:cond delay="0"/>
                                  </p:stCondLst>
                                  <p:childTnLst>
                                    <p:set>
                                      <p:cBhvr>
                                        <p:cTn id="128" dur="1" fill="hold">
                                          <p:stCondLst>
                                            <p:cond delay="0"/>
                                          </p:stCondLst>
                                        </p:cTn>
                                        <p:tgtEl>
                                          <p:spTgt spid="13"/>
                                        </p:tgtEl>
                                        <p:attrNameLst>
                                          <p:attrName>style.visibility</p:attrName>
                                        </p:attrNameLst>
                                      </p:cBhvr>
                                      <p:to>
                                        <p:strVal val="visible"/>
                                      </p:to>
                                    </p:set>
                                    <p:anim calcmode="lin" valueType="num">
                                      <p:cBhvr>
                                        <p:cTn id="129" dur="2000" fill="hold"/>
                                        <p:tgtEl>
                                          <p:spTgt spid="13"/>
                                        </p:tgtEl>
                                        <p:attrNameLst>
                                          <p:attrName>ppt_w</p:attrName>
                                        </p:attrNameLst>
                                      </p:cBhvr>
                                      <p:tavLst>
                                        <p:tav tm="0" fmla="#ppt_w*sin(2.5*pi*$)">
                                          <p:val>
                                            <p:fltVal val="0"/>
                                          </p:val>
                                        </p:tav>
                                        <p:tav tm="100000">
                                          <p:val>
                                            <p:fltVal val="1"/>
                                          </p:val>
                                        </p:tav>
                                      </p:tavLst>
                                    </p:anim>
                                    <p:anim calcmode="lin" valueType="num">
                                      <p:cBhvr>
                                        <p:cTn id="130" dur="2000" fill="hold"/>
                                        <p:tgtEl>
                                          <p:spTgt spid="13"/>
                                        </p:tgtEl>
                                        <p:attrNameLst>
                                          <p:attrName>ppt_h</p:attrName>
                                        </p:attrNameLst>
                                      </p:cBhvr>
                                      <p:tavLst>
                                        <p:tav tm="0">
                                          <p:val>
                                            <p:strVal val="#ppt_h"/>
                                          </p:val>
                                        </p:tav>
                                        <p:tav tm="100000">
                                          <p:val>
                                            <p:strVal val="#ppt_h"/>
                                          </p:val>
                                        </p:tav>
                                      </p:tavLst>
                                    </p:anim>
                                  </p:childTnLst>
                                </p:cTn>
                              </p:par>
                              <p:par>
                                <p:cTn id="131" presetID="19" presetClass="entr" presetSubtype="10" fill="hold" grpId="2" nodeType="withEffect">
                                  <p:stCondLst>
                                    <p:cond delay="0"/>
                                  </p:stCondLst>
                                  <p:childTnLst>
                                    <p:set>
                                      <p:cBhvr>
                                        <p:cTn id="132" dur="1" fill="hold">
                                          <p:stCondLst>
                                            <p:cond delay="0"/>
                                          </p:stCondLst>
                                        </p:cTn>
                                        <p:tgtEl>
                                          <p:spTgt spid="14"/>
                                        </p:tgtEl>
                                        <p:attrNameLst>
                                          <p:attrName>style.visibility</p:attrName>
                                        </p:attrNameLst>
                                      </p:cBhvr>
                                      <p:to>
                                        <p:strVal val="visible"/>
                                      </p:to>
                                    </p:set>
                                    <p:anim calcmode="lin" valueType="num">
                                      <p:cBhvr>
                                        <p:cTn id="133" dur="2000" fill="hold"/>
                                        <p:tgtEl>
                                          <p:spTgt spid="14"/>
                                        </p:tgtEl>
                                        <p:attrNameLst>
                                          <p:attrName>ppt_w</p:attrName>
                                        </p:attrNameLst>
                                      </p:cBhvr>
                                      <p:tavLst>
                                        <p:tav tm="0" fmla="#ppt_w*sin(2.5*pi*$)">
                                          <p:val>
                                            <p:fltVal val="0"/>
                                          </p:val>
                                        </p:tav>
                                        <p:tav tm="100000">
                                          <p:val>
                                            <p:fltVal val="1"/>
                                          </p:val>
                                        </p:tav>
                                      </p:tavLst>
                                    </p:anim>
                                    <p:anim calcmode="lin" valueType="num">
                                      <p:cBhvr>
                                        <p:cTn id="134" dur="2000" fill="hold"/>
                                        <p:tgtEl>
                                          <p:spTgt spid="14"/>
                                        </p:tgtEl>
                                        <p:attrNameLst>
                                          <p:attrName>ppt_h</p:attrName>
                                        </p:attrNameLst>
                                      </p:cBhvr>
                                      <p:tavLst>
                                        <p:tav tm="0">
                                          <p:val>
                                            <p:strVal val="#ppt_h"/>
                                          </p:val>
                                        </p:tav>
                                        <p:tav tm="100000">
                                          <p:val>
                                            <p:strVal val="#ppt_h"/>
                                          </p:val>
                                        </p:tav>
                                      </p:tavLst>
                                    </p:anim>
                                  </p:childTnLst>
                                </p:cTn>
                              </p:par>
                              <p:par>
                                <p:cTn id="135" presetID="19" presetClass="entr" presetSubtype="10" fill="hold" grpId="2" nodeType="withEffect">
                                  <p:stCondLst>
                                    <p:cond delay="0"/>
                                  </p:stCondLst>
                                  <p:childTnLst>
                                    <p:set>
                                      <p:cBhvr>
                                        <p:cTn id="136" dur="1" fill="hold">
                                          <p:stCondLst>
                                            <p:cond delay="0"/>
                                          </p:stCondLst>
                                        </p:cTn>
                                        <p:tgtEl>
                                          <p:spTgt spid="15"/>
                                        </p:tgtEl>
                                        <p:attrNameLst>
                                          <p:attrName>style.visibility</p:attrName>
                                        </p:attrNameLst>
                                      </p:cBhvr>
                                      <p:to>
                                        <p:strVal val="visible"/>
                                      </p:to>
                                    </p:set>
                                    <p:anim calcmode="lin" valueType="num">
                                      <p:cBhvr>
                                        <p:cTn id="137" dur="2000" fill="hold"/>
                                        <p:tgtEl>
                                          <p:spTgt spid="15"/>
                                        </p:tgtEl>
                                        <p:attrNameLst>
                                          <p:attrName>ppt_w</p:attrName>
                                        </p:attrNameLst>
                                      </p:cBhvr>
                                      <p:tavLst>
                                        <p:tav tm="0" fmla="#ppt_w*sin(2.5*pi*$)">
                                          <p:val>
                                            <p:fltVal val="0"/>
                                          </p:val>
                                        </p:tav>
                                        <p:tav tm="100000">
                                          <p:val>
                                            <p:fltVal val="1"/>
                                          </p:val>
                                        </p:tav>
                                      </p:tavLst>
                                    </p:anim>
                                    <p:anim calcmode="lin" valueType="num">
                                      <p:cBhvr>
                                        <p:cTn id="138" dur="2000" fill="hold"/>
                                        <p:tgtEl>
                                          <p:spTgt spid="15"/>
                                        </p:tgtEl>
                                        <p:attrNameLst>
                                          <p:attrName>ppt_h</p:attrName>
                                        </p:attrNameLst>
                                      </p:cBhvr>
                                      <p:tavLst>
                                        <p:tav tm="0">
                                          <p:val>
                                            <p:strVal val="#ppt_h"/>
                                          </p:val>
                                        </p:tav>
                                        <p:tav tm="100000">
                                          <p:val>
                                            <p:strVal val="#ppt_h"/>
                                          </p:val>
                                        </p:tav>
                                      </p:tavLst>
                                    </p:anim>
                                  </p:childTnLst>
                                </p:cTn>
                              </p:par>
                            </p:childTnLst>
                          </p:cTn>
                        </p:par>
                        <p:par>
                          <p:cTn id="139" fill="hold">
                            <p:stCondLst>
                              <p:cond delay="2000"/>
                            </p:stCondLst>
                            <p:childTnLst>
                              <p:par>
                                <p:cTn id="140" presetID="2" presetClass="exit" presetSubtype="2" fill="hold" grpId="3" nodeType="afterEffect">
                                  <p:stCondLst>
                                    <p:cond delay="0"/>
                                  </p:stCondLst>
                                  <p:childTnLst>
                                    <p:anim calcmode="lin" valueType="num">
                                      <p:cBhvr additive="base">
                                        <p:cTn id="141" dur="2000"/>
                                        <p:tgtEl>
                                          <p:spTgt spid="4"/>
                                        </p:tgtEl>
                                        <p:attrNameLst>
                                          <p:attrName>ppt_x</p:attrName>
                                        </p:attrNameLst>
                                      </p:cBhvr>
                                      <p:tavLst>
                                        <p:tav tm="0">
                                          <p:val>
                                            <p:strVal val="ppt_x"/>
                                          </p:val>
                                        </p:tav>
                                        <p:tav tm="100000">
                                          <p:val>
                                            <p:strVal val="1+ppt_w/2"/>
                                          </p:val>
                                        </p:tav>
                                      </p:tavLst>
                                    </p:anim>
                                    <p:anim calcmode="lin" valueType="num">
                                      <p:cBhvr additive="base">
                                        <p:cTn id="142" dur="2000"/>
                                        <p:tgtEl>
                                          <p:spTgt spid="4"/>
                                        </p:tgtEl>
                                        <p:attrNameLst>
                                          <p:attrName>ppt_y</p:attrName>
                                        </p:attrNameLst>
                                      </p:cBhvr>
                                      <p:tavLst>
                                        <p:tav tm="0">
                                          <p:val>
                                            <p:strVal val="ppt_y"/>
                                          </p:val>
                                        </p:tav>
                                        <p:tav tm="100000">
                                          <p:val>
                                            <p:strVal val="ppt_y"/>
                                          </p:val>
                                        </p:tav>
                                      </p:tavLst>
                                    </p:anim>
                                    <p:set>
                                      <p:cBhvr>
                                        <p:cTn id="143" dur="1" fill="hold">
                                          <p:stCondLst>
                                            <p:cond delay="1999"/>
                                          </p:stCondLst>
                                        </p:cTn>
                                        <p:tgtEl>
                                          <p:spTgt spid="4"/>
                                        </p:tgtEl>
                                        <p:attrNameLst>
                                          <p:attrName>style.visibility</p:attrName>
                                        </p:attrNameLst>
                                      </p:cBhvr>
                                      <p:to>
                                        <p:strVal val="hidden"/>
                                      </p:to>
                                    </p:set>
                                  </p:childTnLst>
                                </p:cTn>
                              </p:par>
                              <p:par>
                                <p:cTn id="144" presetID="2" presetClass="exit" presetSubtype="2" fill="hold" grpId="3" nodeType="withEffect">
                                  <p:stCondLst>
                                    <p:cond delay="0"/>
                                  </p:stCondLst>
                                  <p:childTnLst>
                                    <p:anim calcmode="lin" valueType="num">
                                      <p:cBhvr additive="base">
                                        <p:cTn id="145" dur="2000"/>
                                        <p:tgtEl>
                                          <p:spTgt spid="6"/>
                                        </p:tgtEl>
                                        <p:attrNameLst>
                                          <p:attrName>ppt_x</p:attrName>
                                        </p:attrNameLst>
                                      </p:cBhvr>
                                      <p:tavLst>
                                        <p:tav tm="0">
                                          <p:val>
                                            <p:strVal val="ppt_x"/>
                                          </p:val>
                                        </p:tav>
                                        <p:tav tm="100000">
                                          <p:val>
                                            <p:strVal val="1+ppt_w/2"/>
                                          </p:val>
                                        </p:tav>
                                      </p:tavLst>
                                    </p:anim>
                                    <p:anim calcmode="lin" valueType="num">
                                      <p:cBhvr additive="base">
                                        <p:cTn id="146" dur="2000"/>
                                        <p:tgtEl>
                                          <p:spTgt spid="6"/>
                                        </p:tgtEl>
                                        <p:attrNameLst>
                                          <p:attrName>ppt_y</p:attrName>
                                        </p:attrNameLst>
                                      </p:cBhvr>
                                      <p:tavLst>
                                        <p:tav tm="0">
                                          <p:val>
                                            <p:strVal val="ppt_y"/>
                                          </p:val>
                                        </p:tav>
                                        <p:tav tm="100000">
                                          <p:val>
                                            <p:strVal val="ppt_y"/>
                                          </p:val>
                                        </p:tav>
                                      </p:tavLst>
                                    </p:anim>
                                    <p:set>
                                      <p:cBhvr>
                                        <p:cTn id="147" dur="1" fill="hold">
                                          <p:stCondLst>
                                            <p:cond delay="1999"/>
                                          </p:stCondLst>
                                        </p:cTn>
                                        <p:tgtEl>
                                          <p:spTgt spid="6"/>
                                        </p:tgtEl>
                                        <p:attrNameLst>
                                          <p:attrName>style.visibility</p:attrName>
                                        </p:attrNameLst>
                                      </p:cBhvr>
                                      <p:to>
                                        <p:strVal val="hidden"/>
                                      </p:to>
                                    </p:set>
                                  </p:childTnLst>
                                </p:cTn>
                              </p:par>
                              <p:par>
                                <p:cTn id="148" presetID="2" presetClass="exit" presetSubtype="2" fill="hold" grpId="3" nodeType="withEffect">
                                  <p:stCondLst>
                                    <p:cond delay="0"/>
                                  </p:stCondLst>
                                  <p:childTnLst>
                                    <p:anim calcmode="lin" valueType="num">
                                      <p:cBhvr additive="base">
                                        <p:cTn id="149" dur="2000"/>
                                        <p:tgtEl>
                                          <p:spTgt spid="8"/>
                                        </p:tgtEl>
                                        <p:attrNameLst>
                                          <p:attrName>ppt_x</p:attrName>
                                        </p:attrNameLst>
                                      </p:cBhvr>
                                      <p:tavLst>
                                        <p:tav tm="0">
                                          <p:val>
                                            <p:strVal val="ppt_x"/>
                                          </p:val>
                                        </p:tav>
                                        <p:tav tm="100000">
                                          <p:val>
                                            <p:strVal val="1+ppt_w/2"/>
                                          </p:val>
                                        </p:tav>
                                      </p:tavLst>
                                    </p:anim>
                                    <p:anim calcmode="lin" valueType="num">
                                      <p:cBhvr additive="base">
                                        <p:cTn id="150" dur="2000"/>
                                        <p:tgtEl>
                                          <p:spTgt spid="8"/>
                                        </p:tgtEl>
                                        <p:attrNameLst>
                                          <p:attrName>ppt_y</p:attrName>
                                        </p:attrNameLst>
                                      </p:cBhvr>
                                      <p:tavLst>
                                        <p:tav tm="0">
                                          <p:val>
                                            <p:strVal val="ppt_y"/>
                                          </p:val>
                                        </p:tav>
                                        <p:tav tm="100000">
                                          <p:val>
                                            <p:strVal val="ppt_y"/>
                                          </p:val>
                                        </p:tav>
                                      </p:tavLst>
                                    </p:anim>
                                    <p:set>
                                      <p:cBhvr>
                                        <p:cTn id="151" dur="1" fill="hold">
                                          <p:stCondLst>
                                            <p:cond delay="1999"/>
                                          </p:stCondLst>
                                        </p:cTn>
                                        <p:tgtEl>
                                          <p:spTgt spid="8"/>
                                        </p:tgtEl>
                                        <p:attrNameLst>
                                          <p:attrName>style.visibility</p:attrName>
                                        </p:attrNameLst>
                                      </p:cBhvr>
                                      <p:to>
                                        <p:strVal val="hidden"/>
                                      </p:to>
                                    </p:set>
                                  </p:childTnLst>
                                </p:cTn>
                              </p:par>
                              <p:par>
                                <p:cTn id="152" presetID="2" presetClass="exit" presetSubtype="2" fill="hold" grpId="3" nodeType="withEffect">
                                  <p:stCondLst>
                                    <p:cond delay="0"/>
                                  </p:stCondLst>
                                  <p:childTnLst>
                                    <p:anim calcmode="lin" valueType="num">
                                      <p:cBhvr additive="base">
                                        <p:cTn id="153" dur="2000"/>
                                        <p:tgtEl>
                                          <p:spTgt spid="10"/>
                                        </p:tgtEl>
                                        <p:attrNameLst>
                                          <p:attrName>ppt_x</p:attrName>
                                        </p:attrNameLst>
                                      </p:cBhvr>
                                      <p:tavLst>
                                        <p:tav tm="0">
                                          <p:val>
                                            <p:strVal val="ppt_x"/>
                                          </p:val>
                                        </p:tav>
                                        <p:tav tm="100000">
                                          <p:val>
                                            <p:strVal val="1+ppt_w/2"/>
                                          </p:val>
                                        </p:tav>
                                      </p:tavLst>
                                    </p:anim>
                                    <p:anim calcmode="lin" valueType="num">
                                      <p:cBhvr additive="base">
                                        <p:cTn id="154" dur="2000"/>
                                        <p:tgtEl>
                                          <p:spTgt spid="10"/>
                                        </p:tgtEl>
                                        <p:attrNameLst>
                                          <p:attrName>ppt_y</p:attrName>
                                        </p:attrNameLst>
                                      </p:cBhvr>
                                      <p:tavLst>
                                        <p:tav tm="0">
                                          <p:val>
                                            <p:strVal val="ppt_y"/>
                                          </p:val>
                                        </p:tav>
                                        <p:tav tm="100000">
                                          <p:val>
                                            <p:strVal val="ppt_y"/>
                                          </p:val>
                                        </p:tav>
                                      </p:tavLst>
                                    </p:anim>
                                    <p:set>
                                      <p:cBhvr>
                                        <p:cTn id="155" dur="1" fill="hold">
                                          <p:stCondLst>
                                            <p:cond delay="1999"/>
                                          </p:stCondLst>
                                        </p:cTn>
                                        <p:tgtEl>
                                          <p:spTgt spid="10"/>
                                        </p:tgtEl>
                                        <p:attrNameLst>
                                          <p:attrName>style.visibility</p:attrName>
                                        </p:attrNameLst>
                                      </p:cBhvr>
                                      <p:to>
                                        <p:strVal val="hidden"/>
                                      </p:to>
                                    </p:set>
                                  </p:childTnLst>
                                </p:cTn>
                              </p:par>
                              <p:par>
                                <p:cTn id="156" presetID="2" presetClass="exit" presetSubtype="2" fill="hold" grpId="3" nodeType="withEffect">
                                  <p:stCondLst>
                                    <p:cond delay="0"/>
                                  </p:stCondLst>
                                  <p:childTnLst>
                                    <p:anim calcmode="lin" valueType="num">
                                      <p:cBhvr additive="base">
                                        <p:cTn id="157" dur="2000"/>
                                        <p:tgtEl>
                                          <p:spTgt spid="11"/>
                                        </p:tgtEl>
                                        <p:attrNameLst>
                                          <p:attrName>ppt_x</p:attrName>
                                        </p:attrNameLst>
                                      </p:cBhvr>
                                      <p:tavLst>
                                        <p:tav tm="0">
                                          <p:val>
                                            <p:strVal val="ppt_x"/>
                                          </p:val>
                                        </p:tav>
                                        <p:tav tm="100000">
                                          <p:val>
                                            <p:strVal val="1+ppt_w/2"/>
                                          </p:val>
                                        </p:tav>
                                      </p:tavLst>
                                    </p:anim>
                                    <p:anim calcmode="lin" valueType="num">
                                      <p:cBhvr additive="base">
                                        <p:cTn id="158" dur="2000"/>
                                        <p:tgtEl>
                                          <p:spTgt spid="11"/>
                                        </p:tgtEl>
                                        <p:attrNameLst>
                                          <p:attrName>ppt_y</p:attrName>
                                        </p:attrNameLst>
                                      </p:cBhvr>
                                      <p:tavLst>
                                        <p:tav tm="0">
                                          <p:val>
                                            <p:strVal val="ppt_y"/>
                                          </p:val>
                                        </p:tav>
                                        <p:tav tm="100000">
                                          <p:val>
                                            <p:strVal val="ppt_y"/>
                                          </p:val>
                                        </p:tav>
                                      </p:tavLst>
                                    </p:anim>
                                    <p:set>
                                      <p:cBhvr>
                                        <p:cTn id="159" dur="1" fill="hold">
                                          <p:stCondLst>
                                            <p:cond delay="1999"/>
                                          </p:stCondLst>
                                        </p:cTn>
                                        <p:tgtEl>
                                          <p:spTgt spid="11"/>
                                        </p:tgtEl>
                                        <p:attrNameLst>
                                          <p:attrName>style.visibility</p:attrName>
                                        </p:attrNameLst>
                                      </p:cBhvr>
                                      <p:to>
                                        <p:strVal val="hidden"/>
                                      </p:to>
                                    </p:set>
                                  </p:childTnLst>
                                </p:cTn>
                              </p:par>
                              <p:par>
                                <p:cTn id="160" presetID="2" presetClass="exit" presetSubtype="2" fill="hold" grpId="3" nodeType="withEffect">
                                  <p:stCondLst>
                                    <p:cond delay="0"/>
                                  </p:stCondLst>
                                  <p:childTnLst>
                                    <p:anim calcmode="lin" valueType="num">
                                      <p:cBhvr additive="base">
                                        <p:cTn id="161" dur="2000"/>
                                        <p:tgtEl>
                                          <p:spTgt spid="12"/>
                                        </p:tgtEl>
                                        <p:attrNameLst>
                                          <p:attrName>ppt_x</p:attrName>
                                        </p:attrNameLst>
                                      </p:cBhvr>
                                      <p:tavLst>
                                        <p:tav tm="0">
                                          <p:val>
                                            <p:strVal val="ppt_x"/>
                                          </p:val>
                                        </p:tav>
                                        <p:tav tm="100000">
                                          <p:val>
                                            <p:strVal val="1+ppt_w/2"/>
                                          </p:val>
                                        </p:tav>
                                      </p:tavLst>
                                    </p:anim>
                                    <p:anim calcmode="lin" valueType="num">
                                      <p:cBhvr additive="base">
                                        <p:cTn id="162" dur="2000"/>
                                        <p:tgtEl>
                                          <p:spTgt spid="12"/>
                                        </p:tgtEl>
                                        <p:attrNameLst>
                                          <p:attrName>ppt_y</p:attrName>
                                        </p:attrNameLst>
                                      </p:cBhvr>
                                      <p:tavLst>
                                        <p:tav tm="0">
                                          <p:val>
                                            <p:strVal val="ppt_y"/>
                                          </p:val>
                                        </p:tav>
                                        <p:tav tm="100000">
                                          <p:val>
                                            <p:strVal val="ppt_y"/>
                                          </p:val>
                                        </p:tav>
                                      </p:tavLst>
                                    </p:anim>
                                    <p:set>
                                      <p:cBhvr>
                                        <p:cTn id="163" dur="1" fill="hold">
                                          <p:stCondLst>
                                            <p:cond delay="1999"/>
                                          </p:stCondLst>
                                        </p:cTn>
                                        <p:tgtEl>
                                          <p:spTgt spid="12"/>
                                        </p:tgtEl>
                                        <p:attrNameLst>
                                          <p:attrName>style.visibility</p:attrName>
                                        </p:attrNameLst>
                                      </p:cBhvr>
                                      <p:to>
                                        <p:strVal val="hidden"/>
                                      </p:to>
                                    </p:set>
                                  </p:childTnLst>
                                </p:cTn>
                              </p:par>
                              <p:par>
                                <p:cTn id="164" presetID="19" presetClass="exit" presetSubtype="5" fill="hold" grpId="4" nodeType="withEffect">
                                  <p:stCondLst>
                                    <p:cond delay="0"/>
                                  </p:stCondLst>
                                  <p:childTnLst>
                                    <p:anim calcmode="lin" valueType="num">
                                      <p:cBhvr>
                                        <p:cTn id="165" dur="2000"/>
                                        <p:tgtEl>
                                          <p:spTgt spid="4"/>
                                        </p:tgtEl>
                                        <p:attrNameLst>
                                          <p:attrName>ppt_w</p:attrName>
                                        </p:attrNameLst>
                                      </p:cBhvr>
                                      <p:tavLst>
                                        <p:tav tm="0">
                                          <p:val>
                                            <p:strVal val="ppt_w"/>
                                          </p:val>
                                        </p:tav>
                                        <p:tav tm="100000">
                                          <p:val>
                                            <p:strVal val="ppt_w"/>
                                          </p:val>
                                        </p:tav>
                                      </p:tavLst>
                                    </p:anim>
                                    <p:anim calcmode="lin" valueType="num">
                                      <p:cBhvr>
                                        <p:cTn id="166"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7" dur="1" fill="hold">
                                          <p:stCondLst>
                                            <p:cond delay="1999"/>
                                          </p:stCondLst>
                                        </p:cTn>
                                        <p:tgtEl>
                                          <p:spTgt spid="4"/>
                                        </p:tgtEl>
                                        <p:attrNameLst>
                                          <p:attrName>style.visibility</p:attrName>
                                        </p:attrNameLst>
                                      </p:cBhvr>
                                      <p:to>
                                        <p:strVal val="hidden"/>
                                      </p:to>
                                    </p:set>
                                  </p:childTnLst>
                                </p:cTn>
                              </p:par>
                              <p:par>
                                <p:cTn id="168" presetID="19" presetClass="exit" presetSubtype="5" fill="hold" grpId="4" nodeType="withEffect">
                                  <p:stCondLst>
                                    <p:cond delay="0"/>
                                  </p:stCondLst>
                                  <p:childTnLst>
                                    <p:anim calcmode="lin" valueType="num">
                                      <p:cBhvr>
                                        <p:cTn id="169" dur="2000"/>
                                        <p:tgtEl>
                                          <p:spTgt spid="6"/>
                                        </p:tgtEl>
                                        <p:attrNameLst>
                                          <p:attrName>ppt_w</p:attrName>
                                        </p:attrNameLst>
                                      </p:cBhvr>
                                      <p:tavLst>
                                        <p:tav tm="0">
                                          <p:val>
                                            <p:strVal val="ppt_w"/>
                                          </p:val>
                                        </p:tav>
                                        <p:tav tm="100000">
                                          <p:val>
                                            <p:strVal val="ppt_w"/>
                                          </p:val>
                                        </p:tav>
                                      </p:tavLst>
                                    </p:anim>
                                    <p:anim calcmode="lin" valueType="num">
                                      <p:cBhvr>
                                        <p:cTn id="170"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1" dur="1" fill="hold">
                                          <p:stCondLst>
                                            <p:cond delay="1999"/>
                                          </p:stCondLst>
                                        </p:cTn>
                                        <p:tgtEl>
                                          <p:spTgt spid="6"/>
                                        </p:tgtEl>
                                        <p:attrNameLst>
                                          <p:attrName>style.visibility</p:attrName>
                                        </p:attrNameLst>
                                      </p:cBhvr>
                                      <p:to>
                                        <p:strVal val="hidden"/>
                                      </p:to>
                                    </p:set>
                                  </p:childTnLst>
                                </p:cTn>
                              </p:par>
                              <p:par>
                                <p:cTn id="172" presetID="19" presetClass="exit" presetSubtype="5" fill="hold" grpId="4" nodeType="withEffect">
                                  <p:stCondLst>
                                    <p:cond delay="0"/>
                                  </p:stCondLst>
                                  <p:childTnLst>
                                    <p:anim calcmode="lin" valueType="num">
                                      <p:cBhvr>
                                        <p:cTn id="173" dur="2000"/>
                                        <p:tgtEl>
                                          <p:spTgt spid="8"/>
                                        </p:tgtEl>
                                        <p:attrNameLst>
                                          <p:attrName>ppt_w</p:attrName>
                                        </p:attrNameLst>
                                      </p:cBhvr>
                                      <p:tavLst>
                                        <p:tav tm="0">
                                          <p:val>
                                            <p:strVal val="ppt_w"/>
                                          </p:val>
                                        </p:tav>
                                        <p:tav tm="100000">
                                          <p:val>
                                            <p:strVal val="ppt_w"/>
                                          </p:val>
                                        </p:tav>
                                      </p:tavLst>
                                    </p:anim>
                                    <p:anim calcmode="lin" valueType="num">
                                      <p:cBhvr>
                                        <p:cTn id="174"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5" dur="1" fill="hold">
                                          <p:stCondLst>
                                            <p:cond delay="1999"/>
                                          </p:stCondLst>
                                        </p:cTn>
                                        <p:tgtEl>
                                          <p:spTgt spid="8"/>
                                        </p:tgtEl>
                                        <p:attrNameLst>
                                          <p:attrName>style.visibility</p:attrName>
                                        </p:attrNameLst>
                                      </p:cBhvr>
                                      <p:to>
                                        <p:strVal val="hidden"/>
                                      </p:to>
                                    </p:set>
                                  </p:childTnLst>
                                </p:cTn>
                              </p:par>
                              <p:par>
                                <p:cTn id="176" presetID="19" presetClass="exit" presetSubtype="5" fill="hold" grpId="4" nodeType="withEffect">
                                  <p:stCondLst>
                                    <p:cond delay="0"/>
                                  </p:stCondLst>
                                  <p:childTnLst>
                                    <p:anim calcmode="lin" valueType="num">
                                      <p:cBhvr>
                                        <p:cTn id="177" dur="2000"/>
                                        <p:tgtEl>
                                          <p:spTgt spid="10"/>
                                        </p:tgtEl>
                                        <p:attrNameLst>
                                          <p:attrName>ppt_w</p:attrName>
                                        </p:attrNameLst>
                                      </p:cBhvr>
                                      <p:tavLst>
                                        <p:tav tm="0">
                                          <p:val>
                                            <p:strVal val="ppt_w"/>
                                          </p:val>
                                        </p:tav>
                                        <p:tav tm="100000">
                                          <p:val>
                                            <p:strVal val="ppt_w"/>
                                          </p:val>
                                        </p:tav>
                                      </p:tavLst>
                                    </p:anim>
                                    <p:anim calcmode="lin" valueType="num">
                                      <p:cBhvr>
                                        <p:cTn id="178"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9" dur="1" fill="hold">
                                          <p:stCondLst>
                                            <p:cond delay="1999"/>
                                          </p:stCondLst>
                                        </p:cTn>
                                        <p:tgtEl>
                                          <p:spTgt spid="10"/>
                                        </p:tgtEl>
                                        <p:attrNameLst>
                                          <p:attrName>style.visibility</p:attrName>
                                        </p:attrNameLst>
                                      </p:cBhvr>
                                      <p:to>
                                        <p:strVal val="hidden"/>
                                      </p:to>
                                    </p:set>
                                  </p:childTnLst>
                                </p:cTn>
                              </p:par>
                              <p:par>
                                <p:cTn id="180" presetID="19" presetClass="exit" presetSubtype="5" fill="hold" grpId="4" nodeType="withEffect">
                                  <p:stCondLst>
                                    <p:cond delay="0"/>
                                  </p:stCondLst>
                                  <p:childTnLst>
                                    <p:anim calcmode="lin" valueType="num">
                                      <p:cBhvr>
                                        <p:cTn id="181" dur="2000"/>
                                        <p:tgtEl>
                                          <p:spTgt spid="11"/>
                                        </p:tgtEl>
                                        <p:attrNameLst>
                                          <p:attrName>ppt_w</p:attrName>
                                        </p:attrNameLst>
                                      </p:cBhvr>
                                      <p:tavLst>
                                        <p:tav tm="0">
                                          <p:val>
                                            <p:strVal val="ppt_w"/>
                                          </p:val>
                                        </p:tav>
                                        <p:tav tm="100000">
                                          <p:val>
                                            <p:strVal val="ppt_w"/>
                                          </p:val>
                                        </p:tav>
                                      </p:tavLst>
                                    </p:anim>
                                    <p:anim calcmode="lin" valueType="num">
                                      <p:cBhvr>
                                        <p:cTn id="182"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3" dur="1" fill="hold">
                                          <p:stCondLst>
                                            <p:cond delay="1999"/>
                                          </p:stCondLst>
                                        </p:cTn>
                                        <p:tgtEl>
                                          <p:spTgt spid="11"/>
                                        </p:tgtEl>
                                        <p:attrNameLst>
                                          <p:attrName>style.visibility</p:attrName>
                                        </p:attrNameLst>
                                      </p:cBhvr>
                                      <p:to>
                                        <p:strVal val="hidden"/>
                                      </p:to>
                                    </p:set>
                                  </p:childTnLst>
                                </p:cTn>
                              </p:par>
                              <p:par>
                                <p:cTn id="184" presetID="19" presetClass="exit" presetSubtype="5" fill="hold" grpId="4" nodeType="withEffect">
                                  <p:stCondLst>
                                    <p:cond delay="0"/>
                                  </p:stCondLst>
                                  <p:childTnLst>
                                    <p:anim calcmode="lin" valueType="num">
                                      <p:cBhvr>
                                        <p:cTn id="185" dur="2000"/>
                                        <p:tgtEl>
                                          <p:spTgt spid="12"/>
                                        </p:tgtEl>
                                        <p:attrNameLst>
                                          <p:attrName>ppt_w</p:attrName>
                                        </p:attrNameLst>
                                      </p:cBhvr>
                                      <p:tavLst>
                                        <p:tav tm="0">
                                          <p:val>
                                            <p:strVal val="ppt_w"/>
                                          </p:val>
                                        </p:tav>
                                        <p:tav tm="100000">
                                          <p:val>
                                            <p:strVal val="ppt_w"/>
                                          </p:val>
                                        </p:tav>
                                      </p:tavLst>
                                    </p:anim>
                                    <p:anim calcmode="lin" valueType="num">
                                      <p:cBhvr>
                                        <p:cTn id="186"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7" dur="1" fill="hold">
                                          <p:stCondLst>
                                            <p:cond delay="1999"/>
                                          </p:stCondLst>
                                        </p:cTn>
                                        <p:tgtEl>
                                          <p:spTgt spid="12"/>
                                        </p:tgtEl>
                                        <p:attrNameLst>
                                          <p:attrName>style.visibility</p:attrName>
                                        </p:attrNameLst>
                                      </p:cBhvr>
                                      <p:to>
                                        <p:strVal val="hidden"/>
                                      </p:to>
                                    </p:set>
                                  </p:childTnLst>
                                </p:cTn>
                              </p:par>
                              <p:par>
                                <p:cTn id="188" presetID="2" presetClass="exit" presetSubtype="8" fill="hold" grpId="3" nodeType="withEffect">
                                  <p:stCondLst>
                                    <p:cond delay="0"/>
                                  </p:stCondLst>
                                  <p:childTnLst>
                                    <p:anim calcmode="lin" valueType="num">
                                      <p:cBhvr additive="base">
                                        <p:cTn id="189" dur="2000"/>
                                        <p:tgtEl>
                                          <p:spTgt spid="5"/>
                                        </p:tgtEl>
                                        <p:attrNameLst>
                                          <p:attrName>ppt_x</p:attrName>
                                        </p:attrNameLst>
                                      </p:cBhvr>
                                      <p:tavLst>
                                        <p:tav tm="0">
                                          <p:val>
                                            <p:strVal val="ppt_x"/>
                                          </p:val>
                                        </p:tav>
                                        <p:tav tm="100000">
                                          <p:val>
                                            <p:strVal val="0-ppt_w/2"/>
                                          </p:val>
                                        </p:tav>
                                      </p:tavLst>
                                    </p:anim>
                                    <p:anim calcmode="lin" valueType="num">
                                      <p:cBhvr additive="base">
                                        <p:cTn id="190" dur="2000"/>
                                        <p:tgtEl>
                                          <p:spTgt spid="5"/>
                                        </p:tgtEl>
                                        <p:attrNameLst>
                                          <p:attrName>ppt_y</p:attrName>
                                        </p:attrNameLst>
                                      </p:cBhvr>
                                      <p:tavLst>
                                        <p:tav tm="0">
                                          <p:val>
                                            <p:strVal val="ppt_y"/>
                                          </p:val>
                                        </p:tav>
                                        <p:tav tm="100000">
                                          <p:val>
                                            <p:strVal val="ppt_y"/>
                                          </p:val>
                                        </p:tav>
                                      </p:tavLst>
                                    </p:anim>
                                    <p:set>
                                      <p:cBhvr>
                                        <p:cTn id="191" dur="1" fill="hold">
                                          <p:stCondLst>
                                            <p:cond delay="1999"/>
                                          </p:stCondLst>
                                        </p:cTn>
                                        <p:tgtEl>
                                          <p:spTgt spid="5"/>
                                        </p:tgtEl>
                                        <p:attrNameLst>
                                          <p:attrName>style.visibility</p:attrName>
                                        </p:attrNameLst>
                                      </p:cBhvr>
                                      <p:to>
                                        <p:strVal val="hidden"/>
                                      </p:to>
                                    </p:set>
                                  </p:childTnLst>
                                </p:cTn>
                              </p:par>
                              <p:par>
                                <p:cTn id="192" presetID="2" presetClass="exit" presetSubtype="8" fill="hold" grpId="3" nodeType="withEffect">
                                  <p:stCondLst>
                                    <p:cond delay="0"/>
                                  </p:stCondLst>
                                  <p:childTnLst>
                                    <p:anim calcmode="lin" valueType="num">
                                      <p:cBhvr additive="base">
                                        <p:cTn id="193" dur="2000"/>
                                        <p:tgtEl>
                                          <p:spTgt spid="7"/>
                                        </p:tgtEl>
                                        <p:attrNameLst>
                                          <p:attrName>ppt_x</p:attrName>
                                        </p:attrNameLst>
                                      </p:cBhvr>
                                      <p:tavLst>
                                        <p:tav tm="0">
                                          <p:val>
                                            <p:strVal val="ppt_x"/>
                                          </p:val>
                                        </p:tav>
                                        <p:tav tm="100000">
                                          <p:val>
                                            <p:strVal val="0-ppt_w/2"/>
                                          </p:val>
                                        </p:tav>
                                      </p:tavLst>
                                    </p:anim>
                                    <p:anim calcmode="lin" valueType="num">
                                      <p:cBhvr additive="base">
                                        <p:cTn id="194" dur="2000"/>
                                        <p:tgtEl>
                                          <p:spTgt spid="7"/>
                                        </p:tgtEl>
                                        <p:attrNameLst>
                                          <p:attrName>ppt_y</p:attrName>
                                        </p:attrNameLst>
                                      </p:cBhvr>
                                      <p:tavLst>
                                        <p:tav tm="0">
                                          <p:val>
                                            <p:strVal val="ppt_y"/>
                                          </p:val>
                                        </p:tav>
                                        <p:tav tm="100000">
                                          <p:val>
                                            <p:strVal val="ppt_y"/>
                                          </p:val>
                                        </p:tav>
                                      </p:tavLst>
                                    </p:anim>
                                    <p:set>
                                      <p:cBhvr>
                                        <p:cTn id="195" dur="1" fill="hold">
                                          <p:stCondLst>
                                            <p:cond delay="1999"/>
                                          </p:stCondLst>
                                        </p:cTn>
                                        <p:tgtEl>
                                          <p:spTgt spid="7"/>
                                        </p:tgtEl>
                                        <p:attrNameLst>
                                          <p:attrName>style.visibility</p:attrName>
                                        </p:attrNameLst>
                                      </p:cBhvr>
                                      <p:to>
                                        <p:strVal val="hidden"/>
                                      </p:to>
                                    </p:set>
                                  </p:childTnLst>
                                </p:cTn>
                              </p:par>
                              <p:par>
                                <p:cTn id="196" presetID="2" presetClass="exit" presetSubtype="8" fill="hold" grpId="3" nodeType="withEffect">
                                  <p:stCondLst>
                                    <p:cond delay="0"/>
                                  </p:stCondLst>
                                  <p:childTnLst>
                                    <p:anim calcmode="lin" valueType="num">
                                      <p:cBhvr additive="base">
                                        <p:cTn id="197" dur="2000"/>
                                        <p:tgtEl>
                                          <p:spTgt spid="9"/>
                                        </p:tgtEl>
                                        <p:attrNameLst>
                                          <p:attrName>ppt_x</p:attrName>
                                        </p:attrNameLst>
                                      </p:cBhvr>
                                      <p:tavLst>
                                        <p:tav tm="0">
                                          <p:val>
                                            <p:strVal val="ppt_x"/>
                                          </p:val>
                                        </p:tav>
                                        <p:tav tm="100000">
                                          <p:val>
                                            <p:strVal val="0-ppt_w/2"/>
                                          </p:val>
                                        </p:tav>
                                      </p:tavLst>
                                    </p:anim>
                                    <p:anim calcmode="lin" valueType="num">
                                      <p:cBhvr additive="base">
                                        <p:cTn id="198" dur="2000"/>
                                        <p:tgtEl>
                                          <p:spTgt spid="9"/>
                                        </p:tgtEl>
                                        <p:attrNameLst>
                                          <p:attrName>ppt_y</p:attrName>
                                        </p:attrNameLst>
                                      </p:cBhvr>
                                      <p:tavLst>
                                        <p:tav tm="0">
                                          <p:val>
                                            <p:strVal val="ppt_y"/>
                                          </p:val>
                                        </p:tav>
                                        <p:tav tm="100000">
                                          <p:val>
                                            <p:strVal val="ppt_y"/>
                                          </p:val>
                                        </p:tav>
                                      </p:tavLst>
                                    </p:anim>
                                    <p:set>
                                      <p:cBhvr>
                                        <p:cTn id="199" dur="1" fill="hold">
                                          <p:stCondLst>
                                            <p:cond delay="1999"/>
                                          </p:stCondLst>
                                        </p:cTn>
                                        <p:tgtEl>
                                          <p:spTgt spid="9"/>
                                        </p:tgtEl>
                                        <p:attrNameLst>
                                          <p:attrName>style.visibility</p:attrName>
                                        </p:attrNameLst>
                                      </p:cBhvr>
                                      <p:to>
                                        <p:strVal val="hidden"/>
                                      </p:to>
                                    </p:set>
                                  </p:childTnLst>
                                </p:cTn>
                              </p:par>
                              <p:par>
                                <p:cTn id="200" presetID="2" presetClass="exit" presetSubtype="8" fill="hold" grpId="3" nodeType="withEffect">
                                  <p:stCondLst>
                                    <p:cond delay="0"/>
                                  </p:stCondLst>
                                  <p:childTnLst>
                                    <p:anim calcmode="lin" valueType="num">
                                      <p:cBhvr additive="base">
                                        <p:cTn id="201" dur="2000"/>
                                        <p:tgtEl>
                                          <p:spTgt spid="13"/>
                                        </p:tgtEl>
                                        <p:attrNameLst>
                                          <p:attrName>ppt_x</p:attrName>
                                        </p:attrNameLst>
                                      </p:cBhvr>
                                      <p:tavLst>
                                        <p:tav tm="0">
                                          <p:val>
                                            <p:strVal val="ppt_x"/>
                                          </p:val>
                                        </p:tav>
                                        <p:tav tm="100000">
                                          <p:val>
                                            <p:strVal val="0-ppt_w/2"/>
                                          </p:val>
                                        </p:tav>
                                      </p:tavLst>
                                    </p:anim>
                                    <p:anim calcmode="lin" valueType="num">
                                      <p:cBhvr additive="base">
                                        <p:cTn id="202" dur="2000"/>
                                        <p:tgtEl>
                                          <p:spTgt spid="13"/>
                                        </p:tgtEl>
                                        <p:attrNameLst>
                                          <p:attrName>ppt_y</p:attrName>
                                        </p:attrNameLst>
                                      </p:cBhvr>
                                      <p:tavLst>
                                        <p:tav tm="0">
                                          <p:val>
                                            <p:strVal val="ppt_y"/>
                                          </p:val>
                                        </p:tav>
                                        <p:tav tm="100000">
                                          <p:val>
                                            <p:strVal val="ppt_y"/>
                                          </p:val>
                                        </p:tav>
                                      </p:tavLst>
                                    </p:anim>
                                    <p:set>
                                      <p:cBhvr>
                                        <p:cTn id="203" dur="1" fill="hold">
                                          <p:stCondLst>
                                            <p:cond delay="1999"/>
                                          </p:stCondLst>
                                        </p:cTn>
                                        <p:tgtEl>
                                          <p:spTgt spid="13"/>
                                        </p:tgtEl>
                                        <p:attrNameLst>
                                          <p:attrName>style.visibility</p:attrName>
                                        </p:attrNameLst>
                                      </p:cBhvr>
                                      <p:to>
                                        <p:strVal val="hidden"/>
                                      </p:to>
                                    </p:set>
                                  </p:childTnLst>
                                </p:cTn>
                              </p:par>
                              <p:par>
                                <p:cTn id="204" presetID="2" presetClass="exit" presetSubtype="8" fill="hold" grpId="3" nodeType="withEffect">
                                  <p:stCondLst>
                                    <p:cond delay="0"/>
                                  </p:stCondLst>
                                  <p:childTnLst>
                                    <p:anim calcmode="lin" valueType="num">
                                      <p:cBhvr additive="base">
                                        <p:cTn id="205" dur="2000"/>
                                        <p:tgtEl>
                                          <p:spTgt spid="14"/>
                                        </p:tgtEl>
                                        <p:attrNameLst>
                                          <p:attrName>ppt_x</p:attrName>
                                        </p:attrNameLst>
                                      </p:cBhvr>
                                      <p:tavLst>
                                        <p:tav tm="0">
                                          <p:val>
                                            <p:strVal val="ppt_x"/>
                                          </p:val>
                                        </p:tav>
                                        <p:tav tm="100000">
                                          <p:val>
                                            <p:strVal val="0-ppt_w/2"/>
                                          </p:val>
                                        </p:tav>
                                      </p:tavLst>
                                    </p:anim>
                                    <p:anim calcmode="lin" valueType="num">
                                      <p:cBhvr additive="base">
                                        <p:cTn id="206" dur="2000"/>
                                        <p:tgtEl>
                                          <p:spTgt spid="14"/>
                                        </p:tgtEl>
                                        <p:attrNameLst>
                                          <p:attrName>ppt_y</p:attrName>
                                        </p:attrNameLst>
                                      </p:cBhvr>
                                      <p:tavLst>
                                        <p:tav tm="0">
                                          <p:val>
                                            <p:strVal val="ppt_y"/>
                                          </p:val>
                                        </p:tav>
                                        <p:tav tm="100000">
                                          <p:val>
                                            <p:strVal val="ppt_y"/>
                                          </p:val>
                                        </p:tav>
                                      </p:tavLst>
                                    </p:anim>
                                    <p:set>
                                      <p:cBhvr>
                                        <p:cTn id="207" dur="1" fill="hold">
                                          <p:stCondLst>
                                            <p:cond delay="1999"/>
                                          </p:stCondLst>
                                        </p:cTn>
                                        <p:tgtEl>
                                          <p:spTgt spid="14"/>
                                        </p:tgtEl>
                                        <p:attrNameLst>
                                          <p:attrName>style.visibility</p:attrName>
                                        </p:attrNameLst>
                                      </p:cBhvr>
                                      <p:to>
                                        <p:strVal val="hidden"/>
                                      </p:to>
                                    </p:set>
                                  </p:childTnLst>
                                </p:cTn>
                              </p:par>
                              <p:par>
                                <p:cTn id="208" presetID="2" presetClass="exit" presetSubtype="8" fill="hold" grpId="3" nodeType="withEffect">
                                  <p:stCondLst>
                                    <p:cond delay="0"/>
                                  </p:stCondLst>
                                  <p:childTnLst>
                                    <p:anim calcmode="lin" valueType="num">
                                      <p:cBhvr additive="base">
                                        <p:cTn id="209" dur="2000"/>
                                        <p:tgtEl>
                                          <p:spTgt spid="15"/>
                                        </p:tgtEl>
                                        <p:attrNameLst>
                                          <p:attrName>ppt_x</p:attrName>
                                        </p:attrNameLst>
                                      </p:cBhvr>
                                      <p:tavLst>
                                        <p:tav tm="0">
                                          <p:val>
                                            <p:strVal val="ppt_x"/>
                                          </p:val>
                                        </p:tav>
                                        <p:tav tm="100000">
                                          <p:val>
                                            <p:strVal val="0-ppt_w/2"/>
                                          </p:val>
                                        </p:tav>
                                      </p:tavLst>
                                    </p:anim>
                                    <p:anim calcmode="lin" valueType="num">
                                      <p:cBhvr additive="base">
                                        <p:cTn id="210" dur="2000"/>
                                        <p:tgtEl>
                                          <p:spTgt spid="15"/>
                                        </p:tgtEl>
                                        <p:attrNameLst>
                                          <p:attrName>ppt_y</p:attrName>
                                        </p:attrNameLst>
                                      </p:cBhvr>
                                      <p:tavLst>
                                        <p:tav tm="0">
                                          <p:val>
                                            <p:strVal val="ppt_y"/>
                                          </p:val>
                                        </p:tav>
                                        <p:tav tm="100000">
                                          <p:val>
                                            <p:strVal val="ppt_y"/>
                                          </p:val>
                                        </p:tav>
                                      </p:tavLst>
                                    </p:anim>
                                    <p:set>
                                      <p:cBhvr>
                                        <p:cTn id="211" dur="1" fill="hold">
                                          <p:stCondLst>
                                            <p:cond delay="1999"/>
                                          </p:stCondLst>
                                        </p:cTn>
                                        <p:tgtEl>
                                          <p:spTgt spid="15"/>
                                        </p:tgtEl>
                                        <p:attrNameLst>
                                          <p:attrName>style.visibility</p:attrName>
                                        </p:attrNameLst>
                                      </p:cBhvr>
                                      <p:to>
                                        <p:strVal val="hidden"/>
                                      </p:to>
                                    </p:set>
                                  </p:childTnLst>
                                </p:cTn>
                              </p:par>
                              <p:par>
                                <p:cTn id="212" presetID="3" presetClass="exit" presetSubtype="10" fill="hold" grpId="5" nodeType="withEffect">
                                  <p:stCondLst>
                                    <p:cond delay="0"/>
                                  </p:stCondLst>
                                  <p:childTnLst>
                                    <p:animEffect transition="out" filter="blinds(horizontal)">
                                      <p:cBhvr>
                                        <p:cTn id="213" dur="2000"/>
                                        <p:tgtEl>
                                          <p:spTgt spid="4"/>
                                        </p:tgtEl>
                                      </p:cBhvr>
                                    </p:animEffect>
                                    <p:set>
                                      <p:cBhvr>
                                        <p:cTn id="214" dur="1" fill="hold">
                                          <p:stCondLst>
                                            <p:cond delay="1999"/>
                                          </p:stCondLst>
                                        </p:cTn>
                                        <p:tgtEl>
                                          <p:spTgt spid="4"/>
                                        </p:tgtEl>
                                        <p:attrNameLst>
                                          <p:attrName>style.visibility</p:attrName>
                                        </p:attrNameLst>
                                      </p:cBhvr>
                                      <p:to>
                                        <p:strVal val="hidden"/>
                                      </p:to>
                                    </p:set>
                                  </p:childTnLst>
                                </p:cTn>
                              </p:par>
                              <p:par>
                                <p:cTn id="215" presetID="3" presetClass="exit" presetSubtype="10" fill="hold" grpId="5" nodeType="withEffect">
                                  <p:stCondLst>
                                    <p:cond delay="0"/>
                                  </p:stCondLst>
                                  <p:childTnLst>
                                    <p:animEffect transition="out" filter="blinds(horizontal)">
                                      <p:cBhvr>
                                        <p:cTn id="216" dur="2000"/>
                                        <p:tgtEl>
                                          <p:spTgt spid="6"/>
                                        </p:tgtEl>
                                      </p:cBhvr>
                                    </p:animEffect>
                                    <p:set>
                                      <p:cBhvr>
                                        <p:cTn id="217" dur="1" fill="hold">
                                          <p:stCondLst>
                                            <p:cond delay="1999"/>
                                          </p:stCondLst>
                                        </p:cTn>
                                        <p:tgtEl>
                                          <p:spTgt spid="6"/>
                                        </p:tgtEl>
                                        <p:attrNameLst>
                                          <p:attrName>style.visibility</p:attrName>
                                        </p:attrNameLst>
                                      </p:cBhvr>
                                      <p:to>
                                        <p:strVal val="hidden"/>
                                      </p:to>
                                    </p:set>
                                  </p:childTnLst>
                                </p:cTn>
                              </p:par>
                              <p:par>
                                <p:cTn id="218" presetID="3" presetClass="exit" presetSubtype="10" fill="hold" grpId="5" nodeType="withEffect">
                                  <p:stCondLst>
                                    <p:cond delay="0"/>
                                  </p:stCondLst>
                                  <p:childTnLst>
                                    <p:animEffect transition="out" filter="blinds(horizontal)">
                                      <p:cBhvr>
                                        <p:cTn id="219" dur="2000"/>
                                        <p:tgtEl>
                                          <p:spTgt spid="8"/>
                                        </p:tgtEl>
                                      </p:cBhvr>
                                    </p:animEffect>
                                    <p:set>
                                      <p:cBhvr>
                                        <p:cTn id="220" dur="1" fill="hold">
                                          <p:stCondLst>
                                            <p:cond delay="1999"/>
                                          </p:stCondLst>
                                        </p:cTn>
                                        <p:tgtEl>
                                          <p:spTgt spid="8"/>
                                        </p:tgtEl>
                                        <p:attrNameLst>
                                          <p:attrName>style.visibility</p:attrName>
                                        </p:attrNameLst>
                                      </p:cBhvr>
                                      <p:to>
                                        <p:strVal val="hidden"/>
                                      </p:to>
                                    </p:set>
                                  </p:childTnLst>
                                </p:cTn>
                              </p:par>
                              <p:par>
                                <p:cTn id="221" presetID="3" presetClass="exit" presetSubtype="10" fill="hold" grpId="5" nodeType="withEffect">
                                  <p:stCondLst>
                                    <p:cond delay="0"/>
                                  </p:stCondLst>
                                  <p:childTnLst>
                                    <p:animEffect transition="out" filter="blinds(horizontal)">
                                      <p:cBhvr>
                                        <p:cTn id="222" dur="2000"/>
                                        <p:tgtEl>
                                          <p:spTgt spid="10"/>
                                        </p:tgtEl>
                                      </p:cBhvr>
                                    </p:animEffect>
                                    <p:set>
                                      <p:cBhvr>
                                        <p:cTn id="223" dur="1" fill="hold">
                                          <p:stCondLst>
                                            <p:cond delay="1999"/>
                                          </p:stCondLst>
                                        </p:cTn>
                                        <p:tgtEl>
                                          <p:spTgt spid="10"/>
                                        </p:tgtEl>
                                        <p:attrNameLst>
                                          <p:attrName>style.visibility</p:attrName>
                                        </p:attrNameLst>
                                      </p:cBhvr>
                                      <p:to>
                                        <p:strVal val="hidden"/>
                                      </p:to>
                                    </p:set>
                                  </p:childTnLst>
                                </p:cTn>
                              </p:par>
                              <p:par>
                                <p:cTn id="224" presetID="3" presetClass="exit" presetSubtype="10" fill="hold" grpId="5" nodeType="withEffect">
                                  <p:stCondLst>
                                    <p:cond delay="0"/>
                                  </p:stCondLst>
                                  <p:childTnLst>
                                    <p:animEffect transition="out" filter="blinds(horizontal)">
                                      <p:cBhvr>
                                        <p:cTn id="225" dur="2000"/>
                                        <p:tgtEl>
                                          <p:spTgt spid="11"/>
                                        </p:tgtEl>
                                      </p:cBhvr>
                                    </p:animEffect>
                                    <p:set>
                                      <p:cBhvr>
                                        <p:cTn id="226" dur="1" fill="hold">
                                          <p:stCondLst>
                                            <p:cond delay="1999"/>
                                          </p:stCondLst>
                                        </p:cTn>
                                        <p:tgtEl>
                                          <p:spTgt spid="11"/>
                                        </p:tgtEl>
                                        <p:attrNameLst>
                                          <p:attrName>style.visibility</p:attrName>
                                        </p:attrNameLst>
                                      </p:cBhvr>
                                      <p:to>
                                        <p:strVal val="hidden"/>
                                      </p:to>
                                    </p:set>
                                  </p:childTnLst>
                                </p:cTn>
                              </p:par>
                              <p:par>
                                <p:cTn id="227" presetID="3" presetClass="exit" presetSubtype="10" fill="hold" grpId="5" nodeType="withEffect">
                                  <p:stCondLst>
                                    <p:cond delay="0"/>
                                  </p:stCondLst>
                                  <p:childTnLst>
                                    <p:animEffect transition="out" filter="blinds(horizontal)">
                                      <p:cBhvr>
                                        <p:cTn id="228" dur="2000"/>
                                        <p:tgtEl>
                                          <p:spTgt spid="12"/>
                                        </p:tgtEl>
                                      </p:cBhvr>
                                    </p:animEffect>
                                    <p:set>
                                      <p:cBhvr>
                                        <p:cTn id="229" dur="1" fill="hold">
                                          <p:stCondLst>
                                            <p:cond delay="1999"/>
                                          </p:stCondLst>
                                        </p:cTn>
                                        <p:tgtEl>
                                          <p:spTgt spid="12"/>
                                        </p:tgtEl>
                                        <p:attrNameLst>
                                          <p:attrName>style.visibility</p:attrName>
                                        </p:attrNameLst>
                                      </p:cBhvr>
                                      <p:to>
                                        <p:strVal val="hidden"/>
                                      </p:to>
                                    </p:set>
                                  </p:childTnLst>
                                </p:cTn>
                              </p:par>
                              <p:par>
                                <p:cTn id="230" presetID="3" presetClass="exit" presetSubtype="10" fill="hold" grpId="5" nodeType="withEffect">
                                  <p:stCondLst>
                                    <p:cond delay="0"/>
                                  </p:stCondLst>
                                  <p:childTnLst>
                                    <p:animEffect transition="out" filter="blinds(horizontal)">
                                      <p:cBhvr>
                                        <p:cTn id="231" dur="2000"/>
                                        <p:tgtEl>
                                          <p:spTgt spid="5"/>
                                        </p:tgtEl>
                                      </p:cBhvr>
                                    </p:animEffect>
                                    <p:set>
                                      <p:cBhvr>
                                        <p:cTn id="232" dur="1" fill="hold">
                                          <p:stCondLst>
                                            <p:cond delay="1999"/>
                                          </p:stCondLst>
                                        </p:cTn>
                                        <p:tgtEl>
                                          <p:spTgt spid="5"/>
                                        </p:tgtEl>
                                        <p:attrNameLst>
                                          <p:attrName>style.visibility</p:attrName>
                                        </p:attrNameLst>
                                      </p:cBhvr>
                                      <p:to>
                                        <p:strVal val="hidden"/>
                                      </p:to>
                                    </p:set>
                                  </p:childTnLst>
                                </p:cTn>
                              </p:par>
                              <p:par>
                                <p:cTn id="233" presetID="3" presetClass="exit" presetSubtype="10" fill="hold" grpId="5" nodeType="withEffect">
                                  <p:stCondLst>
                                    <p:cond delay="0"/>
                                  </p:stCondLst>
                                  <p:childTnLst>
                                    <p:animEffect transition="out" filter="blinds(horizontal)">
                                      <p:cBhvr>
                                        <p:cTn id="234" dur="2000"/>
                                        <p:tgtEl>
                                          <p:spTgt spid="7"/>
                                        </p:tgtEl>
                                      </p:cBhvr>
                                    </p:animEffect>
                                    <p:set>
                                      <p:cBhvr>
                                        <p:cTn id="235" dur="1" fill="hold">
                                          <p:stCondLst>
                                            <p:cond delay="1999"/>
                                          </p:stCondLst>
                                        </p:cTn>
                                        <p:tgtEl>
                                          <p:spTgt spid="7"/>
                                        </p:tgtEl>
                                        <p:attrNameLst>
                                          <p:attrName>style.visibility</p:attrName>
                                        </p:attrNameLst>
                                      </p:cBhvr>
                                      <p:to>
                                        <p:strVal val="hidden"/>
                                      </p:to>
                                    </p:set>
                                  </p:childTnLst>
                                </p:cTn>
                              </p:par>
                              <p:par>
                                <p:cTn id="236" presetID="3" presetClass="exit" presetSubtype="10" fill="hold" grpId="5" nodeType="withEffect">
                                  <p:stCondLst>
                                    <p:cond delay="0"/>
                                  </p:stCondLst>
                                  <p:childTnLst>
                                    <p:animEffect transition="out" filter="blinds(horizontal)">
                                      <p:cBhvr>
                                        <p:cTn id="237" dur="2000"/>
                                        <p:tgtEl>
                                          <p:spTgt spid="9"/>
                                        </p:tgtEl>
                                      </p:cBhvr>
                                    </p:animEffect>
                                    <p:set>
                                      <p:cBhvr>
                                        <p:cTn id="238" dur="1" fill="hold">
                                          <p:stCondLst>
                                            <p:cond delay="1999"/>
                                          </p:stCondLst>
                                        </p:cTn>
                                        <p:tgtEl>
                                          <p:spTgt spid="9"/>
                                        </p:tgtEl>
                                        <p:attrNameLst>
                                          <p:attrName>style.visibility</p:attrName>
                                        </p:attrNameLst>
                                      </p:cBhvr>
                                      <p:to>
                                        <p:strVal val="hidden"/>
                                      </p:to>
                                    </p:set>
                                  </p:childTnLst>
                                </p:cTn>
                              </p:par>
                              <p:par>
                                <p:cTn id="239" presetID="3" presetClass="exit" presetSubtype="10" fill="hold" grpId="5" nodeType="withEffect">
                                  <p:stCondLst>
                                    <p:cond delay="0"/>
                                  </p:stCondLst>
                                  <p:childTnLst>
                                    <p:animEffect transition="out" filter="blinds(horizontal)">
                                      <p:cBhvr>
                                        <p:cTn id="240" dur="2000"/>
                                        <p:tgtEl>
                                          <p:spTgt spid="13"/>
                                        </p:tgtEl>
                                      </p:cBhvr>
                                    </p:animEffect>
                                    <p:set>
                                      <p:cBhvr>
                                        <p:cTn id="241" dur="1" fill="hold">
                                          <p:stCondLst>
                                            <p:cond delay="1999"/>
                                          </p:stCondLst>
                                        </p:cTn>
                                        <p:tgtEl>
                                          <p:spTgt spid="13"/>
                                        </p:tgtEl>
                                        <p:attrNameLst>
                                          <p:attrName>style.visibility</p:attrName>
                                        </p:attrNameLst>
                                      </p:cBhvr>
                                      <p:to>
                                        <p:strVal val="hidden"/>
                                      </p:to>
                                    </p:set>
                                  </p:childTnLst>
                                </p:cTn>
                              </p:par>
                              <p:par>
                                <p:cTn id="242" presetID="3" presetClass="exit" presetSubtype="10" fill="hold" grpId="5" nodeType="withEffect">
                                  <p:stCondLst>
                                    <p:cond delay="0"/>
                                  </p:stCondLst>
                                  <p:childTnLst>
                                    <p:animEffect transition="out" filter="blinds(horizontal)">
                                      <p:cBhvr>
                                        <p:cTn id="243" dur="2000"/>
                                        <p:tgtEl>
                                          <p:spTgt spid="14"/>
                                        </p:tgtEl>
                                      </p:cBhvr>
                                    </p:animEffect>
                                    <p:set>
                                      <p:cBhvr>
                                        <p:cTn id="244" dur="1" fill="hold">
                                          <p:stCondLst>
                                            <p:cond delay="1999"/>
                                          </p:stCondLst>
                                        </p:cTn>
                                        <p:tgtEl>
                                          <p:spTgt spid="14"/>
                                        </p:tgtEl>
                                        <p:attrNameLst>
                                          <p:attrName>style.visibility</p:attrName>
                                        </p:attrNameLst>
                                      </p:cBhvr>
                                      <p:to>
                                        <p:strVal val="hidden"/>
                                      </p:to>
                                    </p:set>
                                  </p:childTnLst>
                                </p:cTn>
                              </p:par>
                              <p:par>
                                <p:cTn id="245" presetID="3" presetClass="exit" presetSubtype="10" fill="hold" grpId="5" nodeType="withEffect">
                                  <p:stCondLst>
                                    <p:cond delay="0"/>
                                  </p:stCondLst>
                                  <p:childTnLst>
                                    <p:animEffect transition="out" filter="blinds(horizontal)">
                                      <p:cBhvr>
                                        <p:cTn id="246" dur="2000"/>
                                        <p:tgtEl>
                                          <p:spTgt spid="15"/>
                                        </p:tgtEl>
                                      </p:cBhvr>
                                    </p:animEffect>
                                    <p:set>
                                      <p:cBhvr>
                                        <p:cTn id="247" dur="1" fill="hold">
                                          <p:stCondLst>
                                            <p:cond delay="1999"/>
                                          </p:stCondLst>
                                        </p:cTn>
                                        <p:tgtEl>
                                          <p:spTgt spid="15"/>
                                        </p:tgtEl>
                                        <p:attrNameLst>
                                          <p:attrName>style.visibility</p:attrName>
                                        </p:attrNameLst>
                                      </p:cBhvr>
                                      <p:to>
                                        <p:strVal val="hidden"/>
                                      </p:to>
                                    </p:set>
                                  </p:childTnLst>
                                </p:cTn>
                              </p:par>
                              <p:par>
                                <p:cTn id="248" presetID="19" presetClass="exit" presetSubtype="5" fill="hold" grpId="4" nodeType="withEffect">
                                  <p:stCondLst>
                                    <p:cond delay="0"/>
                                  </p:stCondLst>
                                  <p:childTnLst>
                                    <p:anim calcmode="lin" valueType="num">
                                      <p:cBhvr>
                                        <p:cTn id="249" dur="2000"/>
                                        <p:tgtEl>
                                          <p:spTgt spid="5"/>
                                        </p:tgtEl>
                                        <p:attrNameLst>
                                          <p:attrName>ppt_w</p:attrName>
                                        </p:attrNameLst>
                                      </p:cBhvr>
                                      <p:tavLst>
                                        <p:tav tm="0">
                                          <p:val>
                                            <p:strVal val="ppt_w"/>
                                          </p:val>
                                        </p:tav>
                                        <p:tav tm="100000">
                                          <p:val>
                                            <p:strVal val="ppt_w"/>
                                          </p:val>
                                        </p:tav>
                                      </p:tavLst>
                                    </p:anim>
                                    <p:anim calcmode="lin" valueType="num">
                                      <p:cBhvr>
                                        <p:cTn id="250"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1" dur="1" fill="hold">
                                          <p:stCondLst>
                                            <p:cond delay="1999"/>
                                          </p:stCondLst>
                                        </p:cTn>
                                        <p:tgtEl>
                                          <p:spTgt spid="5"/>
                                        </p:tgtEl>
                                        <p:attrNameLst>
                                          <p:attrName>style.visibility</p:attrName>
                                        </p:attrNameLst>
                                      </p:cBhvr>
                                      <p:to>
                                        <p:strVal val="hidden"/>
                                      </p:to>
                                    </p:set>
                                  </p:childTnLst>
                                </p:cTn>
                              </p:par>
                              <p:par>
                                <p:cTn id="252" presetID="19" presetClass="exit" presetSubtype="5" fill="hold" grpId="4" nodeType="withEffect">
                                  <p:stCondLst>
                                    <p:cond delay="0"/>
                                  </p:stCondLst>
                                  <p:childTnLst>
                                    <p:anim calcmode="lin" valueType="num">
                                      <p:cBhvr>
                                        <p:cTn id="253" dur="2000"/>
                                        <p:tgtEl>
                                          <p:spTgt spid="7"/>
                                        </p:tgtEl>
                                        <p:attrNameLst>
                                          <p:attrName>ppt_w</p:attrName>
                                        </p:attrNameLst>
                                      </p:cBhvr>
                                      <p:tavLst>
                                        <p:tav tm="0">
                                          <p:val>
                                            <p:strVal val="ppt_w"/>
                                          </p:val>
                                        </p:tav>
                                        <p:tav tm="100000">
                                          <p:val>
                                            <p:strVal val="ppt_w"/>
                                          </p:val>
                                        </p:tav>
                                      </p:tavLst>
                                    </p:anim>
                                    <p:anim calcmode="lin" valueType="num">
                                      <p:cBhvr>
                                        <p:cTn id="254"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5" dur="1" fill="hold">
                                          <p:stCondLst>
                                            <p:cond delay="1999"/>
                                          </p:stCondLst>
                                        </p:cTn>
                                        <p:tgtEl>
                                          <p:spTgt spid="7"/>
                                        </p:tgtEl>
                                        <p:attrNameLst>
                                          <p:attrName>style.visibility</p:attrName>
                                        </p:attrNameLst>
                                      </p:cBhvr>
                                      <p:to>
                                        <p:strVal val="hidden"/>
                                      </p:to>
                                    </p:set>
                                  </p:childTnLst>
                                </p:cTn>
                              </p:par>
                              <p:par>
                                <p:cTn id="256" presetID="19" presetClass="exit" presetSubtype="5" fill="hold" grpId="4" nodeType="withEffect">
                                  <p:stCondLst>
                                    <p:cond delay="0"/>
                                  </p:stCondLst>
                                  <p:childTnLst>
                                    <p:anim calcmode="lin" valueType="num">
                                      <p:cBhvr>
                                        <p:cTn id="257" dur="2000"/>
                                        <p:tgtEl>
                                          <p:spTgt spid="9"/>
                                        </p:tgtEl>
                                        <p:attrNameLst>
                                          <p:attrName>ppt_w</p:attrName>
                                        </p:attrNameLst>
                                      </p:cBhvr>
                                      <p:tavLst>
                                        <p:tav tm="0">
                                          <p:val>
                                            <p:strVal val="ppt_w"/>
                                          </p:val>
                                        </p:tav>
                                        <p:tav tm="100000">
                                          <p:val>
                                            <p:strVal val="ppt_w"/>
                                          </p:val>
                                        </p:tav>
                                      </p:tavLst>
                                    </p:anim>
                                    <p:anim calcmode="lin" valueType="num">
                                      <p:cBhvr>
                                        <p:cTn id="258"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9" dur="1" fill="hold">
                                          <p:stCondLst>
                                            <p:cond delay="1999"/>
                                          </p:stCondLst>
                                        </p:cTn>
                                        <p:tgtEl>
                                          <p:spTgt spid="9"/>
                                        </p:tgtEl>
                                        <p:attrNameLst>
                                          <p:attrName>style.visibility</p:attrName>
                                        </p:attrNameLst>
                                      </p:cBhvr>
                                      <p:to>
                                        <p:strVal val="hidden"/>
                                      </p:to>
                                    </p:set>
                                  </p:childTnLst>
                                </p:cTn>
                              </p:par>
                              <p:par>
                                <p:cTn id="260" presetID="19" presetClass="exit" presetSubtype="5" fill="hold" grpId="4" nodeType="withEffect">
                                  <p:stCondLst>
                                    <p:cond delay="0"/>
                                  </p:stCondLst>
                                  <p:childTnLst>
                                    <p:anim calcmode="lin" valueType="num">
                                      <p:cBhvr>
                                        <p:cTn id="261" dur="2000"/>
                                        <p:tgtEl>
                                          <p:spTgt spid="13"/>
                                        </p:tgtEl>
                                        <p:attrNameLst>
                                          <p:attrName>ppt_w</p:attrName>
                                        </p:attrNameLst>
                                      </p:cBhvr>
                                      <p:tavLst>
                                        <p:tav tm="0">
                                          <p:val>
                                            <p:strVal val="ppt_w"/>
                                          </p:val>
                                        </p:tav>
                                        <p:tav tm="100000">
                                          <p:val>
                                            <p:strVal val="ppt_w"/>
                                          </p:val>
                                        </p:tav>
                                      </p:tavLst>
                                    </p:anim>
                                    <p:anim calcmode="lin" valueType="num">
                                      <p:cBhvr>
                                        <p:cTn id="262"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3" dur="1" fill="hold">
                                          <p:stCondLst>
                                            <p:cond delay="1999"/>
                                          </p:stCondLst>
                                        </p:cTn>
                                        <p:tgtEl>
                                          <p:spTgt spid="13"/>
                                        </p:tgtEl>
                                        <p:attrNameLst>
                                          <p:attrName>style.visibility</p:attrName>
                                        </p:attrNameLst>
                                      </p:cBhvr>
                                      <p:to>
                                        <p:strVal val="hidden"/>
                                      </p:to>
                                    </p:set>
                                  </p:childTnLst>
                                </p:cTn>
                              </p:par>
                              <p:par>
                                <p:cTn id="264" presetID="19" presetClass="exit" presetSubtype="5" fill="hold" grpId="4" nodeType="withEffect">
                                  <p:stCondLst>
                                    <p:cond delay="0"/>
                                  </p:stCondLst>
                                  <p:childTnLst>
                                    <p:anim calcmode="lin" valueType="num">
                                      <p:cBhvr>
                                        <p:cTn id="265" dur="2000"/>
                                        <p:tgtEl>
                                          <p:spTgt spid="14"/>
                                        </p:tgtEl>
                                        <p:attrNameLst>
                                          <p:attrName>ppt_w</p:attrName>
                                        </p:attrNameLst>
                                      </p:cBhvr>
                                      <p:tavLst>
                                        <p:tav tm="0">
                                          <p:val>
                                            <p:strVal val="ppt_w"/>
                                          </p:val>
                                        </p:tav>
                                        <p:tav tm="100000">
                                          <p:val>
                                            <p:strVal val="ppt_w"/>
                                          </p:val>
                                        </p:tav>
                                      </p:tavLst>
                                    </p:anim>
                                    <p:anim calcmode="lin" valueType="num">
                                      <p:cBhvr>
                                        <p:cTn id="266"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7" dur="1" fill="hold">
                                          <p:stCondLst>
                                            <p:cond delay="1999"/>
                                          </p:stCondLst>
                                        </p:cTn>
                                        <p:tgtEl>
                                          <p:spTgt spid="14"/>
                                        </p:tgtEl>
                                        <p:attrNameLst>
                                          <p:attrName>style.visibility</p:attrName>
                                        </p:attrNameLst>
                                      </p:cBhvr>
                                      <p:to>
                                        <p:strVal val="hidden"/>
                                      </p:to>
                                    </p:set>
                                  </p:childTnLst>
                                </p:cTn>
                              </p:par>
                              <p:par>
                                <p:cTn id="268" presetID="19" presetClass="exit" presetSubtype="5" fill="hold" grpId="4" nodeType="withEffect">
                                  <p:stCondLst>
                                    <p:cond delay="0"/>
                                  </p:stCondLst>
                                  <p:childTnLst>
                                    <p:anim calcmode="lin" valueType="num">
                                      <p:cBhvr>
                                        <p:cTn id="269" dur="2000"/>
                                        <p:tgtEl>
                                          <p:spTgt spid="15"/>
                                        </p:tgtEl>
                                        <p:attrNameLst>
                                          <p:attrName>ppt_w</p:attrName>
                                        </p:attrNameLst>
                                      </p:cBhvr>
                                      <p:tavLst>
                                        <p:tav tm="0">
                                          <p:val>
                                            <p:strVal val="ppt_w"/>
                                          </p:val>
                                        </p:tav>
                                        <p:tav tm="100000">
                                          <p:val>
                                            <p:strVal val="ppt_w"/>
                                          </p:val>
                                        </p:tav>
                                      </p:tavLst>
                                    </p:anim>
                                    <p:anim calcmode="lin" valueType="num">
                                      <p:cBhvr>
                                        <p:cTn id="270"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1" dur="1" fill="hold">
                                          <p:stCondLst>
                                            <p:cond delay="1999"/>
                                          </p:stCondLst>
                                        </p:cTn>
                                        <p:tgtEl>
                                          <p:spTgt spid="15"/>
                                        </p:tgtEl>
                                        <p:attrNameLst>
                                          <p:attrName>style.visibility</p:attrName>
                                        </p:attrNameLst>
                                      </p:cBhvr>
                                      <p:to>
                                        <p:strVal val="hidden"/>
                                      </p:to>
                                    </p:set>
                                  </p:childTnLst>
                                </p:cTn>
                              </p:par>
                              <p:par>
                                <p:cTn id="272" presetID="17" presetClass="entr" presetSubtype="10"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ppt_w</p:attrName>
                                        </p:attrNameLst>
                                      </p:cBhvr>
                                      <p:tavLst>
                                        <p:tav tm="0">
                                          <p:val>
                                            <p:fltVal val="0"/>
                                          </p:val>
                                        </p:tav>
                                        <p:tav tm="100000">
                                          <p:val>
                                            <p:strVal val="#ppt_w"/>
                                          </p:val>
                                        </p:tav>
                                      </p:tavLst>
                                    </p:anim>
                                    <p:anim calcmode="lin" valueType="num">
                                      <p:cBhvr>
                                        <p:cTn id="27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2).jpg"/>
          <p:cNvPicPr>
            <a:picLocks noGrp="1" noChangeAspect="1"/>
          </p:cNvPicPr>
          <p:nvPr isPhoto="1"/>
        </p:nvPicPr>
        <p:blipFill>
          <a:blip r:embed="rId2">
            <a:lum/>
          </a:blip>
          <a:stretch>
            <a:fillRect/>
          </a:stretch>
        </p:blipFill>
        <p:spPr>
          <a:xfrm>
            <a:off x="1643042" y="0"/>
            <a:ext cx="5854717" cy="5143500"/>
          </a:xfrm>
          <a:prstGeom prst="rect">
            <a:avLst/>
          </a:prstGeom>
          <a:noFill/>
          <a:ln>
            <a:noFill/>
          </a:ln>
        </p:spPr>
      </p:pic>
      <p:sp>
        <p:nvSpPr>
          <p:cNvPr id="3" name="2 Rectángulo"/>
          <p:cNvSpPr/>
          <p:nvPr/>
        </p:nvSpPr>
        <p:spPr>
          <a:xfrm>
            <a:off x="0" y="0"/>
            <a:ext cx="285720" cy="5143500"/>
          </a:xfrm>
          <a:prstGeom prst="rect">
            <a:avLst/>
          </a:prstGeom>
          <a:blipFill>
            <a:blip r:embed="rId3">
              <a:duotone>
                <a:prstClr val="black"/>
                <a:schemeClr val="accent6">
                  <a:lumMod val="75000"/>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85752" y="0"/>
            <a:ext cx="214250" cy="5143500"/>
          </a:xfrm>
          <a:prstGeom prst="rect">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500034" y="0"/>
            <a:ext cx="285720" cy="5143500"/>
          </a:xfrm>
          <a:prstGeom prst="rect">
            <a:avLst/>
          </a:prstGeom>
          <a:blipFill>
            <a:blip r:embed="rId3">
              <a:duotone>
                <a:prstClr val="black"/>
                <a:schemeClr val="accent4">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785786" y="0"/>
            <a:ext cx="214250" cy="5143500"/>
          </a:xfrm>
          <a:prstGeom prst="rect">
            <a:avLst/>
          </a:prstGeom>
          <a:blipFill>
            <a:blip r:embed="rId3">
              <a:duotone>
                <a:prstClr val="black"/>
                <a:schemeClr val="accent1">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1000100" y="0"/>
            <a:ext cx="214250" cy="5143500"/>
          </a:xfrm>
          <a:prstGeom prst="rect">
            <a:avLst/>
          </a:prstGeom>
          <a:blipFill>
            <a:blip r:embed="rId3">
              <a:duotone>
                <a:prstClr val="black"/>
                <a:schemeClr val="accent6">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1214414" y="0"/>
            <a:ext cx="214250" cy="5143500"/>
          </a:xfrm>
          <a:prstGeom prst="rect">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1428728" y="0"/>
            <a:ext cx="214250" cy="5143500"/>
          </a:xfrm>
          <a:prstGeom prst="rect">
            <a:avLst/>
          </a:prstGeom>
          <a:blipFill>
            <a:blip r:embed="rId3">
              <a:duotone>
                <a:prstClr val="black"/>
                <a:srgbClr val="FF660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7501022" y="0"/>
            <a:ext cx="285720" cy="5143500"/>
          </a:xfrm>
          <a:prstGeom prst="rect">
            <a:avLst/>
          </a:prstGeom>
          <a:blipFill>
            <a:blip r:embed="rId3">
              <a:duotone>
                <a:prstClr val="black"/>
                <a:srgbClr val="FF660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7786774" y="0"/>
            <a:ext cx="214250" cy="5143500"/>
          </a:xfrm>
          <a:prstGeom prst="rect">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8001056" y="0"/>
            <a:ext cx="285720" cy="5143500"/>
          </a:xfrm>
          <a:prstGeom prst="rect">
            <a:avLst/>
          </a:prstGeom>
          <a:blipFill>
            <a:blip r:embed="rId3">
              <a:duotone>
                <a:prstClr val="black"/>
                <a:schemeClr val="accent6">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8286808" y="0"/>
            <a:ext cx="214250" cy="5143500"/>
          </a:xfrm>
          <a:prstGeom prst="rect">
            <a:avLst/>
          </a:prstGeom>
          <a:blipFill>
            <a:blip r:embed="rId3">
              <a:duotone>
                <a:prstClr val="black"/>
                <a:schemeClr val="accent1">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8501122" y="0"/>
            <a:ext cx="214250" cy="5143500"/>
          </a:xfrm>
          <a:prstGeom prst="rect">
            <a:avLst/>
          </a:prstGeom>
          <a:blipFill>
            <a:blip r:embed="rId3">
              <a:duotone>
                <a:prstClr val="black"/>
                <a:schemeClr val="accent4">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8715436" y="0"/>
            <a:ext cx="214250" cy="5143500"/>
          </a:xfrm>
          <a:prstGeom prst="rect">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Rectángulo"/>
          <p:cNvSpPr/>
          <p:nvPr/>
        </p:nvSpPr>
        <p:spPr>
          <a:xfrm>
            <a:off x="8929750" y="0"/>
            <a:ext cx="214250" cy="5143500"/>
          </a:xfrm>
          <a:prstGeom prst="rect">
            <a:avLst/>
          </a:prstGeom>
          <a:blipFill>
            <a:blip r:embed="rId3">
              <a:duotone>
                <a:prstClr val="black"/>
                <a:schemeClr val="accent6">
                  <a:lumMod val="75000"/>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Rectángulo"/>
          <p:cNvSpPr/>
          <p:nvPr/>
        </p:nvSpPr>
        <p:spPr>
          <a:xfrm>
            <a:off x="-928726" y="-642960"/>
            <a:ext cx="10287072" cy="6429420"/>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47"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3000"/>
                                        <p:tgtEl>
                                          <p:spTgt spid="2"/>
                                        </p:tgtEl>
                                      </p:cBhvr>
                                    </p:animEffec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9.png"/>
          <p:cNvPicPr>
            <a:picLocks noChangeAspect="1"/>
          </p:cNvPicPr>
          <p:nvPr/>
        </p:nvPicPr>
        <p:blipFill>
          <a:blip r:embed="rId3">
            <a:duotone>
              <a:prstClr val="black"/>
              <a:schemeClr val="accent6">
                <a:tint val="45000"/>
                <a:satMod val="400000"/>
              </a:schemeClr>
            </a:duotone>
            <a:lum contrast="40000"/>
          </a:blip>
          <a:stretch>
            <a:fillRect/>
          </a:stretch>
        </p:blipFill>
        <p:spPr>
          <a:xfrm>
            <a:off x="3571868" y="0"/>
            <a:ext cx="928694" cy="1206096"/>
          </a:xfrm>
          <a:prstGeom prst="rect">
            <a:avLst/>
          </a:prstGeom>
          <a:effectLst>
            <a:reflection blurRad="6350" stA="50000" endA="300" endPos="90000" dir="5400000" sy="-100000" algn="bl" rotWithShape="0"/>
          </a:effectLst>
        </p:spPr>
      </p:pic>
      <p:pic>
        <p:nvPicPr>
          <p:cNvPr id="4" name="3 Imagen" descr="9.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4643438" y="0"/>
            <a:ext cx="847732" cy="1206096"/>
          </a:xfrm>
          <a:prstGeom prst="rect">
            <a:avLst/>
          </a:prstGeom>
          <a:effectLst>
            <a:reflection blurRad="6350" stA="50000" endA="300" endPos="90000" dir="5400000" sy="-100000" algn="bl" rotWithShape="0"/>
          </a:effectLst>
        </p:spPr>
      </p:pic>
      <p:pic>
        <p:nvPicPr>
          <p:cNvPr id="5" name="4 Imagen" descr="9.png"/>
          <p:cNvPicPr>
            <a:picLocks noChangeAspect="1"/>
          </p:cNvPicPr>
          <p:nvPr/>
        </p:nvPicPr>
        <p:blipFill>
          <a:blip r:embed="rId3">
            <a:duotone>
              <a:prstClr val="black"/>
              <a:schemeClr val="accent6">
                <a:tint val="45000"/>
                <a:satMod val="400000"/>
              </a:schemeClr>
            </a:duotone>
            <a:lum contrast="40000"/>
          </a:blip>
          <a:stretch>
            <a:fillRect/>
          </a:stretch>
        </p:blipFill>
        <p:spPr>
          <a:xfrm>
            <a:off x="3571868" y="1285860"/>
            <a:ext cx="928694" cy="1206096"/>
          </a:xfrm>
          <a:prstGeom prst="rect">
            <a:avLst/>
          </a:prstGeom>
          <a:effectLst>
            <a:reflection blurRad="6350" stA="50000" endA="300" endPos="90000" dir="5400000" sy="-100000" algn="bl" rotWithShape="0"/>
          </a:effectLst>
        </p:spPr>
      </p:pic>
      <p:pic>
        <p:nvPicPr>
          <p:cNvPr id="6" name="5 Imagen" descr="9.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4643438" y="1285860"/>
            <a:ext cx="847732" cy="1206096"/>
          </a:xfrm>
          <a:prstGeom prst="rect">
            <a:avLst/>
          </a:prstGeom>
          <a:effectLst>
            <a:reflection blurRad="6350" stA="50000" endA="300" endPos="90000" dir="5400000" sy="-100000" algn="bl" rotWithShape="0"/>
          </a:effectLst>
        </p:spPr>
      </p:pic>
      <p:pic>
        <p:nvPicPr>
          <p:cNvPr id="7" name="6 Imagen" descr="9.png"/>
          <p:cNvPicPr>
            <a:picLocks noChangeAspect="1"/>
          </p:cNvPicPr>
          <p:nvPr/>
        </p:nvPicPr>
        <p:blipFill>
          <a:blip r:embed="rId3">
            <a:duotone>
              <a:prstClr val="black"/>
              <a:schemeClr val="accent6">
                <a:tint val="45000"/>
                <a:satMod val="400000"/>
              </a:schemeClr>
            </a:duotone>
            <a:lum contrast="40000"/>
          </a:blip>
          <a:stretch>
            <a:fillRect/>
          </a:stretch>
        </p:blipFill>
        <p:spPr>
          <a:xfrm>
            <a:off x="3571868" y="2500306"/>
            <a:ext cx="928694" cy="1206096"/>
          </a:xfrm>
          <a:prstGeom prst="rect">
            <a:avLst/>
          </a:prstGeom>
          <a:effectLst>
            <a:reflection blurRad="6350" stA="50000" endA="300" endPos="90000" dir="5400000" sy="-100000" algn="bl" rotWithShape="0"/>
          </a:effectLst>
        </p:spPr>
      </p:pic>
      <p:pic>
        <p:nvPicPr>
          <p:cNvPr id="8" name="7 Imagen" descr="9.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4643438" y="2500306"/>
            <a:ext cx="847732" cy="1206096"/>
          </a:xfrm>
          <a:prstGeom prst="rect">
            <a:avLst/>
          </a:prstGeom>
          <a:effectLst>
            <a:reflection blurRad="6350" stA="50000" endA="300" endPos="90000" dir="5400000" sy="-100000" algn="bl" rotWithShape="0"/>
          </a:effectLst>
        </p:spPr>
      </p:pic>
      <p:pic>
        <p:nvPicPr>
          <p:cNvPr id="9" name="8 Imagen" descr="9.png"/>
          <p:cNvPicPr>
            <a:picLocks noChangeAspect="1"/>
          </p:cNvPicPr>
          <p:nvPr/>
        </p:nvPicPr>
        <p:blipFill>
          <a:blip r:embed="rId3">
            <a:duotone>
              <a:prstClr val="black"/>
              <a:schemeClr val="accent6">
                <a:tint val="45000"/>
                <a:satMod val="400000"/>
              </a:schemeClr>
            </a:duotone>
            <a:lum contrast="40000"/>
          </a:blip>
          <a:stretch>
            <a:fillRect/>
          </a:stretch>
        </p:blipFill>
        <p:spPr>
          <a:xfrm>
            <a:off x="3571868" y="3714752"/>
            <a:ext cx="928694" cy="1206096"/>
          </a:xfrm>
          <a:prstGeom prst="rect">
            <a:avLst/>
          </a:prstGeom>
          <a:effectLst>
            <a:reflection blurRad="6350" stA="50000" endA="300" endPos="90000" dir="5400000" sy="-100000" algn="bl" rotWithShape="0"/>
          </a:effectLst>
        </p:spPr>
      </p:pic>
      <p:pic>
        <p:nvPicPr>
          <p:cNvPr id="10" name="9 Imagen" descr="9.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4643438" y="3714752"/>
            <a:ext cx="847732" cy="1206096"/>
          </a:xfrm>
          <a:prstGeom prst="rect">
            <a:avLst/>
          </a:prstGeom>
          <a:effectLst>
            <a:reflection blurRad="6350" stA="50000" endA="300" endPos="90000" dir="5400000" sy="-100000" algn="bl" rotWithShape="0"/>
          </a:effectLst>
        </p:spPr>
      </p:pic>
      <p:sp>
        <p:nvSpPr>
          <p:cNvPr id="11" name="10 Rectángulo"/>
          <p:cNvSpPr/>
          <p:nvPr/>
        </p:nvSpPr>
        <p:spPr>
          <a:xfrm>
            <a:off x="-928726" y="-642960"/>
            <a:ext cx="10287072" cy="6429420"/>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8" presetClass="emph" presetSubtype="0" fill="hold" nodeType="withEffect">
                                  <p:stCondLst>
                                    <p:cond delay="0"/>
                                  </p:stCondLst>
                                  <p:childTnLst>
                                    <p:animRot by="-21600000">
                                      <p:cBhvr>
                                        <p:cTn id="40" dur="2000" fill="hold"/>
                                        <p:tgtEl>
                                          <p:spTgt spid="3"/>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5"/>
                                        </p:tgtEl>
                                        <p:attrNameLst>
                                          <p:attrName>r</p:attrName>
                                        </p:attrNameLst>
                                      </p:cBhvr>
                                    </p:animRot>
                                  </p:childTnLst>
                                </p:cTn>
                              </p:par>
                              <p:par>
                                <p:cTn id="43" presetID="8" presetClass="emph" presetSubtype="0" fill="hold" nodeType="withEffect">
                                  <p:stCondLst>
                                    <p:cond delay="0"/>
                                  </p:stCondLst>
                                  <p:childTnLst>
                                    <p:animRot by="-21600000">
                                      <p:cBhvr>
                                        <p:cTn id="44" dur="2000" fill="hold"/>
                                        <p:tgtEl>
                                          <p:spTgt spid="7"/>
                                        </p:tgtEl>
                                        <p:attrNameLst>
                                          <p:attrName>r</p:attrName>
                                        </p:attrNameLst>
                                      </p:cBhvr>
                                    </p:animRot>
                                  </p:childTnLst>
                                </p:cTn>
                              </p:par>
                              <p:par>
                                <p:cTn id="45" presetID="8" presetClass="emph" presetSubtype="0" fill="hold" nodeType="withEffect">
                                  <p:stCondLst>
                                    <p:cond delay="0"/>
                                  </p:stCondLst>
                                  <p:childTnLst>
                                    <p:animRot by="-21600000">
                                      <p:cBhvr>
                                        <p:cTn id="46" dur="2000" fill="hold"/>
                                        <p:tgtEl>
                                          <p:spTgt spid="9"/>
                                        </p:tgtEl>
                                        <p:attrNameLst>
                                          <p:attrName>r</p:attrName>
                                        </p:attrNameLst>
                                      </p:cBhvr>
                                    </p:animRot>
                                  </p:childTnLst>
                                </p:cTn>
                              </p:par>
                              <p:par>
                                <p:cTn id="47" presetID="8" presetClass="emph" presetSubtype="0" fill="hold" nodeType="withEffect">
                                  <p:stCondLst>
                                    <p:cond delay="0"/>
                                  </p:stCondLst>
                                  <p:childTnLst>
                                    <p:animRot by="21600000">
                                      <p:cBhvr>
                                        <p:cTn id="48" dur="2000" fill="hold"/>
                                        <p:tgtEl>
                                          <p:spTgt spid="4"/>
                                        </p:tgtEl>
                                        <p:attrNameLst>
                                          <p:attrName>r</p:attrName>
                                        </p:attrNameLst>
                                      </p:cBhvr>
                                    </p:animRot>
                                  </p:childTnLst>
                                </p:cTn>
                              </p:par>
                              <p:par>
                                <p:cTn id="49" presetID="8" presetClass="emph" presetSubtype="0" fill="hold"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fill="hold" nodeType="withEffect">
                                  <p:stCondLst>
                                    <p:cond delay="0"/>
                                  </p:stCondLst>
                                  <p:childTnLst>
                                    <p:animRot by="21600000">
                                      <p:cBhvr>
                                        <p:cTn id="52" dur="2000" fill="hold"/>
                                        <p:tgtEl>
                                          <p:spTgt spid="8"/>
                                        </p:tgtEl>
                                        <p:attrNameLst>
                                          <p:attrName>r</p:attrName>
                                        </p:attrNameLst>
                                      </p:cBhvr>
                                    </p:animRot>
                                  </p:childTnLst>
                                </p:cTn>
                              </p:par>
                              <p:par>
                                <p:cTn id="53" presetID="8" presetClass="emph" presetSubtype="0" fill="hold" nodeType="withEffect">
                                  <p:stCondLst>
                                    <p:cond delay="0"/>
                                  </p:stCondLst>
                                  <p:childTnLst>
                                    <p:animRot by="21600000">
                                      <p:cBhvr>
                                        <p:cTn id="54" dur="2000" fill="hold"/>
                                        <p:tgtEl>
                                          <p:spTgt spid="10"/>
                                        </p:tgtEl>
                                        <p:attrNameLst>
                                          <p:attrName>r</p:attrName>
                                        </p:attrNameLst>
                                      </p:cBhvr>
                                    </p:animRot>
                                  </p:childTnLst>
                                </p:cTn>
                              </p:par>
                            </p:childTnLst>
                          </p:cTn>
                        </p:par>
                        <p:par>
                          <p:cTn id="55" fill="hold">
                            <p:stCondLst>
                              <p:cond delay="2000"/>
                            </p:stCondLst>
                            <p:childTnLst>
                              <p:par>
                                <p:cTn id="56" presetID="2" presetClass="exit" presetSubtype="2" fill="hold" nodeType="afterEffect">
                                  <p:stCondLst>
                                    <p:cond delay="0"/>
                                  </p:stCondLst>
                                  <p:childTnLst>
                                    <p:anim calcmode="lin" valueType="num">
                                      <p:cBhvr additive="base">
                                        <p:cTn id="57" dur="2000"/>
                                        <p:tgtEl>
                                          <p:spTgt spid="3"/>
                                        </p:tgtEl>
                                        <p:attrNameLst>
                                          <p:attrName>ppt_x</p:attrName>
                                        </p:attrNameLst>
                                      </p:cBhvr>
                                      <p:tavLst>
                                        <p:tav tm="0">
                                          <p:val>
                                            <p:strVal val="ppt_x"/>
                                          </p:val>
                                        </p:tav>
                                        <p:tav tm="100000">
                                          <p:val>
                                            <p:strVal val="1+ppt_w/2"/>
                                          </p:val>
                                        </p:tav>
                                      </p:tavLst>
                                    </p:anim>
                                    <p:anim calcmode="lin" valueType="num">
                                      <p:cBhvr additive="base">
                                        <p:cTn id="58" dur="2000"/>
                                        <p:tgtEl>
                                          <p:spTgt spid="3"/>
                                        </p:tgtEl>
                                        <p:attrNameLst>
                                          <p:attrName>ppt_y</p:attrName>
                                        </p:attrNameLst>
                                      </p:cBhvr>
                                      <p:tavLst>
                                        <p:tav tm="0">
                                          <p:val>
                                            <p:strVal val="ppt_y"/>
                                          </p:val>
                                        </p:tav>
                                        <p:tav tm="100000">
                                          <p:val>
                                            <p:strVal val="ppt_y"/>
                                          </p:val>
                                        </p:tav>
                                      </p:tavLst>
                                    </p:anim>
                                    <p:set>
                                      <p:cBhvr>
                                        <p:cTn id="59" dur="1" fill="hold">
                                          <p:stCondLst>
                                            <p:cond delay="1999"/>
                                          </p:stCondLst>
                                        </p:cTn>
                                        <p:tgtEl>
                                          <p:spTgt spid="3"/>
                                        </p:tgtEl>
                                        <p:attrNameLst>
                                          <p:attrName>style.visibility</p:attrName>
                                        </p:attrNameLst>
                                      </p:cBhvr>
                                      <p:to>
                                        <p:strVal val="hidden"/>
                                      </p:to>
                                    </p:set>
                                  </p:childTnLst>
                                </p:cTn>
                              </p:par>
                              <p:par>
                                <p:cTn id="60" presetID="2" presetClass="exit" presetSubtype="2" fill="hold" nodeType="withEffect">
                                  <p:stCondLst>
                                    <p:cond delay="0"/>
                                  </p:stCondLst>
                                  <p:childTnLst>
                                    <p:anim calcmode="lin" valueType="num">
                                      <p:cBhvr additive="base">
                                        <p:cTn id="61" dur="2000"/>
                                        <p:tgtEl>
                                          <p:spTgt spid="5"/>
                                        </p:tgtEl>
                                        <p:attrNameLst>
                                          <p:attrName>ppt_x</p:attrName>
                                        </p:attrNameLst>
                                      </p:cBhvr>
                                      <p:tavLst>
                                        <p:tav tm="0">
                                          <p:val>
                                            <p:strVal val="ppt_x"/>
                                          </p:val>
                                        </p:tav>
                                        <p:tav tm="100000">
                                          <p:val>
                                            <p:strVal val="1+ppt_w/2"/>
                                          </p:val>
                                        </p:tav>
                                      </p:tavLst>
                                    </p:anim>
                                    <p:anim calcmode="lin" valueType="num">
                                      <p:cBhvr additive="base">
                                        <p:cTn id="62" dur="2000"/>
                                        <p:tgtEl>
                                          <p:spTgt spid="5"/>
                                        </p:tgtEl>
                                        <p:attrNameLst>
                                          <p:attrName>ppt_y</p:attrName>
                                        </p:attrNameLst>
                                      </p:cBhvr>
                                      <p:tavLst>
                                        <p:tav tm="0">
                                          <p:val>
                                            <p:strVal val="ppt_y"/>
                                          </p:val>
                                        </p:tav>
                                        <p:tav tm="100000">
                                          <p:val>
                                            <p:strVal val="ppt_y"/>
                                          </p:val>
                                        </p:tav>
                                      </p:tavLst>
                                    </p:anim>
                                    <p:set>
                                      <p:cBhvr>
                                        <p:cTn id="63" dur="1" fill="hold">
                                          <p:stCondLst>
                                            <p:cond delay="1999"/>
                                          </p:stCondLst>
                                        </p:cTn>
                                        <p:tgtEl>
                                          <p:spTgt spid="5"/>
                                        </p:tgtEl>
                                        <p:attrNameLst>
                                          <p:attrName>style.visibility</p:attrName>
                                        </p:attrNameLst>
                                      </p:cBhvr>
                                      <p:to>
                                        <p:strVal val="hidden"/>
                                      </p:to>
                                    </p:set>
                                  </p:childTnLst>
                                </p:cTn>
                              </p:par>
                              <p:par>
                                <p:cTn id="64" presetID="2" presetClass="exit" presetSubtype="2" fill="hold" nodeType="withEffect">
                                  <p:stCondLst>
                                    <p:cond delay="0"/>
                                  </p:stCondLst>
                                  <p:childTnLst>
                                    <p:anim calcmode="lin" valueType="num">
                                      <p:cBhvr additive="base">
                                        <p:cTn id="65" dur="2000"/>
                                        <p:tgtEl>
                                          <p:spTgt spid="7"/>
                                        </p:tgtEl>
                                        <p:attrNameLst>
                                          <p:attrName>ppt_x</p:attrName>
                                        </p:attrNameLst>
                                      </p:cBhvr>
                                      <p:tavLst>
                                        <p:tav tm="0">
                                          <p:val>
                                            <p:strVal val="ppt_x"/>
                                          </p:val>
                                        </p:tav>
                                        <p:tav tm="100000">
                                          <p:val>
                                            <p:strVal val="1+ppt_w/2"/>
                                          </p:val>
                                        </p:tav>
                                      </p:tavLst>
                                    </p:anim>
                                    <p:anim calcmode="lin" valueType="num">
                                      <p:cBhvr additive="base">
                                        <p:cTn id="66" dur="2000"/>
                                        <p:tgtEl>
                                          <p:spTgt spid="7"/>
                                        </p:tgtEl>
                                        <p:attrNameLst>
                                          <p:attrName>ppt_y</p:attrName>
                                        </p:attrNameLst>
                                      </p:cBhvr>
                                      <p:tavLst>
                                        <p:tav tm="0">
                                          <p:val>
                                            <p:strVal val="ppt_y"/>
                                          </p:val>
                                        </p:tav>
                                        <p:tav tm="100000">
                                          <p:val>
                                            <p:strVal val="ppt_y"/>
                                          </p:val>
                                        </p:tav>
                                      </p:tavLst>
                                    </p:anim>
                                    <p:set>
                                      <p:cBhvr>
                                        <p:cTn id="67" dur="1" fill="hold">
                                          <p:stCondLst>
                                            <p:cond delay="1999"/>
                                          </p:stCondLst>
                                        </p:cTn>
                                        <p:tgtEl>
                                          <p:spTgt spid="7"/>
                                        </p:tgtEl>
                                        <p:attrNameLst>
                                          <p:attrName>style.visibility</p:attrName>
                                        </p:attrNameLst>
                                      </p:cBhvr>
                                      <p:to>
                                        <p:strVal val="hidden"/>
                                      </p:to>
                                    </p:set>
                                  </p:childTnLst>
                                </p:cTn>
                              </p:par>
                              <p:par>
                                <p:cTn id="68" presetID="2" presetClass="exit" presetSubtype="2" fill="hold" nodeType="withEffect">
                                  <p:stCondLst>
                                    <p:cond delay="0"/>
                                  </p:stCondLst>
                                  <p:childTnLst>
                                    <p:anim calcmode="lin" valueType="num">
                                      <p:cBhvr additive="base">
                                        <p:cTn id="69" dur="2000"/>
                                        <p:tgtEl>
                                          <p:spTgt spid="9"/>
                                        </p:tgtEl>
                                        <p:attrNameLst>
                                          <p:attrName>ppt_x</p:attrName>
                                        </p:attrNameLst>
                                      </p:cBhvr>
                                      <p:tavLst>
                                        <p:tav tm="0">
                                          <p:val>
                                            <p:strVal val="ppt_x"/>
                                          </p:val>
                                        </p:tav>
                                        <p:tav tm="100000">
                                          <p:val>
                                            <p:strVal val="1+ppt_w/2"/>
                                          </p:val>
                                        </p:tav>
                                      </p:tavLst>
                                    </p:anim>
                                    <p:anim calcmode="lin" valueType="num">
                                      <p:cBhvr additive="base">
                                        <p:cTn id="70" dur="2000"/>
                                        <p:tgtEl>
                                          <p:spTgt spid="9"/>
                                        </p:tgtEl>
                                        <p:attrNameLst>
                                          <p:attrName>ppt_y</p:attrName>
                                        </p:attrNameLst>
                                      </p:cBhvr>
                                      <p:tavLst>
                                        <p:tav tm="0">
                                          <p:val>
                                            <p:strVal val="ppt_y"/>
                                          </p:val>
                                        </p:tav>
                                        <p:tav tm="100000">
                                          <p:val>
                                            <p:strVal val="ppt_y"/>
                                          </p:val>
                                        </p:tav>
                                      </p:tavLst>
                                    </p:anim>
                                    <p:set>
                                      <p:cBhvr>
                                        <p:cTn id="71" dur="1" fill="hold">
                                          <p:stCondLst>
                                            <p:cond delay="1999"/>
                                          </p:stCondLst>
                                        </p:cTn>
                                        <p:tgtEl>
                                          <p:spTgt spid="9"/>
                                        </p:tgtEl>
                                        <p:attrNameLst>
                                          <p:attrName>style.visibility</p:attrName>
                                        </p:attrNameLst>
                                      </p:cBhvr>
                                      <p:to>
                                        <p:strVal val="hidden"/>
                                      </p:to>
                                    </p:set>
                                  </p:childTnLst>
                                </p:cTn>
                              </p:par>
                              <p:par>
                                <p:cTn id="72" presetID="8" presetClass="emph" presetSubtype="0" fill="hold" nodeType="withEffect">
                                  <p:stCondLst>
                                    <p:cond delay="0"/>
                                  </p:stCondLst>
                                  <p:childTnLst>
                                    <p:animRot by="21600000">
                                      <p:cBhvr>
                                        <p:cTn id="73" dur="2000" fill="hold"/>
                                        <p:tgtEl>
                                          <p:spTgt spid="3"/>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5"/>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7"/>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9"/>
                                        </p:tgtEl>
                                        <p:attrNameLst>
                                          <p:attrName>r</p:attrName>
                                        </p:attrNameLst>
                                      </p:cBhvr>
                                    </p:animRot>
                                  </p:childTnLst>
                                </p:cTn>
                              </p:par>
                              <p:par>
                                <p:cTn id="80" presetID="2" presetClass="exit" presetSubtype="8" fill="hold" nodeType="with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0-ppt_w/2"/>
                                          </p:val>
                                        </p:tav>
                                      </p:tavLst>
                                    </p:anim>
                                    <p:anim calcmode="lin" valueType="num">
                                      <p:cBhvr additive="base">
                                        <p:cTn id="82" dur="2000"/>
                                        <p:tgtEl>
                                          <p:spTgt spid="4"/>
                                        </p:tgtEl>
                                        <p:attrNameLst>
                                          <p:attrName>ppt_y</p:attrName>
                                        </p:attrNameLst>
                                      </p:cBhvr>
                                      <p:tavLst>
                                        <p:tav tm="0">
                                          <p:val>
                                            <p:strVal val="ppt_y"/>
                                          </p:val>
                                        </p:tav>
                                        <p:tav tm="100000">
                                          <p:val>
                                            <p:strVal val="ppt_y"/>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8" fill="hold"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0-ppt_w/2"/>
                                          </p:val>
                                        </p:tav>
                                      </p:tavLst>
                                    </p:anim>
                                    <p:anim calcmode="lin" valueType="num">
                                      <p:cBhvr additive="base">
                                        <p:cTn id="86" dur="2000"/>
                                        <p:tgtEl>
                                          <p:spTgt spid="6"/>
                                        </p:tgtEl>
                                        <p:attrNameLst>
                                          <p:attrName>ppt_y</p:attrName>
                                        </p:attrNameLst>
                                      </p:cBhvr>
                                      <p:tavLst>
                                        <p:tav tm="0">
                                          <p:val>
                                            <p:strVal val="ppt_y"/>
                                          </p:val>
                                        </p:tav>
                                        <p:tav tm="100000">
                                          <p:val>
                                            <p:strVal val="ppt_y"/>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8" fill="hold"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0-ppt_w/2"/>
                                          </p:val>
                                        </p:tav>
                                      </p:tavLst>
                                    </p:anim>
                                    <p:anim calcmode="lin" valueType="num">
                                      <p:cBhvr additive="base">
                                        <p:cTn id="90" dur="2000"/>
                                        <p:tgtEl>
                                          <p:spTgt spid="8"/>
                                        </p:tgtEl>
                                        <p:attrNameLst>
                                          <p:attrName>ppt_y</p:attrName>
                                        </p:attrNameLst>
                                      </p:cBhvr>
                                      <p:tavLst>
                                        <p:tav tm="0">
                                          <p:val>
                                            <p:strVal val="ppt_y"/>
                                          </p:val>
                                        </p:tav>
                                        <p:tav tm="100000">
                                          <p:val>
                                            <p:strVal val="ppt_y"/>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8" fill="hold"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0-ppt_w/2"/>
                                          </p:val>
                                        </p:tav>
                                      </p:tavLst>
                                    </p:anim>
                                    <p:anim calcmode="lin" valueType="num">
                                      <p:cBhvr additive="base">
                                        <p:cTn id="94" dur="2000"/>
                                        <p:tgtEl>
                                          <p:spTgt spid="10"/>
                                        </p:tgtEl>
                                        <p:attrNameLst>
                                          <p:attrName>ppt_y</p:attrName>
                                        </p:attrNameLst>
                                      </p:cBhvr>
                                      <p:tavLst>
                                        <p:tav tm="0">
                                          <p:val>
                                            <p:strVal val="ppt_y"/>
                                          </p:val>
                                        </p:tav>
                                        <p:tav tm="100000">
                                          <p:val>
                                            <p:strVal val="ppt_y"/>
                                          </p:val>
                                        </p:tav>
                                      </p:tavLst>
                                    </p:anim>
                                    <p:set>
                                      <p:cBhvr>
                                        <p:cTn id="95" dur="1" fill="hold">
                                          <p:stCondLst>
                                            <p:cond delay="1999"/>
                                          </p:stCondLst>
                                        </p:cTn>
                                        <p:tgtEl>
                                          <p:spTgt spid="10"/>
                                        </p:tgtEl>
                                        <p:attrNameLst>
                                          <p:attrName>style.visibility</p:attrName>
                                        </p:attrNameLst>
                                      </p:cBhvr>
                                      <p:to>
                                        <p:strVal val="hidden"/>
                                      </p:to>
                                    </p:set>
                                  </p:childTnLst>
                                </p:cTn>
                              </p:par>
                              <p:par>
                                <p:cTn id="96" presetID="8" presetClass="emph" presetSubtype="0" fill="hold" nodeType="withEffect">
                                  <p:stCondLst>
                                    <p:cond delay="0"/>
                                  </p:stCondLst>
                                  <p:childTnLst>
                                    <p:animRot by="-21600000">
                                      <p:cBhvr>
                                        <p:cTn id="97" dur="2000" fill="hold"/>
                                        <p:tgtEl>
                                          <p:spTgt spid="4"/>
                                        </p:tgtEl>
                                        <p:attrNameLst>
                                          <p:attrName>r</p:attrName>
                                        </p:attrNameLst>
                                      </p:cBhvr>
                                    </p:animRot>
                                  </p:childTnLst>
                                </p:cTn>
                              </p:par>
                              <p:par>
                                <p:cTn id="98" presetID="8" presetClass="emph" presetSubtype="0" fill="hold" nodeType="withEffect">
                                  <p:stCondLst>
                                    <p:cond delay="0"/>
                                  </p:stCondLst>
                                  <p:childTnLst>
                                    <p:animRot by="-21600000">
                                      <p:cBhvr>
                                        <p:cTn id="99" dur="2000" fill="hold"/>
                                        <p:tgtEl>
                                          <p:spTgt spid="6"/>
                                        </p:tgtEl>
                                        <p:attrNameLst>
                                          <p:attrName>r</p:attrName>
                                        </p:attrNameLst>
                                      </p:cBhvr>
                                    </p:animRot>
                                  </p:childTnLst>
                                </p:cTn>
                              </p:par>
                              <p:par>
                                <p:cTn id="100" presetID="8" presetClass="emph" presetSubtype="0" fill="hold" nodeType="withEffect">
                                  <p:stCondLst>
                                    <p:cond delay="0"/>
                                  </p:stCondLst>
                                  <p:childTnLst>
                                    <p:animRot by="-21600000">
                                      <p:cBhvr>
                                        <p:cTn id="101" dur="2000" fill="hold"/>
                                        <p:tgtEl>
                                          <p:spTgt spid="8"/>
                                        </p:tgtEl>
                                        <p:attrNameLst>
                                          <p:attrName>r</p:attrName>
                                        </p:attrNameLst>
                                      </p:cBhvr>
                                    </p:animRot>
                                  </p:childTnLst>
                                </p:cTn>
                              </p:par>
                              <p:par>
                                <p:cTn id="102" presetID="8" presetClass="emph" presetSubtype="0" fill="hold" nodeType="withEffect">
                                  <p:stCondLst>
                                    <p:cond delay="0"/>
                                  </p:stCondLst>
                                  <p:childTnLst>
                                    <p:animRot by="-21600000">
                                      <p:cBhvr>
                                        <p:cTn id="103" dur="2000" fill="hold"/>
                                        <p:tgtEl>
                                          <p:spTgt spid="10"/>
                                        </p:tgtEl>
                                        <p:attrNameLst>
                                          <p:attrName>r</p:attrName>
                                        </p:attrNameLst>
                                      </p:cBhvr>
                                    </p:animRot>
                                  </p:childTnLst>
                                </p:cTn>
                              </p:par>
                              <p:par>
                                <p:cTn id="104" presetID="17" presetClass="entr" presetSubtype="10"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fltVal val="0"/>
                                          </p:val>
                                        </p:tav>
                                        <p:tav tm="100000">
                                          <p:val>
                                            <p:strVal val="#ppt_w"/>
                                          </p:val>
                                        </p:tav>
                                      </p:tavLst>
                                    </p:anim>
                                    <p:anim calcmode="lin" valueType="num">
                                      <p:cBhvr>
                                        <p:cTn id="10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Triángulo rectángulo"/>
          <p:cNvSpPr/>
          <p:nvPr/>
        </p:nvSpPr>
        <p:spPr>
          <a:xfrm>
            <a:off x="4643438" y="-500054"/>
            <a:ext cx="1428760" cy="1214422"/>
          </a:xfrm>
          <a:prstGeom prst="rtTriangle">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riángulo rectángulo"/>
          <p:cNvSpPr/>
          <p:nvPr/>
        </p:nvSpPr>
        <p:spPr>
          <a:xfrm flipH="1">
            <a:off x="3143240" y="-500054"/>
            <a:ext cx="1428760" cy="1214422"/>
          </a:xfrm>
          <a:prstGeom prst="rtTriangle">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flipH="1">
            <a:off x="3143240" y="142864"/>
            <a:ext cx="1428760" cy="1214422"/>
          </a:xfrm>
          <a:prstGeom prst="rtTriangle">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a:off x="4643438" y="142864"/>
            <a:ext cx="1428760" cy="1214422"/>
          </a:xfrm>
          <a:prstGeom prst="rtTriangle">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3143240" y="785806"/>
            <a:ext cx="1428760" cy="1214422"/>
          </a:xfrm>
          <a:prstGeom prst="rtTriangle">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4643438" y="785806"/>
            <a:ext cx="1428760" cy="1214422"/>
          </a:xfrm>
          <a:prstGeom prst="rtTriangle">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4643438" y="1357310"/>
            <a:ext cx="1428760" cy="1214422"/>
          </a:xfrm>
          <a:prstGeom prst="rtTriangle">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3143240" y="1357310"/>
            <a:ext cx="1428760" cy="1214422"/>
          </a:xfrm>
          <a:prstGeom prst="rtTriangle">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3143240" y="1928814"/>
            <a:ext cx="1428760" cy="1214422"/>
          </a:xfrm>
          <a:prstGeom prst="rtTriangle">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a:off x="4643438" y="1928814"/>
            <a:ext cx="1428760" cy="1214422"/>
          </a:xfrm>
          <a:prstGeom prst="rtTriangle">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flipH="1">
            <a:off x="3143240" y="2428880"/>
            <a:ext cx="1428760" cy="1214422"/>
          </a:xfrm>
          <a:prstGeom prst="rtTriangle">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a:off x="4643438" y="2428880"/>
            <a:ext cx="1428760" cy="1214422"/>
          </a:xfrm>
          <a:prstGeom prst="rtTriangle">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a:off x="4643438" y="2928946"/>
            <a:ext cx="1428760" cy="1214422"/>
          </a:xfrm>
          <a:prstGeom prst="rtTriangle">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flipH="1">
            <a:off x="3143240" y="2928946"/>
            <a:ext cx="1428760" cy="1214422"/>
          </a:xfrm>
          <a:prstGeom prst="rtTriangle">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flipH="1">
            <a:off x="3143240" y="3429012"/>
            <a:ext cx="1428760" cy="1214422"/>
          </a:xfrm>
          <a:prstGeom prst="rtTriangle">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a:off x="4643438" y="3429012"/>
            <a:ext cx="1428760" cy="1214422"/>
          </a:xfrm>
          <a:prstGeom prst="rtTriangle">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flipH="1">
            <a:off x="3143240" y="3929078"/>
            <a:ext cx="1428760" cy="1214422"/>
          </a:xfrm>
          <a:prstGeom prst="rtTriangle">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a:off x="4643438" y="3929078"/>
            <a:ext cx="1428760" cy="1214422"/>
          </a:xfrm>
          <a:prstGeom prst="rtTriangle">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928726" y="-642960"/>
            <a:ext cx="10287072" cy="6786610"/>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13" presetClass="entr" presetSubtype="16" fill="hold" grpId="4"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4"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plus(in)">
                                      <p:cBhvr>
                                        <p:cTn id="12" dur="2000"/>
                                        <p:tgtEl>
                                          <p:spTgt spid="4"/>
                                        </p:tgtEl>
                                      </p:cBhvr>
                                    </p:animEffect>
                                  </p:childTnLst>
                                </p:cTn>
                              </p:par>
                              <p:par>
                                <p:cTn id="13" presetID="13" presetClass="entr" presetSubtype="16" fill="hold" grpId="4"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2000"/>
                                        <p:tgtEl>
                                          <p:spTgt spid="5"/>
                                        </p:tgtEl>
                                      </p:cBhvr>
                                    </p:animEffect>
                                  </p:childTnLst>
                                </p:cTn>
                              </p:par>
                              <p:par>
                                <p:cTn id="16" presetID="13" presetClass="entr" presetSubtype="16" fill="hold" grpId="4"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plus(in)">
                                      <p:cBhvr>
                                        <p:cTn id="18" dur="2000"/>
                                        <p:tgtEl>
                                          <p:spTgt spid="6"/>
                                        </p:tgtEl>
                                      </p:cBhvr>
                                    </p:animEffect>
                                  </p:childTnLst>
                                </p:cTn>
                              </p:par>
                              <p:par>
                                <p:cTn id="19" presetID="13" presetClass="entr" presetSubtype="16" fill="hold" grpId="4"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plus(in)">
                                      <p:cBhvr>
                                        <p:cTn id="21" dur="2000"/>
                                        <p:tgtEl>
                                          <p:spTgt spid="7"/>
                                        </p:tgtEl>
                                      </p:cBhvr>
                                    </p:animEffect>
                                  </p:childTnLst>
                                </p:cTn>
                              </p:par>
                              <p:par>
                                <p:cTn id="22" presetID="13" presetClass="entr" presetSubtype="16" fill="hold" grpId="4"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plus(in)">
                                      <p:cBhvr>
                                        <p:cTn id="24" dur="2000"/>
                                        <p:tgtEl>
                                          <p:spTgt spid="8"/>
                                        </p:tgtEl>
                                      </p:cBhvr>
                                    </p:animEffect>
                                  </p:childTnLst>
                                </p:cTn>
                              </p:par>
                              <p:par>
                                <p:cTn id="25" presetID="13" presetClass="entr" presetSubtype="16" fill="hold" grpId="4"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2000"/>
                                        <p:tgtEl>
                                          <p:spTgt spid="9"/>
                                        </p:tgtEl>
                                      </p:cBhvr>
                                    </p:animEffect>
                                  </p:childTnLst>
                                </p:cTn>
                              </p:par>
                              <p:par>
                                <p:cTn id="28" presetID="13" presetClass="entr" presetSubtype="16" fill="hold" grpId="4"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plus(in)">
                                      <p:cBhvr>
                                        <p:cTn id="30" dur="2000"/>
                                        <p:tgtEl>
                                          <p:spTgt spid="10"/>
                                        </p:tgtEl>
                                      </p:cBhvr>
                                    </p:animEffect>
                                  </p:childTnLst>
                                </p:cTn>
                              </p:par>
                              <p:par>
                                <p:cTn id="31" presetID="13" presetClass="entr" presetSubtype="16" fill="hold" grpId="4"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plus(in)">
                                      <p:cBhvr>
                                        <p:cTn id="33" dur="2000"/>
                                        <p:tgtEl>
                                          <p:spTgt spid="11"/>
                                        </p:tgtEl>
                                      </p:cBhvr>
                                    </p:animEffect>
                                  </p:childTnLst>
                                </p:cTn>
                              </p:par>
                              <p:par>
                                <p:cTn id="34" presetID="13" presetClass="entr" presetSubtype="16" fill="hold" grpId="4"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plus(in)">
                                      <p:cBhvr>
                                        <p:cTn id="36" dur="2000"/>
                                        <p:tgtEl>
                                          <p:spTgt spid="12"/>
                                        </p:tgtEl>
                                      </p:cBhvr>
                                    </p:animEffect>
                                  </p:childTnLst>
                                </p:cTn>
                              </p:par>
                              <p:par>
                                <p:cTn id="37" presetID="13" presetClass="entr" presetSubtype="16" fill="hold" grpId="4"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plus(in)">
                                      <p:cBhvr>
                                        <p:cTn id="39" dur="2000"/>
                                        <p:tgtEl>
                                          <p:spTgt spid="13"/>
                                        </p:tgtEl>
                                      </p:cBhvr>
                                    </p:animEffect>
                                  </p:childTnLst>
                                </p:cTn>
                              </p:par>
                              <p:par>
                                <p:cTn id="40" presetID="13" presetClass="entr" presetSubtype="16" fill="hold" grpId="4"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13" presetClass="entr" presetSubtype="16" fill="hold" grpId="4"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plus(in)">
                                      <p:cBhvr>
                                        <p:cTn id="45" dur="2000"/>
                                        <p:tgtEl>
                                          <p:spTgt spid="15"/>
                                        </p:tgtEl>
                                      </p:cBhvr>
                                    </p:animEffect>
                                  </p:childTnLst>
                                </p:cTn>
                              </p:par>
                              <p:par>
                                <p:cTn id="46" presetID="13" presetClass="entr" presetSubtype="16" fill="hold" grpId="4"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plus(in)">
                                      <p:cBhvr>
                                        <p:cTn id="48" dur="2000"/>
                                        <p:tgtEl>
                                          <p:spTgt spid="16"/>
                                        </p:tgtEl>
                                      </p:cBhvr>
                                    </p:animEffect>
                                  </p:childTnLst>
                                </p:cTn>
                              </p:par>
                              <p:par>
                                <p:cTn id="49" presetID="13" presetClass="entr" presetSubtype="16" fill="hold" grpId="4"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plus(in)">
                                      <p:cBhvr>
                                        <p:cTn id="51" dur="2000"/>
                                        <p:tgtEl>
                                          <p:spTgt spid="17"/>
                                        </p:tgtEl>
                                      </p:cBhvr>
                                    </p:animEffect>
                                  </p:childTnLst>
                                </p:cTn>
                              </p:par>
                              <p:par>
                                <p:cTn id="52" presetID="13" presetClass="entr" presetSubtype="16" fill="hold" grpId="4"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plus(in)">
                                      <p:cBhvr>
                                        <p:cTn id="54" dur="2000"/>
                                        <p:tgtEl>
                                          <p:spTgt spid="18"/>
                                        </p:tgtEl>
                                      </p:cBhvr>
                                    </p:animEffect>
                                  </p:childTnLst>
                                </p:cTn>
                              </p:par>
                              <p:par>
                                <p:cTn id="55" presetID="13" presetClass="entr" presetSubtype="16" fill="hold" grpId="4"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plus(in)">
                                      <p:cBhvr>
                                        <p:cTn id="57" dur="2000"/>
                                        <p:tgtEl>
                                          <p:spTgt spid="19"/>
                                        </p:tgtEl>
                                      </p:cBhvr>
                                    </p:animEffect>
                                  </p:childTnLst>
                                </p:cTn>
                              </p:par>
                              <p:par>
                                <p:cTn id="58" presetID="13" presetClass="entr" presetSubtype="16" fill="hold" grpId="4" nodeType="with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plus(in)">
                                      <p:cBhvr>
                                        <p:cTn id="60" dur="2000"/>
                                        <p:tgtEl>
                                          <p:spTgt spid="20"/>
                                        </p:tgtEl>
                                      </p:cBhvr>
                                    </p:animEffect>
                                  </p:childTnLst>
                                </p:cTn>
                              </p:par>
                              <p:par>
                                <p:cTn id="61" presetID="2" presetClass="entr" presetSubtype="12" fill="hold" grpId="0" nodeType="withEffect">
                                  <p:stCondLst>
                                    <p:cond delay="0"/>
                                  </p:stCondLst>
                                  <p:childTnLst>
                                    <p:set>
                                      <p:cBhvr>
                                        <p:cTn id="62" dur="1" fill="hold">
                                          <p:stCondLst>
                                            <p:cond delay="0"/>
                                          </p:stCondLst>
                                        </p:cTn>
                                        <p:tgtEl>
                                          <p:spTgt spid="4"/>
                                        </p:tgtEl>
                                        <p:attrNameLst>
                                          <p:attrName>style.visibility</p:attrName>
                                        </p:attrNameLst>
                                      </p:cBhvr>
                                      <p:to>
                                        <p:strVal val="visible"/>
                                      </p:to>
                                    </p:set>
                                    <p:anim calcmode="lin" valueType="num">
                                      <p:cBhvr additive="base">
                                        <p:cTn id="63" dur="2000" fill="hold"/>
                                        <p:tgtEl>
                                          <p:spTgt spid="4"/>
                                        </p:tgtEl>
                                        <p:attrNameLst>
                                          <p:attrName>ppt_x</p:attrName>
                                        </p:attrNameLst>
                                      </p:cBhvr>
                                      <p:tavLst>
                                        <p:tav tm="0">
                                          <p:val>
                                            <p:strVal val="0-#ppt_w/2"/>
                                          </p:val>
                                        </p:tav>
                                        <p:tav tm="100000">
                                          <p:val>
                                            <p:strVal val="#ppt_x"/>
                                          </p:val>
                                        </p:tav>
                                      </p:tavLst>
                                    </p:anim>
                                    <p:anim calcmode="lin" valueType="num">
                                      <p:cBhvr additive="base">
                                        <p:cTn id="64" dur="2000" fill="hold"/>
                                        <p:tgtEl>
                                          <p:spTgt spid="4"/>
                                        </p:tgtEl>
                                        <p:attrNameLst>
                                          <p:attrName>ppt_y</p:attrName>
                                        </p:attrNameLst>
                                      </p:cBhvr>
                                      <p:tavLst>
                                        <p:tav tm="0">
                                          <p:val>
                                            <p:strVal val="1+#ppt_h/2"/>
                                          </p:val>
                                        </p:tav>
                                        <p:tav tm="100000">
                                          <p:val>
                                            <p:strVal val="#ppt_y"/>
                                          </p:val>
                                        </p:tav>
                                      </p:tavLst>
                                    </p:anim>
                                  </p:childTnLst>
                                </p:cTn>
                              </p:par>
                              <p:par>
                                <p:cTn id="65" presetID="2" presetClass="entr" presetSubtype="12" fill="hold" grpId="0" nodeType="withEffect">
                                  <p:stCondLst>
                                    <p:cond delay="0"/>
                                  </p:stCondLst>
                                  <p:childTnLst>
                                    <p:set>
                                      <p:cBhvr>
                                        <p:cTn id="66" dur="1" fill="hold">
                                          <p:stCondLst>
                                            <p:cond delay="0"/>
                                          </p:stCondLst>
                                        </p:cTn>
                                        <p:tgtEl>
                                          <p:spTgt spid="5"/>
                                        </p:tgtEl>
                                        <p:attrNameLst>
                                          <p:attrName>style.visibility</p:attrName>
                                        </p:attrNameLst>
                                      </p:cBhvr>
                                      <p:to>
                                        <p:strVal val="visible"/>
                                      </p:to>
                                    </p:set>
                                    <p:anim calcmode="lin" valueType="num">
                                      <p:cBhvr additive="base">
                                        <p:cTn id="67" dur="2000" fill="hold"/>
                                        <p:tgtEl>
                                          <p:spTgt spid="5"/>
                                        </p:tgtEl>
                                        <p:attrNameLst>
                                          <p:attrName>ppt_x</p:attrName>
                                        </p:attrNameLst>
                                      </p:cBhvr>
                                      <p:tavLst>
                                        <p:tav tm="0">
                                          <p:val>
                                            <p:strVal val="0-#ppt_w/2"/>
                                          </p:val>
                                        </p:tav>
                                        <p:tav tm="100000">
                                          <p:val>
                                            <p:strVal val="#ppt_x"/>
                                          </p:val>
                                        </p:tav>
                                      </p:tavLst>
                                    </p:anim>
                                    <p:anim calcmode="lin" valueType="num">
                                      <p:cBhvr additive="base">
                                        <p:cTn id="68" dur="2000" fill="hold"/>
                                        <p:tgtEl>
                                          <p:spTgt spid="5"/>
                                        </p:tgtEl>
                                        <p:attrNameLst>
                                          <p:attrName>ppt_y</p:attrName>
                                        </p:attrNameLst>
                                      </p:cBhvr>
                                      <p:tavLst>
                                        <p:tav tm="0">
                                          <p:val>
                                            <p:strVal val="1+#ppt_h/2"/>
                                          </p:val>
                                        </p:tav>
                                        <p:tav tm="100000">
                                          <p:val>
                                            <p:strVal val="#ppt_y"/>
                                          </p:val>
                                        </p:tav>
                                      </p:tavLst>
                                    </p:anim>
                                  </p:childTnLst>
                                </p:cTn>
                              </p:par>
                              <p:par>
                                <p:cTn id="69" presetID="2" presetClass="entr" presetSubtype="12" fill="hold" grpId="0" nodeType="withEffect">
                                  <p:stCondLst>
                                    <p:cond delay="0"/>
                                  </p:stCondLst>
                                  <p:childTnLst>
                                    <p:set>
                                      <p:cBhvr>
                                        <p:cTn id="70" dur="1" fill="hold">
                                          <p:stCondLst>
                                            <p:cond delay="0"/>
                                          </p:stCondLst>
                                        </p:cTn>
                                        <p:tgtEl>
                                          <p:spTgt spid="7"/>
                                        </p:tgtEl>
                                        <p:attrNameLst>
                                          <p:attrName>style.visibility</p:attrName>
                                        </p:attrNameLst>
                                      </p:cBhvr>
                                      <p:to>
                                        <p:strVal val="visible"/>
                                      </p:to>
                                    </p:set>
                                    <p:anim calcmode="lin" valueType="num">
                                      <p:cBhvr additive="base">
                                        <p:cTn id="71" dur="2000" fill="hold"/>
                                        <p:tgtEl>
                                          <p:spTgt spid="7"/>
                                        </p:tgtEl>
                                        <p:attrNameLst>
                                          <p:attrName>ppt_x</p:attrName>
                                        </p:attrNameLst>
                                      </p:cBhvr>
                                      <p:tavLst>
                                        <p:tav tm="0">
                                          <p:val>
                                            <p:strVal val="0-#ppt_w/2"/>
                                          </p:val>
                                        </p:tav>
                                        <p:tav tm="100000">
                                          <p:val>
                                            <p:strVal val="#ppt_x"/>
                                          </p:val>
                                        </p:tav>
                                      </p:tavLst>
                                    </p:anim>
                                    <p:anim calcmode="lin" valueType="num">
                                      <p:cBhvr additive="base">
                                        <p:cTn id="72" dur="2000" fill="hold"/>
                                        <p:tgtEl>
                                          <p:spTgt spid="7"/>
                                        </p:tgtEl>
                                        <p:attrNameLst>
                                          <p:attrName>ppt_y</p:attrName>
                                        </p:attrNameLst>
                                      </p:cBhvr>
                                      <p:tavLst>
                                        <p:tav tm="0">
                                          <p:val>
                                            <p:strVal val="1+#ppt_h/2"/>
                                          </p:val>
                                        </p:tav>
                                        <p:tav tm="100000">
                                          <p:val>
                                            <p:strVal val="#ppt_y"/>
                                          </p:val>
                                        </p:tav>
                                      </p:tavLst>
                                    </p:anim>
                                  </p:childTnLst>
                                </p:cTn>
                              </p:par>
                              <p:par>
                                <p:cTn id="73" presetID="2" presetClass="entr" presetSubtype="12" fill="hold" grpId="0" nodeType="withEffect">
                                  <p:stCondLst>
                                    <p:cond delay="0"/>
                                  </p:stCondLst>
                                  <p:childTnLst>
                                    <p:set>
                                      <p:cBhvr>
                                        <p:cTn id="74" dur="1" fill="hold">
                                          <p:stCondLst>
                                            <p:cond delay="0"/>
                                          </p:stCondLst>
                                        </p:cTn>
                                        <p:tgtEl>
                                          <p:spTgt spid="10"/>
                                        </p:tgtEl>
                                        <p:attrNameLst>
                                          <p:attrName>style.visibility</p:attrName>
                                        </p:attrNameLst>
                                      </p:cBhvr>
                                      <p:to>
                                        <p:strVal val="visible"/>
                                      </p:to>
                                    </p:set>
                                    <p:anim calcmode="lin" valueType="num">
                                      <p:cBhvr additive="base">
                                        <p:cTn id="75" dur="2000" fill="hold"/>
                                        <p:tgtEl>
                                          <p:spTgt spid="10"/>
                                        </p:tgtEl>
                                        <p:attrNameLst>
                                          <p:attrName>ppt_x</p:attrName>
                                        </p:attrNameLst>
                                      </p:cBhvr>
                                      <p:tavLst>
                                        <p:tav tm="0">
                                          <p:val>
                                            <p:strVal val="0-#ppt_w/2"/>
                                          </p:val>
                                        </p:tav>
                                        <p:tav tm="100000">
                                          <p:val>
                                            <p:strVal val="#ppt_x"/>
                                          </p:val>
                                        </p:tav>
                                      </p:tavLst>
                                    </p:anim>
                                    <p:anim calcmode="lin" valueType="num">
                                      <p:cBhvr additive="base">
                                        <p:cTn id="76" dur="2000" fill="hold"/>
                                        <p:tgtEl>
                                          <p:spTgt spid="10"/>
                                        </p:tgtEl>
                                        <p:attrNameLst>
                                          <p:attrName>ppt_y</p:attrName>
                                        </p:attrNameLst>
                                      </p:cBhvr>
                                      <p:tavLst>
                                        <p:tav tm="0">
                                          <p:val>
                                            <p:strVal val="1+#ppt_h/2"/>
                                          </p:val>
                                        </p:tav>
                                        <p:tav tm="100000">
                                          <p:val>
                                            <p:strVal val="#ppt_y"/>
                                          </p:val>
                                        </p:tav>
                                      </p:tavLst>
                                    </p:anim>
                                  </p:childTnLst>
                                </p:cTn>
                              </p:par>
                              <p:par>
                                <p:cTn id="77" presetID="2" presetClass="entr" presetSubtype="12" fill="hold" grpId="0" nodeType="withEffect">
                                  <p:stCondLst>
                                    <p:cond delay="0"/>
                                  </p:stCondLst>
                                  <p:childTnLst>
                                    <p:set>
                                      <p:cBhvr>
                                        <p:cTn id="78" dur="1" fill="hold">
                                          <p:stCondLst>
                                            <p:cond delay="0"/>
                                          </p:stCondLst>
                                        </p:cTn>
                                        <p:tgtEl>
                                          <p:spTgt spid="11"/>
                                        </p:tgtEl>
                                        <p:attrNameLst>
                                          <p:attrName>style.visibility</p:attrName>
                                        </p:attrNameLst>
                                      </p:cBhvr>
                                      <p:to>
                                        <p:strVal val="visible"/>
                                      </p:to>
                                    </p:set>
                                    <p:anim calcmode="lin" valueType="num">
                                      <p:cBhvr additive="base">
                                        <p:cTn id="79" dur="2000" fill="hold"/>
                                        <p:tgtEl>
                                          <p:spTgt spid="11"/>
                                        </p:tgtEl>
                                        <p:attrNameLst>
                                          <p:attrName>ppt_x</p:attrName>
                                        </p:attrNameLst>
                                      </p:cBhvr>
                                      <p:tavLst>
                                        <p:tav tm="0">
                                          <p:val>
                                            <p:strVal val="0-#ppt_w/2"/>
                                          </p:val>
                                        </p:tav>
                                        <p:tav tm="100000">
                                          <p:val>
                                            <p:strVal val="#ppt_x"/>
                                          </p:val>
                                        </p:tav>
                                      </p:tavLst>
                                    </p:anim>
                                    <p:anim calcmode="lin" valueType="num">
                                      <p:cBhvr additive="base">
                                        <p:cTn id="80" dur="2000" fill="hold"/>
                                        <p:tgtEl>
                                          <p:spTgt spid="11"/>
                                        </p:tgtEl>
                                        <p:attrNameLst>
                                          <p:attrName>ppt_y</p:attrName>
                                        </p:attrNameLst>
                                      </p:cBhvr>
                                      <p:tavLst>
                                        <p:tav tm="0">
                                          <p:val>
                                            <p:strVal val="1+#ppt_h/2"/>
                                          </p:val>
                                        </p:tav>
                                        <p:tav tm="100000">
                                          <p:val>
                                            <p:strVal val="#ppt_y"/>
                                          </p:val>
                                        </p:tav>
                                      </p:tavLst>
                                    </p:anim>
                                  </p:childTnLst>
                                </p:cTn>
                              </p:par>
                              <p:par>
                                <p:cTn id="81" presetID="2" presetClass="entr" presetSubtype="12" fill="hold" grpId="0" nodeType="withEffect">
                                  <p:stCondLst>
                                    <p:cond delay="0"/>
                                  </p:stCondLst>
                                  <p:childTnLst>
                                    <p:set>
                                      <p:cBhvr>
                                        <p:cTn id="82" dur="1" fill="hold">
                                          <p:stCondLst>
                                            <p:cond delay="0"/>
                                          </p:stCondLst>
                                        </p:cTn>
                                        <p:tgtEl>
                                          <p:spTgt spid="13"/>
                                        </p:tgtEl>
                                        <p:attrNameLst>
                                          <p:attrName>style.visibility</p:attrName>
                                        </p:attrNameLst>
                                      </p:cBhvr>
                                      <p:to>
                                        <p:strVal val="visible"/>
                                      </p:to>
                                    </p:set>
                                    <p:anim calcmode="lin" valueType="num">
                                      <p:cBhvr additive="base">
                                        <p:cTn id="83" dur="2000" fill="hold"/>
                                        <p:tgtEl>
                                          <p:spTgt spid="13"/>
                                        </p:tgtEl>
                                        <p:attrNameLst>
                                          <p:attrName>ppt_x</p:attrName>
                                        </p:attrNameLst>
                                      </p:cBhvr>
                                      <p:tavLst>
                                        <p:tav tm="0">
                                          <p:val>
                                            <p:strVal val="0-#ppt_w/2"/>
                                          </p:val>
                                        </p:tav>
                                        <p:tav tm="100000">
                                          <p:val>
                                            <p:strVal val="#ppt_x"/>
                                          </p:val>
                                        </p:tav>
                                      </p:tavLst>
                                    </p:anim>
                                    <p:anim calcmode="lin" valueType="num">
                                      <p:cBhvr additive="base">
                                        <p:cTn id="84" dur="2000" fill="hold"/>
                                        <p:tgtEl>
                                          <p:spTgt spid="13"/>
                                        </p:tgtEl>
                                        <p:attrNameLst>
                                          <p:attrName>ppt_y</p:attrName>
                                        </p:attrNameLst>
                                      </p:cBhvr>
                                      <p:tavLst>
                                        <p:tav tm="0">
                                          <p:val>
                                            <p:strVal val="1+#ppt_h/2"/>
                                          </p:val>
                                        </p:tav>
                                        <p:tav tm="100000">
                                          <p:val>
                                            <p:strVal val="#ppt_y"/>
                                          </p:val>
                                        </p:tav>
                                      </p:tavLst>
                                    </p:anim>
                                  </p:childTnLst>
                                </p:cTn>
                              </p:par>
                              <p:par>
                                <p:cTn id="85" presetID="2" presetClass="entr" presetSubtype="12"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additive="base">
                                        <p:cTn id="87" dur="2000" fill="hold"/>
                                        <p:tgtEl>
                                          <p:spTgt spid="16"/>
                                        </p:tgtEl>
                                        <p:attrNameLst>
                                          <p:attrName>ppt_x</p:attrName>
                                        </p:attrNameLst>
                                      </p:cBhvr>
                                      <p:tavLst>
                                        <p:tav tm="0">
                                          <p:val>
                                            <p:strVal val="0-#ppt_w/2"/>
                                          </p:val>
                                        </p:tav>
                                        <p:tav tm="100000">
                                          <p:val>
                                            <p:strVal val="#ppt_x"/>
                                          </p:val>
                                        </p:tav>
                                      </p:tavLst>
                                    </p:anim>
                                    <p:anim calcmode="lin" valueType="num">
                                      <p:cBhvr additive="base">
                                        <p:cTn id="88" dur="2000" fill="hold"/>
                                        <p:tgtEl>
                                          <p:spTgt spid="16"/>
                                        </p:tgtEl>
                                        <p:attrNameLst>
                                          <p:attrName>ppt_y</p:attrName>
                                        </p:attrNameLst>
                                      </p:cBhvr>
                                      <p:tavLst>
                                        <p:tav tm="0">
                                          <p:val>
                                            <p:strVal val="1+#ppt_h/2"/>
                                          </p:val>
                                        </p:tav>
                                        <p:tav tm="100000">
                                          <p:val>
                                            <p:strVal val="#ppt_y"/>
                                          </p:val>
                                        </p:tav>
                                      </p:tavLst>
                                    </p:anim>
                                  </p:childTnLst>
                                </p:cTn>
                              </p:par>
                              <p:par>
                                <p:cTn id="89" presetID="2" presetClass="entr" presetSubtype="12" fill="hold" grpId="0" nodeType="withEffect">
                                  <p:stCondLst>
                                    <p:cond delay="0"/>
                                  </p:stCondLst>
                                  <p:childTnLst>
                                    <p:set>
                                      <p:cBhvr>
                                        <p:cTn id="90" dur="1" fill="hold">
                                          <p:stCondLst>
                                            <p:cond delay="0"/>
                                          </p:stCondLst>
                                        </p:cTn>
                                        <p:tgtEl>
                                          <p:spTgt spid="17"/>
                                        </p:tgtEl>
                                        <p:attrNameLst>
                                          <p:attrName>style.visibility</p:attrName>
                                        </p:attrNameLst>
                                      </p:cBhvr>
                                      <p:to>
                                        <p:strVal val="visible"/>
                                      </p:to>
                                    </p:set>
                                    <p:anim calcmode="lin" valueType="num">
                                      <p:cBhvr additive="base">
                                        <p:cTn id="91" dur="2000" fill="hold"/>
                                        <p:tgtEl>
                                          <p:spTgt spid="17"/>
                                        </p:tgtEl>
                                        <p:attrNameLst>
                                          <p:attrName>ppt_x</p:attrName>
                                        </p:attrNameLst>
                                      </p:cBhvr>
                                      <p:tavLst>
                                        <p:tav tm="0">
                                          <p:val>
                                            <p:strVal val="0-#ppt_w/2"/>
                                          </p:val>
                                        </p:tav>
                                        <p:tav tm="100000">
                                          <p:val>
                                            <p:strVal val="#ppt_x"/>
                                          </p:val>
                                        </p:tav>
                                      </p:tavLst>
                                    </p:anim>
                                    <p:anim calcmode="lin" valueType="num">
                                      <p:cBhvr additive="base">
                                        <p:cTn id="92" dur="2000" fill="hold"/>
                                        <p:tgtEl>
                                          <p:spTgt spid="17"/>
                                        </p:tgtEl>
                                        <p:attrNameLst>
                                          <p:attrName>ppt_y</p:attrName>
                                        </p:attrNameLst>
                                      </p:cBhvr>
                                      <p:tavLst>
                                        <p:tav tm="0">
                                          <p:val>
                                            <p:strVal val="1+#ppt_h/2"/>
                                          </p:val>
                                        </p:tav>
                                        <p:tav tm="100000">
                                          <p:val>
                                            <p:strVal val="#ppt_y"/>
                                          </p:val>
                                        </p:tav>
                                      </p:tavLst>
                                    </p:anim>
                                  </p:childTnLst>
                                </p:cTn>
                              </p:par>
                              <p:par>
                                <p:cTn id="93" presetID="2" presetClass="entr" presetSubtype="12" fill="hold" grpId="0" nodeType="withEffect">
                                  <p:stCondLst>
                                    <p:cond delay="0"/>
                                  </p:stCondLst>
                                  <p:childTnLst>
                                    <p:set>
                                      <p:cBhvr>
                                        <p:cTn id="94" dur="1" fill="hold">
                                          <p:stCondLst>
                                            <p:cond delay="0"/>
                                          </p:stCondLst>
                                        </p:cTn>
                                        <p:tgtEl>
                                          <p:spTgt spid="19"/>
                                        </p:tgtEl>
                                        <p:attrNameLst>
                                          <p:attrName>style.visibility</p:attrName>
                                        </p:attrNameLst>
                                      </p:cBhvr>
                                      <p:to>
                                        <p:strVal val="visible"/>
                                      </p:to>
                                    </p:set>
                                    <p:anim calcmode="lin" valueType="num">
                                      <p:cBhvr additive="base">
                                        <p:cTn id="95" dur="2000" fill="hold"/>
                                        <p:tgtEl>
                                          <p:spTgt spid="19"/>
                                        </p:tgtEl>
                                        <p:attrNameLst>
                                          <p:attrName>ppt_x</p:attrName>
                                        </p:attrNameLst>
                                      </p:cBhvr>
                                      <p:tavLst>
                                        <p:tav tm="0">
                                          <p:val>
                                            <p:strVal val="0-#ppt_w/2"/>
                                          </p:val>
                                        </p:tav>
                                        <p:tav tm="100000">
                                          <p:val>
                                            <p:strVal val="#ppt_x"/>
                                          </p:val>
                                        </p:tav>
                                      </p:tavLst>
                                    </p:anim>
                                    <p:anim calcmode="lin" valueType="num">
                                      <p:cBhvr additive="base">
                                        <p:cTn id="96" dur="2000" fill="hold"/>
                                        <p:tgtEl>
                                          <p:spTgt spid="19"/>
                                        </p:tgtEl>
                                        <p:attrNameLst>
                                          <p:attrName>ppt_y</p:attrName>
                                        </p:attrNameLst>
                                      </p:cBhvr>
                                      <p:tavLst>
                                        <p:tav tm="0">
                                          <p:val>
                                            <p:strVal val="1+#ppt_h/2"/>
                                          </p:val>
                                        </p:tav>
                                        <p:tav tm="100000">
                                          <p:val>
                                            <p:strVal val="#ppt_y"/>
                                          </p:val>
                                        </p:tav>
                                      </p:tavLst>
                                    </p:anim>
                                  </p:childTnLst>
                                </p:cTn>
                              </p:par>
                              <p:par>
                                <p:cTn id="97" presetID="2" presetClass="entr" presetSubtype="6" fill="hold" grpId="0" nodeType="withEffect">
                                  <p:stCondLst>
                                    <p:cond delay="0"/>
                                  </p:stCondLst>
                                  <p:childTnLst>
                                    <p:set>
                                      <p:cBhvr>
                                        <p:cTn id="98" dur="1" fill="hold">
                                          <p:stCondLst>
                                            <p:cond delay="0"/>
                                          </p:stCondLst>
                                        </p:cTn>
                                        <p:tgtEl>
                                          <p:spTgt spid="3"/>
                                        </p:tgtEl>
                                        <p:attrNameLst>
                                          <p:attrName>style.visibility</p:attrName>
                                        </p:attrNameLst>
                                      </p:cBhvr>
                                      <p:to>
                                        <p:strVal val="visible"/>
                                      </p:to>
                                    </p:set>
                                    <p:anim calcmode="lin" valueType="num">
                                      <p:cBhvr additive="base">
                                        <p:cTn id="99" dur="2000" fill="hold"/>
                                        <p:tgtEl>
                                          <p:spTgt spid="3"/>
                                        </p:tgtEl>
                                        <p:attrNameLst>
                                          <p:attrName>ppt_x</p:attrName>
                                        </p:attrNameLst>
                                      </p:cBhvr>
                                      <p:tavLst>
                                        <p:tav tm="0">
                                          <p:val>
                                            <p:strVal val="1+#ppt_w/2"/>
                                          </p:val>
                                        </p:tav>
                                        <p:tav tm="100000">
                                          <p:val>
                                            <p:strVal val="#ppt_x"/>
                                          </p:val>
                                        </p:tav>
                                      </p:tavLst>
                                    </p:anim>
                                    <p:anim calcmode="lin" valueType="num">
                                      <p:cBhvr additive="base">
                                        <p:cTn id="100" dur="2000" fill="hold"/>
                                        <p:tgtEl>
                                          <p:spTgt spid="3"/>
                                        </p:tgtEl>
                                        <p:attrNameLst>
                                          <p:attrName>ppt_y</p:attrName>
                                        </p:attrNameLst>
                                      </p:cBhvr>
                                      <p:tavLst>
                                        <p:tav tm="0">
                                          <p:val>
                                            <p:strVal val="1+#ppt_h/2"/>
                                          </p:val>
                                        </p:tav>
                                        <p:tav tm="100000">
                                          <p:val>
                                            <p:strVal val="#ppt_y"/>
                                          </p:val>
                                        </p:tav>
                                      </p:tavLst>
                                    </p:anim>
                                  </p:childTnLst>
                                </p:cTn>
                              </p:par>
                              <p:par>
                                <p:cTn id="101" presetID="2" presetClass="entr" presetSubtype="6" fill="hold" grpId="0" nodeType="withEffect">
                                  <p:stCondLst>
                                    <p:cond delay="0"/>
                                  </p:stCondLst>
                                  <p:childTnLst>
                                    <p:set>
                                      <p:cBhvr>
                                        <p:cTn id="102" dur="1" fill="hold">
                                          <p:stCondLst>
                                            <p:cond delay="0"/>
                                          </p:stCondLst>
                                        </p:cTn>
                                        <p:tgtEl>
                                          <p:spTgt spid="6"/>
                                        </p:tgtEl>
                                        <p:attrNameLst>
                                          <p:attrName>style.visibility</p:attrName>
                                        </p:attrNameLst>
                                      </p:cBhvr>
                                      <p:to>
                                        <p:strVal val="visible"/>
                                      </p:to>
                                    </p:set>
                                    <p:anim calcmode="lin" valueType="num">
                                      <p:cBhvr additive="base">
                                        <p:cTn id="103" dur="2000" fill="hold"/>
                                        <p:tgtEl>
                                          <p:spTgt spid="6"/>
                                        </p:tgtEl>
                                        <p:attrNameLst>
                                          <p:attrName>ppt_x</p:attrName>
                                        </p:attrNameLst>
                                      </p:cBhvr>
                                      <p:tavLst>
                                        <p:tav tm="0">
                                          <p:val>
                                            <p:strVal val="1+#ppt_w/2"/>
                                          </p:val>
                                        </p:tav>
                                        <p:tav tm="100000">
                                          <p:val>
                                            <p:strVal val="#ppt_x"/>
                                          </p:val>
                                        </p:tav>
                                      </p:tavLst>
                                    </p:anim>
                                    <p:anim calcmode="lin" valueType="num">
                                      <p:cBhvr additive="base">
                                        <p:cTn id="104" dur="2000" fill="hold"/>
                                        <p:tgtEl>
                                          <p:spTgt spid="6"/>
                                        </p:tgtEl>
                                        <p:attrNameLst>
                                          <p:attrName>ppt_y</p:attrName>
                                        </p:attrNameLst>
                                      </p:cBhvr>
                                      <p:tavLst>
                                        <p:tav tm="0">
                                          <p:val>
                                            <p:strVal val="1+#ppt_h/2"/>
                                          </p:val>
                                        </p:tav>
                                        <p:tav tm="100000">
                                          <p:val>
                                            <p:strVal val="#ppt_y"/>
                                          </p:val>
                                        </p:tav>
                                      </p:tavLst>
                                    </p:anim>
                                  </p:childTnLst>
                                </p:cTn>
                              </p:par>
                              <p:par>
                                <p:cTn id="105" presetID="2" presetClass="entr" presetSubtype="6" fill="hold" grpId="0" nodeType="withEffect">
                                  <p:stCondLst>
                                    <p:cond delay="0"/>
                                  </p:stCondLst>
                                  <p:childTnLst>
                                    <p:set>
                                      <p:cBhvr>
                                        <p:cTn id="106" dur="1" fill="hold">
                                          <p:stCondLst>
                                            <p:cond delay="0"/>
                                          </p:stCondLst>
                                        </p:cTn>
                                        <p:tgtEl>
                                          <p:spTgt spid="8"/>
                                        </p:tgtEl>
                                        <p:attrNameLst>
                                          <p:attrName>style.visibility</p:attrName>
                                        </p:attrNameLst>
                                      </p:cBhvr>
                                      <p:to>
                                        <p:strVal val="visible"/>
                                      </p:to>
                                    </p:set>
                                    <p:anim calcmode="lin" valueType="num">
                                      <p:cBhvr additive="base">
                                        <p:cTn id="107" dur="2000" fill="hold"/>
                                        <p:tgtEl>
                                          <p:spTgt spid="8"/>
                                        </p:tgtEl>
                                        <p:attrNameLst>
                                          <p:attrName>ppt_x</p:attrName>
                                        </p:attrNameLst>
                                      </p:cBhvr>
                                      <p:tavLst>
                                        <p:tav tm="0">
                                          <p:val>
                                            <p:strVal val="1+#ppt_w/2"/>
                                          </p:val>
                                        </p:tav>
                                        <p:tav tm="100000">
                                          <p:val>
                                            <p:strVal val="#ppt_x"/>
                                          </p:val>
                                        </p:tav>
                                      </p:tavLst>
                                    </p:anim>
                                    <p:anim calcmode="lin" valueType="num">
                                      <p:cBhvr additive="base">
                                        <p:cTn id="108" dur="2000" fill="hold"/>
                                        <p:tgtEl>
                                          <p:spTgt spid="8"/>
                                        </p:tgtEl>
                                        <p:attrNameLst>
                                          <p:attrName>ppt_y</p:attrName>
                                        </p:attrNameLst>
                                      </p:cBhvr>
                                      <p:tavLst>
                                        <p:tav tm="0">
                                          <p:val>
                                            <p:strVal val="1+#ppt_h/2"/>
                                          </p:val>
                                        </p:tav>
                                        <p:tav tm="100000">
                                          <p:val>
                                            <p:strVal val="#ppt_y"/>
                                          </p:val>
                                        </p:tav>
                                      </p:tavLst>
                                    </p:anim>
                                  </p:childTnLst>
                                </p:cTn>
                              </p:par>
                              <p:par>
                                <p:cTn id="109" presetID="2" presetClass="entr" presetSubtype="6" fill="hold" grpId="0" nodeType="withEffect">
                                  <p:stCondLst>
                                    <p:cond delay="0"/>
                                  </p:stCondLst>
                                  <p:childTnLst>
                                    <p:set>
                                      <p:cBhvr>
                                        <p:cTn id="110" dur="1" fill="hold">
                                          <p:stCondLst>
                                            <p:cond delay="0"/>
                                          </p:stCondLst>
                                        </p:cTn>
                                        <p:tgtEl>
                                          <p:spTgt spid="9"/>
                                        </p:tgtEl>
                                        <p:attrNameLst>
                                          <p:attrName>style.visibility</p:attrName>
                                        </p:attrNameLst>
                                      </p:cBhvr>
                                      <p:to>
                                        <p:strVal val="visible"/>
                                      </p:to>
                                    </p:set>
                                    <p:anim calcmode="lin" valueType="num">
                                      <p:cBhvr additive="base">
                                        <p:cTn id="111" dur="2000" fill="hold"/>
                                        <p:tgtEl>
                                          <p:spTgt spid="9"/>
                                        </p:tgtEl>
                                        <p:attrNameLst>
                                          <p:attrName>ppt_x</p:attrName>
                                        </p:attrNameLst>
                                      </p:cBhvr>
                                      <p:tavLst>
                                        <p:tav tm="0">
                                          <p:val>
                                            <p:strVal val="1+#ppt_w/2"/>
                                          </p:val>
                                        </p:tav>
                                        <p:tav tm="100000">
                                          <p:val>
                                            <p:strVal val="#ppt_x"/>
                                          </p:val>
                                        </p:tav>
                                      </p:tavLst>
                                    </p:anim>
                                    <p:anim calcmode="lin" valueType="num">
                                      <p:cBhvr additive="base">
                                        <p:cTn id="112" dur="2000" fill="hold"/>
                                        <p:tgtEl>
                                          <p:spTgt spid="9"/>
                                        </p:tgtEl>
                                        <p:attrNameLst>
                                          <p:attrName>ppt_y</p:attrName>
                                        </p:attrNameLst>
                                      </p:cBhvr>
                                      <p:tavLst>
                                        <p:tav tm="0">
                                          <p:val>
                                            <p:strVal val="1+#ppt_h/2"/>
                                          </p:val>
                                        </p:tav>
                                        <p:tav tm="100000">
                                          <p:val>
                                            <p:strVal val="#ppt_y"/>
                                          </p:val>
                                        </p:tav>
                                      </p:tavLst>
                                    </p:anim>
                                  </p:childTnLst>
                                </p:cTn>
                              </p:par>
                              <p:par>
                                <p:cTn id="113" presetID="2" presetClass="entr" presetSubtype="6" fill="hold" grpId="0" nodeType="withEffect">
                                  <p:stCondLst>
                                    <p:cond delay="0"/>
                                  </p:stCondLst>
                                  <p:childTnLst>
                                    <p:set>
                                      <p:cBhvr>
                                        <p:cTn id="114" dur="1" fill="hold">
                                          <p:stCondLst>
                                            <p:cond delay="0"/>
                                          </p:stCondLst>
                                        </p:cTn>
                                        <p:tgtEl>
                                          <p:spTgt spid="12"/>
                                        </p:tgtEl>
                                        <p:attrNameLst>
                                          <p:attrName>style.visibility</p:attrName>
                                        </p:attrNameLst>
                                      </p:cBhvr>
                                      <p:to>
                                        <p:strVal val="visible"/>
                                      </p:to>
                                    </p:set>
                                    <p:anim calcmode="lin" valueType="num">
                                      <p:cBhvr additive="base">
                                        <p:cTn id="115" dur="2000" fill="hold"/>
                                        <p:tgtEl>
                                          <p:spTgt spid="12"/>
                                        </p:tgtEl>
                                        <p:attrNameLst>
                                          <p:attrName>ppt_x</p:attrName>
                                        </p:attrNameLst>
                                      </p:cBhvr>
                                      <p:tavLst>
                                        <p:tav tm="0">
                                          <p:val>
                                            <p:strVal val="1+#ppt_w/2"/>
                                          </p:val>
                                        </p:tav>
                                        <p:tav tm="100000">
                                          <p:val>
                                            <p:strVal val="#ppt_x"/>
                                          </p:val>
                                        </p:tav>
                                      </p:tavLst>
                                    </p:anim>
                                    <p:anim calcmode="lin" valueType="num">
                                      <p:cBhvr additive="base">
                                        <p:cTn id="116" dur="2000" fill="hold"/>
                                        <p:tgtEl>
                                          <p:spTgt spid="12"/>
                                        </p:tgtEl>
                                        <p:attrNameLst>
                                          <p:attrName>ppt_y</p:attrName>
                                        </p:attrNameLst>
                                      </p:cBhvr>
                                      <p:tavLst>
                                        <p:tav tm="0">
                                          <p:val>
                                            <p:strVal val="1+#ppt_h/2"/>
                                          </p:val>
                                        </p:tav>
                                        <p:tav tm="100000">
                                          <p:val>
                                            <p:strVal val="#ppt_y"/>
                                          </p:val>
                                        </p:tav>
                                      </p:tavLst>
                                    </p:anim>
                                  </p:childTnLst>
                                </p:cTn>
                              </p:par>
                              <p:par>
                                <p:cTn id="117" presetID="2" presetClass="entr" presetSubtype="6" fill="hold" grpId="0" nodeType="withEffect">
                                  <p:stCondLst>
                                    <p:cond delay="0"/>
                                  </p:stCondLst>
                                  <p:childTnLst>
                                    <p:set>
                                      <p:cBhvr>
                                        <p:cTn id="118" dur="1" fill="hold">
                                          <p:stCondLst>
                                            <p:cond delay="0"/>
                                          </p:stCondLst>
                                        </p:cTn>
                                        <p:tgtEl>
                                          <p:spTgt spid="14"/>
                                        </p:tgtEl>
                                        <p:attrNameLst>
                                          <p:attrName>style.visibility</p:attrName>
                                        </p:attrNameLst>
                                      </p:cBhvr>
                                      <p:to>
                                        <p:strVal val="visible"/>
                                      </p:to>
                                    </p:set>
                                    <p:anim calcmode="lin" valueType="num">
                                      <p:cBhvr additive="base">
                                        <p:cTn id="119" dur="2000" fill="hold"/>
                                        <p:tgtEl>
                                          <p:spTgt spid="14"/>
                                        </p:tgtEl>
                                        <p:attrNameLst>
                                          <p:attrName>ppt_x</p:attrName>
                                        </p:attrNameLst>
                                      </p:cBhvr>
                                      <p:tavLst>
                                        <p:tav tm="0">
                                          <p:val>
                                            <p:strVal val="1+#ppt_w/2"/>
                                          </p:val>
                                        </p:tav>
                                        <p:tav tm="100000">
                                          <p:val>
                                            <p:strVal val="#ppt_x"/>
                                          </p:val>
                                        </p:tav>
                                      </p:tavLst>
                                    </p:anim>
                                    <p:anim calcmode="lin" valueType="num">
                                      <p:cBhvr additive="base">
                                        <p:cTn id="120" dur="2000" fill="hold"/>
                                        <p:tgtEl>
                                          <p:spTgt spid="14"/>
                                        </p:tgtEl>
                                        <p:attrNameLst>
                                          <p:attrName>ppt_y</p:attrName>
                                        </p:attrNameLst>
                                      </p:cBhvr>
                                      <p:tavLst>
                                        <p:tav tm="0">
                                          <p:val>
                                            <p:strVal val="1+#ppt_h/2"/>
                                          </p:val>
                                        </p:tav>
                                        <p:tav tm="100000">
                                          <p:val>
                                            <p:strVal val="#ppt_y"/>
                                          </p:val>
                                        </p:tav>
                                      </p:tavLst>
                                    </p:anim>
                                  </p:childTnLst>
                                </p:cTn>
                              </p:par>
                              <p:par>
                                <p:cTn id="121" presetID="2" presetClass="entr" presetSubtype="6" fill="hold" grpId="0" nodeType="withEffect">
                                  <p:stCondLst>
                                    <p:cond delay="0"/>
                                  </p:stCondLst>
                                  <p:childTnLst>
                                    <p:set>
                                      <p:cBhvr>
                                        <p:cTn id="122" dur="1" fill="hold">
                                          <p:stCondLst>
                                            <p:cond delay="0"/>
                                          </p:stCondLst>
                                        </p:cTn>
                                        <p:tgtEl>
                                          <p:spTgt spid="15"/>
                                        </p:tgtEl>
                                        <p:attrNameLst>
                                          <p:attrName>style.visibility</p:attrName>
                                        </p:attrNameLst>
                                      </p:cBhvr>
                                      <p:to>
                                        <p:strVal val="visible"/>
                                      </p:to>
                                    </p:set>
                                    <p:anim calcmode="lin" valueType="num">
                                      <p:cBhvr additive="base">
                                        <p:cTn id="123" dur="2000" fill="hold"/>
                                        <p:tgtEl>
                                          <p:spTgt spid="15"/>
                                        </p:tgtEl>
                                        <p:attrNameLst>
                                          <p:attrName>ppt_x</p:attrName>
                                        </p:attrNameLst>
                                      </p:cBhvr>
                                      <p:tavLst>
                                        <p:tav tm="0">
                                          <p:val>
                                            <p:strVal val="1+#ppt_w/2"/>
                                          </p:val>
                                        </p:tav>
                                        <p:tav tm="100000">
                                          <p:val>
                                            <p:strVal val="#ppt_x"/>
                                          </p:val>
                                        </p:tav>
                                      </p:tavLst>
                                    </p:anim>
                                    <p:anim calcmode="lin" valueType="num">
                                      <p:cBhvr additive="base">
                                        <p:cTn id="124" dur="2000" fill="hold"/>
                                        <p:tgtEl>
                                          <p:spTgt spid="15"/>
                                        </p:tgtEl>
                                        <p:attrNameLst>
                                          <p:attrName>ppt_y</p:attrName>
                                        </p:attrNameLst>
                                      </p:cBhvr>
                                      <p:tavLst>
                                        <p:tav tm="0">
                                          <p:val>
                                            <p:strVal val="1+#ppt_h/2"/>
                                          </p:val>
                                        </p:tav>
                                        <p:tav tm="100000">
                                          <p:val>
                                            <p:strVal val="#ppt_y"/>
                                          </p:val>
                                        </p:tav>
                                      </p:tavLst>
                                    </p:anim>
                                  </p:childTnLst>
                                </p:cTn>
                              </p:par>
                              <p:par>
                                <p:cTn id="125" presetID="2" presetClass="entr" presetSubtype="6" fill="hold" grpId="0" nodeType="withEffect">
                                  <p:stCondLst>
                                    <p:cond delay="0"/>
                                  </p:stCondLst>
                                  <p:childTnLst>
                                    <p:set>
                                      <p:cBhvr>
                                        <p:cTn id="126" dur="1" fill="hold">
                                          <p:stCondLst>
                                            <p:cond delay="0"/>
                                          </p:stCondLst>
                                        </p:cTn>
                                        <p:tgtEl>
                                          <p:spTgt spid="18"/>
                                        </p:tgtEl>
                                        <p:attrNameLst>
                                          <p:attrName>style.visibility</p:attrName>
                                        </p:attrNameLst>
                                      </p:cBhvr>
                                      <p:to>
                                        <p:strVal val="visible"/>
                                      </p:to>
                                    </p:set>
                                    <p:anim calcmode="lin" valueType="num">
                                      <p:cBhvr additive="base">
                                        <p:cTn id="127" dur="2000" fill="hold"/>
                                        <p:tgtEl>
                                          <p:spTgt spid="18"/>
                                        </p:tgtEl>
                                        <p:attrNameLst>
                                          <p:attrName>ppt_x</p:attrName>
                                        </p:attrNameLst>
                                      </p:cBhvr>
                                      <p:tavLst>
                                        <p:tav tm="0">
                                          <p:val>
                                            <p:strVal val="1+#ppt_w/2"/>
                                          </p:val>
                                        </p:tav>
                                        <p:tav tm="100000">
                                          <p:val>
                                            <p:strVal val="#ppt_x"/>
                                          </p:val>
                                        </p:tav>
                                      </p:tavLst>
                                    </p:anim>
                                    <p:anim calcmode="lin" valueType="num">
                                      <p:cBhvr additive="base">
                                        <p:cTn id="128" dur="2000" fill="hold"/>
                                        <p:tgtEl>
                                          <p:spTgt spid="18"/>
                                        </p:tgtEl>
                                        <p:attrNameLst>
                                          <p:attrName>ppt_y</p:attrName>
                                        </p:attrNameLst>
                                      </p:cBhvr>
                                      <p:tavLst>
                                        <p:tav tm="0">
                                          <p:val>
                                            <p:strVal val="1+#ppt_h/2"/>
                                          </p:val>
                                        </p:tav>
                                        <p:tav tm="100000">
                                          <p:val>
                                            <p:strVal val="#ppt_y"/>
                                          </p:val>
                                        </p:tav>
                                      </p:tavLst>
                                    </p:anim>
                                  </p:childTnLst>
                                </p:cTn>
                              </p:par>
                              <p:par>
                                <p:cTn id="129" presetID="2" presetClass="entr" presetSubtype="6" fill="hold" grpId="0" nodeType="withEffect">
                                  <p:stCondLst>
                                    <p:cond delay="0"/>
                                  </p:stCondLst>
                                  <p:childTnLst>
                                    <p:set>
                                      <p:cBhvr>
                                        <p:cTn id="130" dur="1" fill="hold">
                                          <p:stCondLst>
                                            <p:cond delay="0"/>
                                          </p:stCondLst>
                                        </p:cTn>
                                        <p:tgtEl>
                                          <p:spTgt spid="20"/>
                                        </p:tgtEl>
                                        <p:attrNameLst>
                                          <p:attrName>style.visibility</p:attrName>
                                        </p:attrNameLst>
                                      </p:cBhvr>
                                      <p:to>
                                        <p:strVal val="visible"/>
                                      </p:to>
                                    </p:set>
                                    <p:anim calcmode="lin" valueType="num">
                                      <p:cBhvr additive="base">
                                        <p:cTn id="131" dur="2000" fill="hold"/>
                                        <p:tgtEl>
                                          <p:spTgt spid="20"/>
                                        </p:tgtEl>
                                        <p:attrNameLst>
                                          <p:attrName>ppt_x</p:attrName>
                                        </p:attrNameLst>
                                      </p:cBhvr>
                                      <p:tavLst>
                                        <p:tav tm="0">
                                          <p:val>
                                            <p:strVal val="1+#ppt_w/2"/>
                                          </p:val>
                                        </p:tav>
                                        <p:tav tm="100000">
                                          <p:val>
                                            <p:strVal val="#ppt_x"/>
                                          </p:val>
                                        </p:tav>
                                      </p:tavLst>
                                    </p:anim>
                                    <p:anim calcmode="lin" valueType="num">
                                      <p:cBhvr additive="base">
                                        <p:cTn id="132" dur="2000" fill="hold"/>
                                        <p:tgtEl>
                                          <p:spTgt spid="20"/>
                                        </p:tgtEl>
                                        <p:attrNameLst>
                                          <p:attrName>ppt_y</p:attrName>
                                        </p:attrNameLst>
                                      </p:cBhvr>
                                      <p:tavLst>
                                        <p:tav tm="0">
                                          <p:val>
                                            <p:strVal val="1+#ppt_h/2"/>
                                          </p:val>
                                        </p:tav>
                                        <p:tav tm="100000">
                                          <p:val>
                                            <p:strVal val="#ppt_y"/>
                                          </p:val>
                                        </p:tav>
                                      </p:tavLst>
                                    </p:anim>
                                  </p:childTnLst>
                                </p:cTn>
                              </p:par>
                              <p:par>
                                <p:cTn id="133" presetID="8" presetClass="emph" presetSubtype="0" fill="hold" grpId="1" nodeType="withEffect">
                                  <p:stCondLst>
                                    <p:cond delay="0"/>
                                  </p:stCondLst>
                                  <p:childTnLst>
                                    <p:animRot by="-21600000">
                                      <p:cBhvr>
                                        <p:cTn id="134" dur="2000" fill="hold"/>
                                        <p:tgtEl>
                                          <p:spTgt spid="3"/>
                                        </p:tgtEl>
                                        <p:attrNameLst>
                                          <p:attrName>r</p:attrName>
                                        </p:attrNameLst>
                                      </p:cBhvr>
                                    </p:animRot>
                                  </p:childTnLst>
                                </p:cTn>
                              </p:par>
                              <p:par>
                                <p:cTn id="135" presetID="8" presetClass="emph" presetSubtype="0" fill="hold" grpId="1" nodeType="withEffect">
                                  <p:stCondLst>
                                    <p:cond delay="0"/>
                                  </p:stCondLst>
                                  <p:childTnLst>
                                    <p:animRot by="-21600000">
                                      <p:cBhvr>
                                        <p:cTn id="136" dur="2000" fill="hold"/>
                                        <p:tgtEl>
                                          <p:spTgt spid="6"/>
                                        </p:tgtEl>
                                        <p:attrNameLst>
                                          <p:attrName>r</p:attrName>
                                        </p:attrNameLst>
                                      </p:cBhvr>
                                    </p:animRot>
                                  </p:childTnLst>
                                </p:cTn>
                              </p:par>
                              <p:par>
                                <p:cTn id="137" presetID="8" presetClass="emph" presetSubtype="0" fill="hold" grpId="1" nodeType="withEffect">
                                  <p:stCondLst>
                                    <p:cond delay="0"/>
                                  </p:stCondLst>
                                  <p:childTnLst>
                                    <p:animRot by="-21600000">
                                      <p:cBhvr>
                                        <p:cTn id="138" dur="2000" fill="hold"/>
                                        <p:tgtEl>
                                          <p:spTgt spid="8"/>
                                        </p:tgtEl>
                                        <p:attrNameLst>
                                          <p:attrName>r</p:attrName>
                                        </p:attrNameLst>
                                      </p:cBhvr>
                                    </p:animRot>
                                  </p:childTnLst>
                                </p:cTn>
                              </p:par>
                              <p:par>
                                <p:cTn id="139" presetID="8" presetClass="emph" presetSubtype="0" fill="hold" grpId="1" nodeType="withEffect">
                                  <p:stCondLst>
                                    <p:cond delay="0"/>
                                  </p:stCondLst>
                                  <p:childTnLst>
                                    <p:animRot by="-21600000">
                                      <p:cBhvr>
                                        <p:cTn id="140" dur="2000" fill="hold"/>
                                        <p:tgtEl>
                                          <p:spTgt spid="9"/>
                                        </p:tgtEl>
                                        <p:attrNameLst>
                                          <p:attrName>r</p:attrName>
                                        </p:attrNameLst>
                                      </p:cBhvr>
                                    </p:animRot>
                                  </p:childTnLst>
                                </p:cTn>
                              </p:par>
                              <p:par>
                                <p:cTn id="141" presetID="8" presetClass="emph" presetSubtype="0" fill="hold" grpId="1" nodeType="withEffect">
                                  <p:stCondLst>
                                    <p:cond delay="0"/>
                                  </p:stCondLst>
                                  <p:childTnLst>
                                    <p:animRot by="-21600000">
                                      <p:cBhvr>
                                        <p:cTn id="142" dur="2000" fill="hold"/>
                                        <p:tgtEl>
                                          <p:spTgt spid="12"/>
                                        </p:tgtEl>
                                        <p:attrNameLst>
                                          <p:attrName>r</p:attrName>
                                        </p:attrNameLst>
                                      </p:cBhvr>
                                    </p:animRot>
                                  </p:childTnLst>
                                </p:cTn>
                              </p:par>
                              <p:par>
                                <p:cTn id="143" presetID="8" presetClass="emph" presetSubtype="0" fill="hold" grpId="1" nodeType="withEffect">
                                  <p:stCondLst>
                                    <p:cond delay="0"/>
                                  </p:stCondLst>
                                  <p:childTnLst>
                                    <p:animRot by="-21600000">
                                      <p:cBhvr>
                                        <p:cTn id="144" dur="2000" fill="hold"/>
                                        <p:tgtEl>
                                          <p:spTgt spid="14"/>
                                        </p:tgtEl>
                                        <p:attrNameLst>
                                          <p:attrName>r</p:attrName>
                                        </p:attrNameLst>
                                      </p:cBhvr>
                                    </p:animRot>
                                  </p:childTnLst>
                                </p:cTn>
                              </p:par>
                              <p:par>
                                <p:cTn id="145" presetID="8" presetClass="emph" presetSubtype="0" fill="hold" grpId="1" nodeType="withEffect">
                                  <p:stCondLst>
                                    <p:cond delay="0"/>
                                  </p:stCondLst>
                                  <p:childTnLst>
                                    <p:animRot by="-21600000">
                                      <p:cBhvr>
                                        <p:cTn id="146" dur="2000" fill="hold"/>
                                        <p:tgtEl>
                                          <p:spTgt spid="15"/>
                                        </p:tgtEl>
                                        <p:attrNameLst>
                                          <p:attrName>r</p:attrName>
                                        </p:attrNameLst>
                                      </p:cBhvr>
                                    </p:animRot>
                                  </p:childTnLst>
                                </p:cTn>
                              </p:par>
                              <p:par>
                                <p:cTn id="147" presetID="8" presetClass="emph" presetSubtype="0" fill="hold" grpId="1" nodeType="withEffect">
                                  <p:stCondLst>
                                    <p:cond delay="0"/>
                                  </p:stCondLst>
                                  <p:childTnLst>
                                    <p:animRot by="-21600000">
                                      <p:cBhvr>
                                        <p:cTn id="148" dur="2000" fill="hold"/>
                                        <p:tgtEl>
                                          <p:spTgt spid="18"/>
                                        </p:tgtEl>
                                        <p:attrNameLst>
                                          <p:attrName>r</p:attrName>
                                        </p:attrNameLst>
                                      </p:cBhvr>
                                    </p:animRot>
                                  </p:childTnLst>
                                </p:cTn>
                              </p:par>
                              <p:par>
                                <p:cTn id="149" presetID="8" presetClass="emph" presetSubtype="0" fill="hold" grpId="1" nodeType="withEffect">
                                  <p:stCondLst>
                                    <p:cond delay="0"/>
                                  </p:stCondLst>
                                  <p:childTnLst>
                                    <p:animRot by="-21600000">
                                      <p:cBhvr>
                                        <p:cTn id="150" dur="2000" fill="hold"/>
                                        <p:tgtEl>
                                          <p:spTgt spid="20"/>
                                        </p:tgtEl>
                                        <p:attrNameLst>
                                          <p:attrName>r</p:attrName>
                                        </p:attrNameLst>
                                      </p:cBhvr>
                                    </p:animRot>
                                  </p:childTnLst>
                                </p:cTn>
                              </p:par>
                              <p:par>
                                <p:cTn id="151" presetID="8" presetClass="emph" presetSubtype="0" fill="hold" grpId="1" nodeType="withEffect">
                                  <p:stCondLst>
                                    <p:cond delay="0"/>
                                  </p:stCondLst>
                                  <p:childTnLst>
                                    <p:animRot by="21600000">
                                      <p:cBhvr>
                                        <p:cTn id="152" dur="2000" fill="hold"/>
                                        <p:tgtEl>
                                          <p:spTgt spid="4"/>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5"/>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7"/>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10"/>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11"/>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13"/>
                                        </p:tgtEl>
                                        <p:attrNameLst>
                                          <p:attrName>r</p:attrName>
                                        </p:attrNameLst>
                                      </p:cBhvr>
                                    </p:animRot>
                                  </p:childTnLst>
                                </p:cTn>
                              </p:par>
                              <p:par>
                                <p:cTn id="163" presetID="8" presetClass="emph" presetSubtype="0" fill="hold" grpId="1" nodeType="withEffect">
                                  <p:stCondLst>
                                    <p:cond delay="0"/>
                                  </p:stCondLst>
                                  <p:childTnLst>
                                    <p:animRot by="21600000">
                                      <p:cBhvr>
                                        <p:cTn id="164" dur="2000" fill="hold"/>
                                        <p:tgtEl>
                                          <p:spTgt spid="16"/>
                                        </p:tgtEl>
                                        <p:attrNameLst>
                                          <p:attrName>r</p:attrName>
                                        </p:attrNameLst>
                                      </p:cBhvr>
                                    </p:animRot>
                                  </p:childTnLst>
                                </p:cTn>
                              </p:par>
                              <p:par>
                                <p:cTn id="165" presetID="8" presetClass="emph" presetSubtype="0" fill="hold" grpId="1" nodeType="withEffect">
                                  <p:stCondLst>
                                    <p:cond delay="0"/>
                                  </p:stCondLst>
                                  <p:childTnLst>
                                    <p:animRot by="21600000">
                                      <p:cBhvr>
                                        <p:cTn id="166" dur="2000" fill="hold"/>
                                        <p:tgtEl>
                                          <p:spTgt spid="17"/>
                                        </p:tgtEl>
                                        <p:attrNameLst>
                                          <p:attrName>r</p:attrName>
                                        </p:attrNameLst>
                                      </p:cBhvr>
                                    </p:animRot>
                                  </p:childTnLst>
                                </p:cTn>
                              </p:par>
                              <p:par>
                                <p:cTn id="167" presetID="8" presetClass="emph" presetSubtype="0" fill="hold" grpId="1" nodeType="withEffect">
                                  <p:stCondLst>
                                    <p:cond delay="0"/>
                                  </p:stCondLst>
                                  <p:childTnLst>
                                    <p:animRot by="21600000">
                                      <p:cBhvr>
                                        <p:cTn id="168" dur="2000" fill="hold"/>
                                        <p:tgtEl>
                                          <p:spTgt spid="19"/>
                                        </p:tgtEl>
                                        <p:attrNameLst>
                                          <p:attrName>r</p:attrName>
                                        </p:attrNameLst>
                                      </p:cBhvr>
                                    </p:animRot>
                                  </p:childTnLst>
                                </p:cTn>
                              </p:par>
                            </p:childTnLst>
                          </p:cTn>
                        </p:par>
                        <p:par>
                          <p:cTn id="169" fill="hold">
                            <p:stCondLst>
                              <p:cond delay="2000"/>
                            </p:stCondLst>
                            <p:childTnLst>
                              <p:par>
                                <p:cTn id="170" presetID="2" presetClass="exit" presetSubtype="2" fill="hold" grpId="2" nodeType="afterEffect">
                                  <p:stCondLst>
                                    <p:cond delay="0"/>
                                  </p:stCondLst>
                                  <p:childTnLst>
                                    <p:anim calcmode="lin" valueType="num">
                                      <p:cBhvr additive="base">
                                        <p:cTn id="171" dur="2000"/>
                                        <p:tgtEl>
                                          <p:spTgt spid="4"/>
                                        </p:tgtEl>
                                        <p:attrNameLst>
                                          <p:attrName>ppt_x</p:attrName>
                                        </p:attrNameLst>
                                      </p:cBhvr>
                                      <p:tavLst>
                                        <p:tav tm="0">
                                          <p:val>
                                            <p:strVal val="ppt_x"/>
                                          </p:val>
                                        </p:tav>
                                        <p:tav tm="100000">
                                          <p:val>
                                            <p:strVal val="1+ppt_w/2"/>
                                          </p:val>
                                        </p:tav>
                                      </p:tavLst>
                                    </p:anim>
                                    <p:anim calcmode="lin" valueType="num">
                                      <p:cBhvr additive="base">
                                        <p:cTn id="172" dur="2000"/>
                                        <p:tgtEl>
                                          <p:spTgt spid="4"/>
                                        </p:tgtEl>
                                        <p:attrNameLst>
                                          <p:attrName>ppt_y</p:attrName>
                                        </p:attrNameLst>
                                      </p:cBhvr>
                                      <p:tavLst>
                                        <p:tav tm="0">
                                          <p:val>
                                            <p:strVal val="ppt_y"/>
                                          </p:val>
                                        </p:tav>
                                        <p:tav tm="100000">
                                          <p:val>
                                            <p:strVal val="ppt_y"/>
                                          </p:val>
                                        </p:tav>
                                      </p:tavLst>
                                    </p:anim>
                                    <p:set>
                                      <p:cBhvr>
                                        <p:cTn id="173" dur="1" fill="hold">
                                          <p:stCondLst>
                                            <p:cond delay="1999"/>
                                          </p:stCondLst>
                                        </p:cTn>
                                        <p:tgtEl>
                                          <p:spTgt spid="4"/>
                                        </p:tgtEl>
                                        <p:attrNameLst>
                                          <p:attrName>style.visibility</p:attrName>
                                        </p:attrNameLst>
                                      </p:cBhvr>
                                      <p:to>
                                        <p:strVal val="hidden"/>
                                      </p:to>
                                    </p:set>
                                  </p:childTnLst>
                                </p:cTn>
                              </p:par>
                              <p:par>
                                <p:cTn id="174" presetID="2" presetClass="exit" presetSubtype="2" fill="hold" grpId="2" nodeType="withEffect">
                                  <p:stCondLst>
                                    <p:cond delay="0"/>
                                  </p:stCondLst>
                                  <p:childTnLst>
                                    <p:anim calcmode="lin" valueType="num">
                                      <p:cBhvr additive="base">
                                        <p:cTn id="175" dur="2000"/>
                                        <p:tgtEl>
                                          <p:spTgt spid="5"/>
                                        </p:tgtEl>
                                        <p:attrNameLst>
                                          <p:attrName>ppt_x</p:attrName>
                                        </p:attrNameLst>
                                      </p:cBhvr>
                                      <p:tavLst>
                                        <p:tav tm="0">
                                          <p:val>
                                            <p:strVal val="ppt_x"/>
                                          </p:val>
                                        </p:tav>
                                        <p:tav tm="100000">
                                          <p:val>
                                            <p:strVal val="1+ppt_w/2"/>
                                          </p:val>
                                        </p:tav>
                                      </p:tavLst>
                                    </p:anim>
                                    <p:anim calcmode="lin" valueType="num">
                                      <p:cBhvr additive="base">
                                        <p:cTn id="176" dur="2000"/>
                                        <p:tgtEl>
                                          <p:spTgt spid="5"/>
                                        </p:tgtEl>
                                        <p:attrNameLst>
                                          <p:attrName>ppt_y</p:attrName>
                                        </p:attrNameLst>
                                      </p:cBhvr>
                                      <p:tavLst>
                                        <p:tav tm="0">
                                          <p:val>
                                            <p:strVal val="ppt_y"/>
                                          </p:val>
                                        </p:tav>
                                        <p:tav tm="100000">
                                          <p:val>
                                            <p:strVal val="ppt_y"/>
                                          </p:val>
                                        </p:tav>
                                      </p:tavLst>
                                    </p:anim>
                                    <p:set>
                                      <p:cBhvr>
                                        <p:cTn id="177" dur="1" fill="hold">
                                          <p:stCondLst>
                                            <p:cond delay="1999"/>
                                          </p:stCondLst>
                                        </p:cTn>
                                        <p:tgtEl>
                                          <p:spTgt spid="5"/>
                                        </p:tgtEl>
                                        <p:attrNameLst>
                                          <p:attrName>style.visibility</p:attrName>
                                        </p:attrNameLst>
                                      </p:cBhvr>
                                      <p:to>
                                        <p:strVal val="hidden"/>
                                      </p:to>
                                    </p:set>
                                  </p:childTnLst>
                                </p:cTn>
                              </p:par>
                              <p:par>
                                <p:cTn id="178" presetID="2" presetClass="exit" presetSubtype="2" fill="hold" grpId="2" nodeType="withEffect">
                                  <p:stCondLst>
                                    <p:cond delay="0"/>
                                  </p:stCondLst>
                                  <p:childTnLst>
                                    <p:anim calcmode="lin" valueType="num">
                                      <p:cBhvr additive="base">
                                        <p:cTn id="179" dur="2000"/>
                                        <p:tgtEl>
                                          <p:spTgt spid="7"/>
                                        </p:tgtEl>
                                        <p:attrNameLst>
                                          <p:attrName>ppt_x</p:attrName>
                                        </p:attrNameLst>
                                      </p:cBhvr>
                                      <p:tavLst>
                                        <p:tav tm="0">
                                          <p:val>
                                            <p:strVal val="ppt_x"/>
                                          </p:val>
                                        </p:tav>
                                        <p:tav tm="100000">
                                          <p:val>
                                            <p:strVal val="1+ppt_w/2"/>
                                          </p:val>
                                        </p:tav>
                                      </p:tavLst>
                                    </p:anim>
                                    <p:anim calcmode="lin" valueType="num">
                                      <p:cBhvr additive="base">
                                        <p:cTn id="180" dur="2000"/>
                                        <p:tgtEl>
                                          <p:spTgt spid="7"/>
                                        </p:tgtEl>
                                        <p:attrNameLst>
                                          <p:attrName>ppt_y</p:attrName>
                                        </p:attrNameLst>
                                      </p:cBhvr>
                                      <p:tavLst>
                                        <p:tav tm="0">
                                          <p:val>
                                            <p:strVal val="ppt_y"/>
                                          </p:val>
                                        </p:tav>
                                        <p:tav tm="100000">
                                          <p:val>
                                            <p:strVal val="ppt_y"/>
                                          </p:val>
                                        </p:tav>
                                      </p:tavLst>
                                    </p:anim>
                                    <p:set>
                                      <p:cBhvr>
                                        <p:cTn id="181" dur="1" fill="hold">
                                          <p:stCondLst>
                                            <p:cond delay="1999"/>
                                          </p:stCondLst>
                                        </p:cTn>
                                        <p:tgtEl>
                                          <p:spTgt spid="7"/>
                                        </p:tgtEl>
                                        <p:attrNameLst>
                                          <p:attrName>style.visibility</p:attrName>
                                        </p:attrNameLst>
                                      </p:cBhvr>
                                      <p:to>
                                        <p:strVal val="hidden"/>
                                      </p:to>
                                    </p:set>
                                  </p:childTnLst>
                                </p:cTn>
                              </p:par>
                              <p:par>
                                <p:cTn id="182" presetID="2" presetClass="exit" presetSubtype="2" fill="hold" grpId="2" nodeType="withEffect">
                                  <p:stCondLst>
                                    <p:cond delay="0"/>
                                  </p:stCondLst>
                                  <p:childTnLst>
                                    <p:anim calcmode="lin" valueType="num">
                                      <p:cBhvr additive="base">
                                        <p:cTn id="183" dur="2000"/>
                                        <p:tgtEl>
                                          <p:spTgt spid="10"/>
                                        </p:tgtEl>
                                        <p:attrNameLst>
                                          <p:attrName>ppt_x</p:attrName>
                                        </p:attrNameLst>
                                      </p:cBhvr>
                                      <p:tavLst>
                                        <p:tav tm="0">
                                          <p:val>
                                            <p:strVal val="ppt_x"/>
                                          </p:val>
                                        </p:tav>
                                        <p:tav tm="100000">
                                          <p:val>
                                            <p:strVal val="1+ppt_w/2"/>
                                          </p:val>
                                        </p:tav>
                                      </p:tavLst>
                                    </p:anim>
                                    <p:anim calcmode="lin" valueType="num">
                                      <p:cBhvr additive="base">
                                        <p:cTn id="184" dur="2000"/>
                                        <p:tgtEl>
                                          <p:spTgt spid="10"/>
                                        </p:tgtEl>
                                        <p:attrNameLst>
                                          <p:attrName>ppt_y</p:attrName>
                                        </p:attrNameLst>
                                      </p:cBhvr>
                                      <p:tavLst>
                                        <p:tav tm="0">
                                          <p:val>
                                            <p:strVal val="ppt_y"/>
                                          </p:val>
                                        </p:tav>
                                        <p:tav tm="100000">
                                          <p:val>
                                            <p:strVal val="ppt_y"/>
                                          </p:val>
                                        </p:tav>
                                      </p:tavLst>
                                    </p:anim>
                                    <p:set>
                                      <p:cBhvr>
                                        <p:cTn id="185" dur="1" fill="hold">
                                          <p:stCondLst>
                                            <p:cond delay="1999"/>
                                          </p:stCondLst>
                                        </p:cTn>
                                        <p:tgtEl>
                                          <p:spTgt spid="10"/>
                                        </p:tgtEl>
                                        <p:attrNameLst>
                                          <p:attrName>style.visibility</p:attrName>
                                        </p:attrNameLst>
                                      </p:cBhvr>
                                      <p:to>
                                        <p:strVal val="hidden"/>
                                      </p:to>
                                    </p:set>
                                  </p:childTnLst>
                                </p:cTn>
                              </p:par>
                              <p:par>
                                <p:cTn id="186" presetID="2" presetClass="exit" presetSubtype="2" fill="hold" grpId="2" nodeType="withEffect">
                                  <p:stCondLst>
                                    <p:cond delay="0"/>
                                  </p:stCondLst>
                                  <p:childTnLst>
                                    <p:anim calcmode="lin" valueType="num">
                                      <p:cBhvr additive="base">
                                        <p:cTn id="187" dur="2000"/>
                                        <p:tgtEl>
                                          <p:spTgt spid="11"/>
                                        </p:tgtEl>
                                        <p:attrNameLst>
                                          <p:attrName>ppt_x</p:attrName>
                                        </p:attrNameLst>
                                      </p:cBhvr>
                                      <p:tavLst>
                                        <p:tav tm="0">
                                          <p:val>
                                            <p:strVal val="ppt_x"/>
                                          </p:val>
                                        </p:tav>
                                        <p:tav tm="100000">
                                          <p:val>
                                            <p:strVal val="1+ppt_w/2"/>
                                          </p:val>
                                        </p:tav>
                                      </p:tavLst>
                                    </p:anim>
                                    <p:anim calcmode="lin" valueType="num">
                                      <p:cBhvr additive="base">
                                        <p:cTn id="188" dur="2000"/>
                                        <p:tgtEl>
                                          <p:spTgt spid="11"/>
                                        </p:tgtEl>
                                        <p:attrNameLst>
                                          <p:attrName>ppt_y</p:attrName>
                                        </p:attrNameLst>
                                      </p:cBhvr>
                                      <p:tavLst>
                                        <p:tav tm="0">
                                          <p:val>
                                            <p:strVal val="ppt_y"/>
                                          </p:val>
                                        </p:tav>
                                        <p:tav tm="100000">
                                          <p:val>
                                            <p:strVal val="ppt_y"/>
                                          </p:val>
                                        </p:tav>
                                      </p:tavLst>
                                    </p:anim>
                                    <p:set>
                                      <p:cBhvr>
                                        <p:cTn id="189" dur="1" fill="hold">
                                          <p:stCondLst>
                                            <p:cond delay="1999"/>
                                          </p:stCondLst>
                                        </p:cTn>
                                        <p:tgtEl>
                                          <p:spTgt spid="11"/>
                                        </p:tgtEl>
                                        <p:attrNameLst>
                                          <p:attrName>style.visibility</p:attrName>
                                        </p:attrNameLst>
                                      </p:cBhvr>
                                      <p:to>
                                        <p:strVal val="hidden"/>
                                      </p:to>
                                    </p:set>
                                  </p:childTnLst>
                                </p:cTn>
                              </p:par>
                              <p:par>
                                <p:cTn id="190" presetID="2" presetClass="exit" presetSubtype="2" fill="hold" grpId="2" nodeType="withEffect">
                                  <p:stCondLst>
                                    <p:cond delay="0"/>
                                  </p:stCondLst>
                                  <p:childTnLst>
                                    <p:anim calcmode="lin" valueType="num">
                                      <p:cBhvr additive="base">
                                        <p:cTn id="191" dur="2000"/>
                                        <p:tgtEl>
                                          <p:spTgt spid="13"/>
                                        </p:tgtEl>
                                        <p:attrNameLst>
                                          <p:attrName>ppt_x</p:attrName>
                                        </p:attrNameLst>
                                      </p:cBhvr>
                                      <p:tavLst>
                                        <p:tav tm="0">
                                          <p:val>
                                            <p:strVal val="ppt_x"/>
                                          </p:val>
                                        </p:tav>
                                        <p:tav tm="100000">
                                          <p:val>
                                            <p:strVal val="1+ppt_w/2"/>
                                          </p:val>
                                        </p:tav>
                                      </p:tavLst>
                                    </p:anim>
                                    <p:anim calcmode="lin" valueType="num">
                                      <p:cBhvr additive="base">
                                        <p:cTn id="192" dur="2000"/>
                                        <p:tgtEl>
                                          <p:spTgt spid="13"/>
                                        </p:tgtEl>
                                        <p:attrNameLst>
                                          <p:attrName>ppt_y</p:attrName>
                                        </p:attrNameLst>
                                      </p:cBhvr>
                                      <p:tavLst>
                                        <p:tav tm="0">
                                          <p:val>
                                            <p:strVal val="ppt_y"/>
                                          </p:val>
                                        </p:tav>
                                        <p:tav tm="100000">
                                          <p:val>
                                            <p:strVal val="ppt_y"/>
                                          </p:val>
                                        </p:tav>
                                      </p:tavLst>
                                    </p:anim>
                                    <p:set>
                                      <p:cBhvr>
                                        <p:cTn id="193" dur="1" fill="hold">
                                          <p:stCondLst>
                                            <p:cond delay="1999"/>
                                          </p:stCondLst>
                                        </p:cTn>
                                        <p:tgtEl>
                                          <p:spTgt spid="13"/>
                                        </p:tgtEl>
                                        <p:attrNameLst>
                                          <p:attrName>style.visibility</p:attrName>
                                        </p:attrNameLst>
                                      </p:cBhvr>
                                      <p:to>
                                        <p:strVal val="hidden"/>
                                      </p:to>
                                    </p:set>
                                  </p:childTnLst>
                                </p:cTn>
                              </p:par>
                              <p:par>
                                <p:cTn id="194" presetID="2" presetClass="exit" presetSubtype="2" fill="hold" grpId="2" nodeType="withEffect">
                                  <p:stCondLst>
                                    <p:cond delay="0"/>
                                  </p:stCondLst>
                                  <p:childTnLst>
                                    <p:anim calcmode="lin" valueType="num">
                                      <p:cBhvr additive="base">
                                        <p:cTn id="195" dur="2000"/>
                                        <p:tgtEl>
                                          <p:spTgt spid="16"/>
                                        </p:tgtEl>
                                        <p:attrNameLst>
                                          <p:attrName>ppt_x</p:attrName>
                                        </p:attrNameLst>
                                      </p:cBhvr>
                                      <p:tavLst>
                                        <p:tav tm="0">
                                          <p:val>
                                            <p:strVal val="ppt_x"/>
                                          </p:val>
                                        </p:tav>
                                        <p:tav tm="100000">
                                          <p:val>
                                            <p:strVal val="1+ppt_w/2"/>
                                          </p:val>
                                        </p:tav>
                                      </p:tavLst>
                                    </p:anim>
                                    <p:anim calcmode="lin" valueType="num">
                                      <p:cBhvr additive="base">
                                        <p:cTn id="196" dur="2000"/>
                                        <p:tgtEl>
                                          <p:spTgt spid="16"/>
                                        </p:tgtEl>
                                        <p:attrNameLst>
                                          <p:attrName>ppt_y</p:attrName>
                                        </p:attrNameLst>
                                      </p:cBhvr>
                                      <p:tavLst>
                                        <p:tav tm="0">
                                          <p:val>
                                            <p:strVal val="ppt_y"/>
                                          </p:val>
                                        </p:tav>
                                        <p:tav tm="100000">
                                          <p:val>
                                            <p:strVal val="ppt_y"/>
                                          </p:val>
                                        </p:tav>
                                      </p:tavLst>
                                    </p:anim>
                                    <p:set>
                                      <p:cBhvr>
                                        <p:cTn id="197" dur="1" fill="hold">
                                          <p:stCondLst>
                                            <p:cond delay="1999"/>
                                          </p:stCondLst>
                                        </p:cTn>
                                        <p:tgtEl>
                                          <p:spTgt spid="16"/>
                                        </p:tgtEl>
                                        <p:attrNameLst>
                                          <p:attrName>style.visibility</p:attrName>
                                        </p:attrNameLst>
                                      </p:cBhvr>
                                      <p:to>
                                        <p:strVal val="hidden"/>
                                      </p:to>
                                    </p:set>
                                  </p:childTnLst>
                                </p:cTn>
                              </p:par>
                              <p:par>
                                <p:cTn id="198" presetID="2" presetClass="exit" presetSubtype="2" fill="hold" grpId="2" nodeType="withEffect">
                                  <p:stCondLst>
                                    <p:cond delay="0"/>
                                  </p:stCondLst>
                                  <p:childTnLst>
                                    <p:anim calcmode="lin" valueType="num">
                                      <p:cBhvr additive="base">
                                        <p:cTn id="199" dur="2000"/>
                                        <p:tgtEl>
                                          <p:spTgt spid="17"/>
                                        </p:tgtEl>
                                        <p:attrNameLst>
                                          <p:attrName>ppt_x</p:attrName>
                                        </p:attrNameLst>
                                      </p:cBhvr>
                                      <p:tavLst>
                                        <p:tav tm="0">
                                          <p:val>
                                            <p:strVal val="ppt_x"/>
                                          </p:val>
                                        </p:tav>
                                        <p:tav tm="100000">
                                          <p:val>
                                            <p:strVal val="1+ppt_w/2"/>
                                          </p:val>
                                        </p:tav>
                                      </p:tavLst>
                                    </p:anim>
                                    <p:anim calcmode="lin" valueType="num">
                                      <p:cBhvr additive="base">
                                        <p:cTn id="200" dur="2000"/>
                                        <p:tgtEl>
                                          <p:spTgt spid="17"/>
                                        </p:tgtEl>
                                        <p:attrNameLst>
                                          <p:attrName>ppt_y</p:attrName>
                                        </p:attrNameLst>
                                      </p:cBhvr>
                                      <p:tavLst>
                                        <p:tav tm="0">
                                          <p:val>
                                            <p:strVal val="ppt_y"/>
                                          </p:val>
                                        </p:tav>
                                        <p:tav tm="100000">
                                          <p:val>
                                            <p:strVal val="ppt_y"/>
                                          </p:val>
                                        </p:tav>
                                      </p:tavLst>
                                    </p:anim>
                                    <p:set>
                                      <p:cBhvr>
                                        <p:cTn id="201" dur="1" fill="hold">
                                          <p:stCondLst>
                                            <p:cond delay="1999"/>
                                          </p:stCondLst>
                                        </p:cTn>
                                        <p:tgtEl>
                                          <p:spTgt spid="17"/>
                                        </p:tgtEl>
                                        <p:attrNameLst>
                                          <p:attrName>style.visibility</p:attrName>
                                        </p:attrNameLst>
                                      </p:cBhvr>
                                      <p:to>
                                        <p:strVal val="hidden"/>
                                      </p:to>
                                    </p:set>
                                  </p:childTnLst>
                                </p:cTn>
                              </p:par>
                              <p:par>
                                <p:cTn id="202" presetID="2" presetClass="exit" presetSubtype="2" fill="hold" grpId="2" nodeType="withEffect">
                                  <p:stCondLst>
                                    <p:cond delay="0"/>
                                  </p:stCondLst>
                                  <p:childTnLst>
                                    <p:anim calcmode="lin" valueType="num">
                                      <p:cBhvr additive="base">
                                        <p:cTn id="203" dur="2000"/>
                                        <p:tgtEl>
                                          <p:spTgt spid="19"/>
                                        </p:tgtEl>
                                        <p:attrNameLst>
                                          <p:attrName>ppt_x</p:attrName>
                                        </p:attrNameLst>
                                      </p:cBhvr>
                                      <p:tavLst>
                                        <p:tav tm="0">
                                          <p:val>
                                            <p:strVal val="ppt_x"/>
                                          </p:val>
                                        </p:tav>
                                        <p:tav tm="100000">
                                          <p:val>
                                            <p:strVal val="1+ppt_w/2"/>
                                          </p:val>
                                        </p:tav>
                                      </p:tavLst>
                                    </p:anim>
                                    <p:anim calcmode="lin" valueType="num">
                                      <p:cBhvr additive="base">
                                        <p:cTn id="204" dur="2000"/>
                                        <p:tgtEl>
                                          <p:spTgt spid="19"/>
                                        </p:tgtEl>
                                        <p:attrNameLst>
                                          <p:attrName>ppt_y</p:attrName>
                                        </p:attrNameLst>
                                      </p:cBhvr>
                                      <p:tavLst>
                                        <p:tav tm="0">
                                          <p:val>
                                            <p:strVal val="ppt_y"/>
                                          </p:val>
                                        </p:tav>
                                        <p:tav tm="100000">
                                          <p:val>
                                            <p:strVal val="ppt_y"/>
                                          </p:val>
                                        </p:tav>
                                      </p:tavLst>
                                    </p:anim>
                                    <p:set>
                                      <p:cBhvr>
                                        <p:cTn id="205" dur="1" fill="hold">
                                          <p:stCondLst>
                                            <p:cond delay="1999"/>
                                          </p:stCondLst>
                                        </p:cTn>
                                        <p:tgtEl>
                                          <p:spTgt spid="19"/>
                                        </p:tgtEl>
                                        <p:attrNameLst>
                                          <p:attrName>style.visibility</p:attrName>
                                        </p:attrNameLst>
                                      </p:cBhvr>
                                      <p:to>
                                        <p:strVal val="hidden"/>
                                      </p:to>
                                    </p:set>
                                  </p:childTnLst>
                                </p:cTn>
                              </p:par>
                              <p:par>
                                <p:cTn id="206" presetID="2" presetClass="exit" presetSubtype="8" fill="hold" grpId="2" nodeType="withEffect">
                                  <p:stCondLst>
                                    <p:cond delay="0"/>
                                  </p:stCondLst>
                                  <p:childTnLst>
                                    <p:anim calcmode="lin" valueType="num">
                                      <p:cBhvr additive="base">
                                        <p:cTn id="207" dur="2000"/>
                                        <p:tgtEl>
                                          <p:spTgt spid="3"/>
                                        </p:tgtEl>
                                        <p:attrNameLst>
                                          <p:attrName>ppt_x</p:attrName>
                                        </p:attrNameLst>
                                      </p:cBhvr>
                                      <p:tavLst>
                                        <p:tav tm="0">
                                          <p:val>
                                            <p:strVal val="ppt_x"/>
                                          </p:val>
                                        </p:tav>
                                        <p:tav tm="100000">
                                          <p:val>
                                            <p:strVal val="0-ppt_w/2"/>
                                          </p:val>
                                        </p:tav>
                                      </p:tavLst>
                                    </p:anim>
                                    <p:anim calcmode="lin" valueType="num">
                                      <p:cBhvr additive="base">
                                        <p:cTn id="208" dur="2000"/>
                                        <p:tgtEl>
                                          <p:spTgt spid="3"/>
                                        </p:tgtEl>
                                        <p:attrNameLst>
                                          <p:attrName>ppt_y</p:attrName>
                                        </p:attrNameLst>
                                      </p:cBhvr>
                                      <p:tavLst>
                                        <p:tav tm="0">
                                          <p:val>
                                            <p:strVal val="ppt_y"/>
                                          </p:val>
                                        </p:tav>
                                        <p:tav tm="100000">
                                          <p:val>
                                            <p:strVal val="ppt_y"/>
                                          </p:val>
                                        </p:tav>
                                      </p:tavLst>
                                    </p:anim>
                                    <p:set>
                                      <p:cBhvr>
                                        <p:cTn id="209" dur="1" fill="hold">
                                          <p:stCondLst>
                                            <p:cond delay="1999"/>
                                          </p:stCondLst>
                                        </p:cTn>
                                        <p:tgtEl>
                                          <p:spTgt spid="3"/>
                                        </p:tgtEl>
                                        <p:attrNameLst>
                                          <p:attrName>style.visibility</p:attrName>
                                        </p:attrNameLst>
                                      </p:cBhvr>
                                      <p:to>
                                        <p:strVal val="hidden"/>
                                      </p:to>
                                    </p:set>
                                  </p:childTnLst>
                                </p:cTn>
                              </p:par>
                              <p:par>
                                <p:cTn id="210" presetID="2" presetClass="exit" presetSubtype="8" fill="hold" grpId="2" nodeType="withEffect">
                                  <p:stCondLst>
                                    <p:cond delay="0"/>
                                  </p:stCondLst>
                                  <p:childTnLst>
                                    <p:anim calcmode="lin" valueType="num">
                                      <p:cBhvr additive="base">
                                        <p:cTn id="211" dur="2000"/>
                                        <p:tgtEl>
                                          <p:spTgt spid="6"/>
                                        </p:tgtEl>
                                        <p:attrNameLst>
                                          <p:attrName>ppt_x</p:attrName>
                                        </p:attrNameLst>
                                      </p:cBhvr>
                                      <p:tavLst>
                                        <p:tav tm="0">
                                          <p:val>
                                            <p:strVal val="ppt_x"/>
                                          </p:val>
                                        </p:tav>
                                        <p:tav tm="100000">
                                          <p:val>
                                            <p:strVal val="0-ppt_w/2"/>
                                          </p:val>
                                        </p:tav>
                                      </p:tavLst>
                                    </p:anim>
                                    <p:anim calcmode="lin" valueType="num">
                                      <p:cBhvr additive="base">
                                        <p:cTn id="212" dur="2000"/>
                                        <p:tgtEl>
                                          <p:spTgt spid="6"/>
                                        </p:tgtEl>
                                        <p:attrNameLst>
                                          <p:attrName>ppt_y</p:attrName>
                                        </p:attrNameLst>
                                      </p:cBhvr>
                                      <p:tavLst>
                                        <p:tav tm="0">
                                          <p:val>
                                            <p:strVal val="ppt_y"/>
                                          </p:val>
                                        </p:tav>
                                        <p:tav tm="100000">
                                          <p:val>
                                            <p:strVal val="ppt_y"/>
                                          </p:val>
                                        </p:tav>
                                      </p:tavLst>
                                    </p:anim>
                                    <p:set>
                                      <p:cBhvr>
                                        <p:cTn id="213" dur="1" fill="hold">
                                          <p:stCondLst>
                                            <p:cond delay="1999"/>
                                          </p:stCondLst>
                                        </p:cTn>
                                        <p:tgtEl>
                                          <p:spTgt spid="6"/>
                                        </p:tgtEl>
                                        <p:attrNameLst>
                                          <p:attrName>style.visibility</p:attrName>
                                        </p:attrNameLst>
                                      </p:cBhvr>
                                      <p:to>
                                        <p:strVal val="hidden"/>
                                      </p:to>
                                    </p:set>
                                  </p:childTnLst>
                                </p:cTn>
                              </p:par>
                              <p:par>
                                <p:cTn id="214" presetID="2" presetClass="exit" presetSubtype="8" fill="hold" grpId="2" nodeType="withEffect">
                                  <p:stCondLst>
                                    <p:cond delay="0"/>
                                  </p:stCondLst>
                                  <p:childTnLst>
                                    <p:anim calcmode="lin" valueType="num">
                                      <p:cBhvr additive="base">
                                        <p:cTn id="215" dur="2000"/>
                                        <p:tgtEl>
                                          <p:spTgt spid="8"/>
                                        </p:tgtEl>
                                        <p:attrNameLst>
                                          <p:attrName>ppt_x</p:attrName>
                                        </p:attrNameLst>
                                      </p:cBhvr>
                                      <p:tavLst>
                                        <p:tav tm="0">
                                          <p:val>
                                            <p:strVal val="ppt_x"/>
                                          </p:val>
                                        </p:tav>
                                        <p:tav tm="100000">
                                          <p:val>
                                            <p:strVal val="0-ppt_w/2"/>
                                          </p:val>
                                        </p:tav>
                                      </p:tavLst>
                                    </p:anim>
                                    <p:anim calcmode="lin" valueType="num">
                                      <p:cBhvr additive="base">
                                        <p:cTn id="216" dur="2000"/>
                                        <p:tgtEl>
                                          <p:spTgt spid="8"/>
                                        </p:tgtEl>
                                        <p:attrNameLst>
                                          <p:attrName>ppt_y</p:attrName>
                                        </p:attrNameLst>
                                      </p:cBhvr>
                                      <p:tavLst>
                                        <p:tav tm="0">
                                          <p:val>
                                            <p:strVal val="ppt_y"/>
                                          </p:val>
                                        </p:tav>
                                        <p:tav tm="100000">
                                          <p:val>
                                            <p:strVal val="ppt_y"/>
                                          </p:val>
                                        </p:tav>
                                      </p:tavLst>
                                    </p:anim>
                                    <p:set>
                                      <p:cBhvr>
                                        <p:cTn id="217" dur="1" fill="hold">
                                          <p:stCondLst>
                                            <p:cond delay="1999"/>
                                          </p:stCondLst>
                                        </p:cTn>
                                        <p:tgtEl>
                                          <p:spTgt spid="8"/>
                                        </p:tgtEl>
                                        <p:attrNameLst>
                                          <p:attrName>style.visibility</p:attrName>
                                        </p:attrNameLst>
                                      </p:cBhvr>
                                      <p:to>
                                        <p:strVal val="hidden"/>
                                      </p:to>
                                    </p:set>
                                  </p:childTnLst>
                                </p:cTn>
                              </p:par>
                              <p:par>
                                <p:cTn id="218" presetID="2" presetClass="exit" presetSubtype="8" fill="hold" grpId="2" nodeType="withEffect">
                                  <p:stCondLst>
                                    <p:cond delay="0"/>
                                  </p:stCondLst>
                                  <p:childTnLst>
                                    <p:anim calcmode="lin" valueType="num">
                                      <p:cBhvr additive="base">
                                        <p:cTn id="219" dur="2000"/>
                                        <p:tgtEl>
                                          <p:spTgt spid="9"/>
                                        </p:tgtEl>
                                        <p:attrNameLst>
                                          <p:attrName>ppt_x</p:attrName>
                                        </p:attrNameLst>
                                      </p:cBhvr>
                                      <p:tavLst>
                                        <p:tav tm="0">
                                          <p:val>
                                            <p:strVal val="ppt_x"/>
                                          </p:val>
                                        </p:tav>
                                        <p:tav tm="100000">
                                          <p:val>
                                            <p:strVal val="0-ppt_w/2"/>
                                          </p:val>
                                        </p:tav>
                                      </p:tavLst>
                                    </p:anim>
                                    <p:anim calcmode="lin" valueType="num">
                                      <p:cBhvr additive="base">
                                        <p:cTn id="220" dur="2000"/>
                                        <p:tgtEl>
                                          <p:spTgt spid="9"/>
                                        </p:tgtEl>
                                        <p:attrNameLst>
                                          <p:attrName>ppt_y</p:attrName>
                                        </p:attrNameLst>
                                      </p:cBhvr>
                                      <p:tavLst>
                                        <p:tav tm="0">
                                          <p:val>
                                            <p:strVal val="ppt_y"/>
                                          </p:val>
                                        </p:tav>
                                        <p:tav tm="100000">
                                          <p:val>
                                            <p:strVal val="ppt_y"/>
                                          </p:val>
                                        </p:tav>
                                      </p:tavLst>
                                    </p:anim>
                                    <p:set>
                                      <p:cBhvr>
                                        <p:cTn id="221" dur="1" fill="hold">
                                          <p:stCondLst>
                                            <p:cond delay="1999"/>
                                          </p:stCondLst>
                                        </p:cTn>
                                        <p:tgtEl>
                                          <p:spTgt spid="9"/>
                                        </p:tgtEl>
                                        <p:attrNameLst>
                                          <p:attrName>style.visibility</p:attrName>
                                        </p:attrNameLst>
                                      </p:cBhvr>
                                      <p:to>
                                        <p:strVal val="hidden"/>
                                      </p:to>
                                    </p:set>
                                  </p:childTnLst>
                                </p:cTn>
                              </p:par>
                              <p:par>
                                <p:cTn id="222" presetID="2" presetClass="exit" presetSubtype="8" fill="hold" grpId="2" nodeType="withEffect">
                                  <p:stCondLst>
                                    <p:cond delay="0"/>
                                  </p:stCondLst>
                                  <p:childTnLst>
                                    <p:anim calcmode="lin" valueType="num">
                                      <p:cBhvr additive="base">
                                        <p:cTn id="223" dur="2000"/>
                                        <p:tgtEl>
                                          <p:spTgt spid="12"/>
                                        </p:tgtEl>
                                        <p:attrNameLst>
                                          <p:attrName>ppt_x</p:attrName>
                                        </p:attrNameLst>
                                      </p:cBhvr>
                                      <p:tavLst>
                                        <p:tav tm="0">
                                          <p:val>
                                            <p:strVal val="ppt_x"/>
                                          </p:val>
                                        </p:tav>
                                        <p:tav tm="100000">
                                          <p:val>
                                            <p:strVal val="0-ppt_w/2"/>
                                          </p:val>
                                        </p:tav>
                                      </p:tavLst>
                                    </p:anim>
                                    <p:anim calcmode="lin" valueType="num">
                                      <p:cBhvr additive="base">
                                        <p:cTn id="224" dur="2000"/>
                                        <p:tgtEl>
                                          <p:spTgt spid="12"/>
                                        </p:tgtEl>
                                        <p:attrNameLst>
                                          <p:attrName>ppt_y</p:attrName>
                                        </p:attrNameLst>
                                      </p:cBhvr>
                                      <p:tavLst>
                                        <p:tav tm="0">
                                          <p:val>
                                            <p:strVal val="ppt_y"/>
                                          </p:val>
                                        </p:tav>
                                        <p:tav tm="100000">
                                          <p:val>
                                            <p:strVal val="ppt_y"/>
                                          </p:val>
                                        </p:tav>
                                      </p:tavLst>
                                    </p:anim>
                                    <p:set>
                                      <p:cBhvr>
                                        <p:cTn id="225" dur="1" fill="hold">
                                          <p:stCondLst>
                                            <p:cond delay="1999"/>
                                          </p:stCondLst>
                                        </p:cTn>
                                        <p:tgtEl>
                                          <p:spTgt spid="12"/>
                                        </p:tgtEl>
                                        <p:attrNameLst>
                                          <p:attrName>style.visibility</p:attrName>
                                        </p:attrNameLst>
                                      </p:cBhvr>
                                      <p:to>
                                        <p:strVal val="hidden"/>
                                      </p:to>
                                    </p:set>
                                  </p:childTnLst>
                                </p:cTn>
                              </p:par>
                              <p:par>
                                <p:cTn id="226" presetID="2" presetClass="exit" presetSubtype="8" fill="hold" grpId="2" nodeType="withEffect">
                                  <p:stCondLst>
                                    <p:cond delay="0"/>
                                  </p:stCondLst>
                                  <p:childTnLst>
                                    <p:anim calcmode="lin" valueType="num">
                                      <p:cBhvr additive="base">
                                        <p:cTn id="227" dur="2000"/>
                                        <p:tgtEl>
                                          <p:spTgt spid="14"/>
                                        </p:tgtEl>
                                        <p:attrNameLst>
                                          <p:attrName>ppt_x</p:attrName>
                                        </p:attrNameLst>
                                      </p:cBhvr>
                                      <p:tavLst>
                                        <p:tav tm="0">
                                          <p:val>
                                            <p:strVal val="ppt_x"/>
                                          </p:val>
                                        </p:tav>
                                        <p:tav tm="100000">
                                          <p:val>
                                            <p:strVal val="0-ppt_w/2"/>
                                          </p:val>
                                        </p:tav>
                                      </p:tavLst>
                                    </p:anim>
                                    <p:anim calcmode="lin" valueType="num">
                                      <p:cBhvr additive="base">
                                        <p:cTn id="228" dur="2000"/>
                                        <p:tgtEl>
                                          <p:spTgt spid="14"/>
                                        </p:tgtEl>
                                        <p:attrNameLst>
                                          <p:attrName>ppt_y</p:attrName>
                                        </p:attrNameLst>
                                      </p:cBhvr>
                                      <p:tavLst>
                                        <p:tav tm="0">
                                          <p:val>
                                            <p:strVal val="ppt_y"/>
                                          </p:val>
                                        </p:tav>
                                        <p:tav tm="100000">
                                          <p:val>
                                            <p:strVal val="ppt_y"/>
                                          </p:val>
                                        </p:tav>
                                      </p:tavLst>
                                    </p:anim>
                                    <p:set>
                                      <p:cBhvr>
                                        <p:cTn id="229" dur="1" fill="hold">
                                          <p:stCondLst>
                                            <p:cond delay="1999"/>
                                          </p:stCondLst>
                                        </p:cTn>
                                        <p:tgtEl>
                                          <p:spTgt spid="14"/>
                                        </p:tgtEl>
                                        <p:attrNameLst>
                                          <p:attrName>style.visibility</p:attrName>
                                        </p:attrNameLst>
                                      </p:cBhvr>
                                      <p:to>
                                        <p:strVal val="hidden"/>
                                      </p:to>
                                    </p:set>
                                  </p:childTnLst>
                                </p:cTn>
                              </p:par>
                              <p:par>
                                <p:cTn id="230" presetID="2" presetClass="exit" presetSubtype="8" fill="hold" grpId="2" nodeType="withEffect">
                                  <p:stCondLst>
                                    <p:cond delay="0"/>
                                  </p:stCondLst>
                                  <p:childTnLst>
                                    <p:anim calcmode="lin" valueType="num">
                                      <p:cBhvr additive="base">
                                        <p:cTn id="231" dur="2000"/>
                                        <p:tgtEl>
                                          <p:spTgt spid="15"/>
                                        </p:tgtEl>
                                        <p:attrNameLst>
                                          <p:attrName>ppt_x</p:attrName>
                                        </p:attrNameLst>
                                      </p:cBhvr>
                                      <p:tavLst>
                                        <p:tav tm="0">
                                          <p:val>
                                            <p:strVal val="ppt_x"/>
                                          </p:val>
                                        </p:tav>
                                        <p:tav tm="100000">
                                          <p:val>
                                            <p:strVal val="0-ppt_w/2"/>
                                          </p:val>
                                        </p:tav>
                                      </p:tavLst>
                                    </p:anim>
                                    <p:anim calcmode="lin" valueType="num">
                                      <p:cBhvr additive="base">
                                        <p:cTn id="232" dur="2000"/>
                                        <p:tgtEl>
                                          <p:spTgt spid="15"/>
                                        </p:tgtEl>
                                        <p:attrNameLst>
                                          <p:attrName>ppt_y</p:attrName>
                                        </p:attrNameLst>
                                      </p:cBhvr>
                                      <p:tavLst>
                                        <p:tav tm="0">
                                          <p:val>
                                            <p:strVal val="ppt_y"/>
                                          </p:val>
                                        </p:tav>
                                        <p:tav tm="100000">
                                          <p:val>
                                            <p:strVal val="ppt_y"/>
                                          </p:val>
                                        </p:tav>
                                      </p:tavLst>
                                    </p:anim>
                                    <p:set>
                                      <p:cBhvr>
                                        <p:cTn id="233" dur="1" fill="hold">
                                          <p:stCondLst>
                                            <p:cond delay="1999"/>
                                          </p:stCondLst>
                                        </p:cTn>
                                        <p:tgtEl>
                                          <p:spTgt spid="15"/>
                                        </p:tgtEl>
                                        <p:attrNameLst>
                                          <p:attrName>style.visibility</p:attrName>
                                        </p:attrNameLst>
                                      </p:cBhvr>
                                      <p:to>
                                        <p:strVal val="hidden"/>
                                      </p:to>
                                    </p:set>
                                  </p:childTnLst>
                                </p:cTn>
                              </p:par>
                              <p:par>
                                <p:cTn id="234" presetID="2" presetClass="exit" presetSubtype="8" fill="hold" grpId="2" nodeType="withEffect">
                                  <p:stCondLst>
                                    <p:cond delay="0"/>
                                  </p:stCondLst>
                                  <p:childTnLst>
                                    <p:anim calcmode="lin" valueType="num">
                                      <p:cBhvr additive="base">
                                        <p:cTn id="235" dur="2000"/>
                                        <p:tgtEl>
                                          <p:spTgt spid="18"/>
                                        </p:tgtEl>
                                        <p:attrNameLst>
                                          <p:attrName>ppt_x</p:attrName>
                                        </p:attrNameLst>
                                      </p:cBhvr>
                                      <p:tavLst>
                                        <p:tav tm="0">
                                          <p:val>
                                            <p:strVal val="ppt_x"/>
                                          </p:val>
                                        </p:tav>
                                        <p:tav tm="100000">
                                          <p:val>
                                            <p:strVal val="0-ppt_w/2"/>
                                          </p:val>
                                        </p:tav>
                                      </p:tavLst>
                                    </p:anim>
                                    <p:anim calcmode="lin" valueType="num">
                                      <p:cBhvr additive="base">
                                        <p:cTn id="236" dur="2000"/>
                                        <p:tgtEl>
                                          <p:spTgt spid="18"/>
                                        </p:tgtEl>
                                        <p:attrNameLst>
                                          <p:attrName>ppt_y</p:attrName>
                                        </p:attrNameLst>
                                      </p:cBhvr>
                                      <p:tavLst>
                                        <p:tav tm="0">
                                          <p:val>
                                            <p:strVal val="ppt_y"/>
                                          </p:val>
                                        </p:tav>
                                        <p:tav tm="100000">
                                          <p:val>
                                            <p:strVal val="ppt_y"/>
                                          </p:val>
                                        </p:tav>
                                      </p:tavLst>
                                    </p:anim>
                                    <p:set>
                                      <p:cBhvr>
                                        <p:cTn id="237" dur="1" fill="hold">
                                          <p:stCondLst>
                                            <p:cond delay="1999"/>
                                          </p:stCondLst>
                                        </p:cTn>
                                        <p:tgtEl>
                                          <p:spTgt spid="18"/>
                                        </p:tgtEl>
                                        <p:attrNameLst>
                                          <p:attrName>style.visibility</p:attrName>
                                        </p:attrNameLst>
                                      </p:cBhvr>
                                      <p:to>
                                        <p:strVal val="hidden"/>
                                      </p:to>
                                    </p:set>
                                  </p:childTnLst>
                                </p:cTn>
                              </p:par>
                              <p:par>
                                <p:cTn id="238" presetID="2" presetClass="exit" presetSubtype="8" fill="hold" grpId="2" nodeType="withEffect">
                                  <p:stCondLst>
                                    <p:cond delay="0"/>
                                  </p:stCondLst>
                                  <p:childTnLst>
                                    <p:anim calcmode="lin" valueType="num">
                                      <p:cBhvr additive="base">
                                        <p:cTn id="239" dur="2000"/>
                                        <p:tgtEl>
                                          <p:spTgt spid="20"/>
                                        </p:tgtEl>
                                        <p:attrNameLst>
                                          <p:attrName>ppt_x</p:attrName>
                                        </p:attrNameLst>
                                      </p:cBhvr>
                                      <p:tavLst>
                                        <p:tav tm="0">
                                          <p:val>
                                            <p:strVal val="ppt_x"/>
                                          </p:val>
                                        </p:tav>
                                        <p:tav tm="100000">
                                          <p:val>
                                            <p:strVal val="0-ppt_w/2"/>
                                          </p:val>
                                        </p:tav>
                                      </p:tavLst>
                                    </p:anim>
                                    <p:anim calcmode="lin" valueType="num">
                                      <p:cBhvr additive="base">
                                        <p:cTn id="240" dur="2000"/>
                                        <p:tgtEl>
                                          <p:spTgt spid="20"/>
                                        </p:tgtEl>
                                        <p:attrNameLst>
                                          <p:attrName>ppt_y</p:attrName>
                                        </p:attrNameLst>
                                      </p:cBhvr>
                                      <p:tavLst>
                                        <p:tav tm="0">
                                          <p:val>
                                            <p:strVal val="ppt_y"/>
                                          </p:val>
                                        </p:tav>
                                        <p:tav tm="100000">
                                          <p:val>
                                            <p:strVal val="ppt_y"/>
                                          </p:val>
                                        </p:tav>
                                      </p:tavLst>
                                    </p:anim>
                                    <p:set>
                                      <p:cBhvr>
                                        <p:cTn id="241" dur="1" fill="hold">
                                          <p:stCondLst>
                                            <p:cond delay="1999"/>
                                          </p:stCondLst>
                                        </p:cTn>
                                        <p:tgtEl>
                                          <p:spTgt spid="20"/>
                                        </p:tgtEl>
                                        <p:attrNameLst>
                                          <p:attrName>style.visibility</p:attrName>
                                        </p:attrNameLst>
                                      </p:cBhvr>
                                      <p:to>
                                        <p:strVal val="hidden"/>
                                      </p:to>
                                    </p:set>
                                  </p:childTnLst>
                                </p:cTn>
                              </p:par>
                              <p:par>
                                <p:cTn id="242" presetID="8" presetClass="emph" presetSubtype="0" fill="hold" grpId="3" nodeType="withEffect">
                                  <p:stCondLst>
                                    <p:cond delay="0"/>
                                  </p:stCondLst>
                                  <p:childTnLst>
                                    <p:animRot by="-21600000">
                                      <p:cBhvr>
                                        <p:cTn id="243" dur="2000" fill="hold"/>
                                        <p:tgtEl>
                                          <p:spTgt spid="3"/>
                                        </p:tgtEl>
                                        <p:attrNameLst>
                                          <p:attrName>r</p:attrName>
                                        </p:attrNameLst>
                                      </p:cBhvr>
                                    </p:animRot>
                                  </p:childTnLst>
                                </p:cTn>
                              </p:par>
                              <p:par>
                                <p:cTn id="244" presetID="8" presetClass="emph" presetSubtype="0" fill="hold" grpId="3" nodeType="withEffect">
                                  <p:stCondLst>
                                    <p:cond delay="0"/>
                                  </p:stCondLst>
                                  <p:childTnLst>
                                    <p:animRot by="-21600000">
                                      <p:cBhvr>
                                        <p:cTn id="245" dur="2000" fill="hold"/>
                                        <p:tgtEl>
                                          <p:spTgt spid="6"/>
                                        </p:tgtEl>
                                        <p:attrNameLst>
                                          <p:attrName>r</p:attrName>
                                        </p:attrNameLst>
                                      </p:cBhvr>
                                    </p:animRot>
                                  </p:childTnLst>
                                </p:cTn>
                              </p:par>
                              <p:par>
                                <p:cTn id="246" presetID="8" presetClass="emph" presetSubtype="0" fill="hold" grpId="3" nodeType="withEffect">
                                  <p:stCondLst>
                                    <p:cond delay="0"/>
                                  </p:stCondLst>
                                  <p:childTnLst>
                                    <p:animRot by="-21600000">
                                      <p:cBhvr>
                                        <p:cTn id="247" dur="2000" fill="hold"/>
                                        <p:tgtEl>
                                          <p:spTgt spid="8"/>
                                        </p:tgtEl>
                                        <p:attrNameLst>
                                          <p:attrName>r</p:attrName>
                                        </p:attrNameLst>
                                      </p:cBhvr>
                                    </p:animRot>
                                  </p:childTnLst>
                                </p:cTn>
                              </p:par>
                              <p:par>
                                <p:cTn id="248" presetID="8" presetClass="emph" presetSubtype="0" fill="hold" grpId="3" nodeType="withEffect">
                                  <p:stCondLst>
                                    <p:cond delay="0"/>
                                  </p:stCondLst>
                                  <p:childTnLst>
                                    <p:animRot by="-21600000">
                                      <p:cBhvr>
                                        <p:cTn id="249" dur="2000" fill="hold"/>
                                        <p:tgtEl>
                                          <p:spTgt spid="9"/>
                                        </p:tgtEl>
                                        <p:attrNameLst>
                                          <p:attrName>r</p:attrName>
                                        </p:attrNameLst>
                                      </p:cBhvr>
                                    </p:animRot>
                                  </p:childTnLst>
                                </p:cTn>
                              </p:par>
                              <p:par>
                                <p:cTn id="250" presetID="8" presetClass="emph" presetSubtype="0" fill="hold" grpId="3" nodeType="withEffect">
                                  <p:stCondLst>
                                    <p:cond delay="0"/>
                                  </p:stCondLst>
                                  <p:childTnLst>
                                    <p:animRot by="-21600000">
                                      <p:cBhvr>
                                        <p:cTn id="251" dur="2000" fill="hold"/>
                                        <p:tgtEl>
                                          <p:spTgt spid="12"/>
                                        </p:tgtEl>
                                        <p:attrNameLst>
                                          <p:attrName>r</p:attrName>
                                        </p:attrNameLst>
                                      </p:cBhvr>
                                    </p:animRot>
                                  </p:childTnLst>
                                </p:cTn>
                              </p:par>
                              <p:par>
                                <p:cTn id="252" presetID="8" presetClass="emph" presetSubtype="0" fill="hold" grpId="3" nodeType="withEffect">
                                  <p:stCondLst>
                                    <p:cond delay="0"/>
                                  </p:stCondLst>
                                  <p:childTnLst>
                                    <p:animRot by="-21600000">
                                      <p:cBhvr>
                                        <p:cTn id="253" dur="2000" fill="hold"/>
                                        <p:tgtEl>
                                          <p:spTgt spid="14"/>
                                        </p:tgtEl>
                                        <p:attrNameLst>
                                          <p:attrName>r</p:attrName>
                                        </p:attrNameLst>
                                      </p:cBhvr>
                                    </p:animRot>
                                  </p:childTnLst>
                                </p:cTn>
                              </p:par>
                              <p:par>
                                <p:cTn id="254" presetID="8" presetClass="emph" presetSubtype="0" fill="hold" grpId="3" nodeType="withEffect">
                                  <p:stCondLst>
                                    <p:cond delay="0"/>
                                  </p:stCondLst>
                                  <p:childTnLst>
                                    <p:animRot by="-21600000">
                                      <p:cBhvr>
                                        <p:cTn id="255" dur="2000" fill="hold"/>
                                        <p:tgtEl>
                                          <p:spTgt spid="15"/>
                                        </p:tgtEl>
                                        <p:attrNameLst>
                                          <p:attrName>r</p:attrName>
                                        </p:attrNameLst>
                                      </p:cBhvr>
                                    </p:animRot>
                                  </p:childTnLst>
                                </p:cTn>
                              </p:par>
                              <p:par>
                                <p:cTn id="256" presetID="8" presetClass="emph" presetSubtype="0" fill="hold" grpId="3" nodeType="withEffect">
                                  <p:stCondLst>
                                    <p:cond delay="0"/>
                                  </p:stCondLst>
                                  <p:childTnLst>
                                    <p:animRot by="-21600000">
                                      <p:cBhvr>
                                        <p:cTn id="257" dur="2000" fill="hold"/>
                                        <p:tgtEl>
                                          <p:spTgt spid="18"/>
                                        </p:tgtEl>
                                        <p:attrNameLst>
                                          <p:attrName>r</p:attrName>
                                        </p:attrNameLst>
                                      </p:cBhvr>
                                    </p:animRot>
                                  </p:childTnLst>
                                </p:cTn>
                              </p:par>
                              <p:par>
                                <p:cTn id="258" presetID="8" presetClass="emph" presetSubtype="0" fill="hold" grpId="3" nodeType="withEffect">
                                  <p:stCondLst>
                                    <p:cond delay="0"/>
                                  </p:stCondLst>
                                  <p:childTnLst>
                                    <p:animRot by="-21600000">
                                      <p:cBhvr>
                                        <p:cTn id="259" dur="2000" fill="hold"/>
                                        <p:tgtEl>
                                          <p:spTgt spid="20"/>
                                        </p:tgtEl>
                                        <p:attrNameLst>
                                          <p:attrName>r</p:attrName>
                                        </p:attrNameLst>
                                      </p:cBhvr>
                                    </p:animRot>
                                  </p:childTnLst>
                                </p:cTn>
                              </p:par>
                              <p:par>
                                <p:cTn id="260" presetID="8" presetClass="emph" presetSubtype="0" fill="hold" grpId="3" nodeType="withEffect">
                                  <p:stCondLst>
                                    <p:cond delay="0"/>
                                  </p:stCondLst>
                                  <p:childTnLst>
                                    <p:animRot by="21600000">
                                      <p:cBhvr>
                                        <p:cTn id="261" dur="2000" fill="hold"/>
                                        <p:tgtEl>
                                          <p:spTgt spid="4"/>
                                        </p:tgtEl>
                                        <p:attrNameLst>
                                          <p:attrName>r</p:attrName>
                                        </p:attrNameLst>
                                      </p:cBhvr>
                                    </p:animRot>
                                  </p:childTnLst>
                                </p:cTn>
                              </p:par>
                              <p:par>
                                <p:cTn id="262" presetID="8" presetClass="emph" presetSubtype="0" fill="hold" grpId="3" nodeType="withEffect">
                                  <p:stCondLst>
                                    <p:cond delay="0"/>
                                  </p:stCondLst>
                                  <p:childTnLst>
                                    <p:animRot by="21600000">
                                      <p:cBhvr>
                                        <p:cTn id="263" dur="2000" fill="hold"/>
                                        <p:tgtEl>
                                          <p:spTgt spid="5"/>
                                        </p:tgtEl>
                                        <p:attrNameLst>
                                          <p:attrName>r</p:attrName>
                                        </p:attrNameLst>
                                      </p:cBhvr>
                                    </p:animRot>
                                  </p:childTnLst>
                                </p:cTn>
                              </p:par>
                              <p:par>
                                <p:cTn id="264" presetID="8" presetClass="emph" presetSubtype="0" fill="hold" grpId="3" nodeType="withEffect">
                                  <p:stCondLst>
                                    <p:cond delay="0"/>
                                  </p:stCondLst>
                                  <p:childTnLst>
                                    <p:animRot by="21600000">
                                      <p:cBhvr>
                                        <p:cTn id="265" dur="2000" fill="hold"/>
                                        <p:tgtEl>
                                          <p:spTgt spid="7"/>
                                        </p:tgtEl>
                                        <p:attrNameLst>
                                          <p:attrName>r</p:attrName>
                                        </p:attrNameLst>
                                      </p:cBhvr>
                                    </p:animRot>
                                  </p:childTnLst>
                                </p:cTn>
                              </p:par>
                              <p:par>
                                <p:cTn id="266" presetID="8" presetClass="emph" presetSubtype="0" fill="hold" grpId="3" nodeType="withEffect">
                                  <p:stCondLst>
                                    <p:cond delay="0"/>
                                  </p:stCondLst>
                                  <p:childTnLst>
                                    <p:animRot by="21600000">
                                      <p:cBhvr>
                                        <p:cTn id="267" dur="2000" fill="hold"/>
                                        <p:tgtEl>
                                          <p:spTgt spid="10"/>
                                        </p:tgtEl>
                                        <p:attrNameLst>
                                          <p:attrName>r</p:attrName>
                                        </p:attrNameLst>
                                      </p:cBhvr>
                                    </p:animRot>
                                  </p:childTnLst>
                                </p:cTn>
                              </p:par>
                              <p:par>
                                <p:cTn id="268" presetID="8" presetClass="emph" presetSubtype="0" fill="hold" grpId="3" nodeType="withEffect">
                                  <p:stCondLst>
                                    <p:cond delay="0"/>
                                  </p:stCondLst>
                                  <p:childTnLst>
                                    <p:animRot by="21600000">
                                      <p:cBhvr>
                                        <p:cTn id="269" dur="2000" fill="hold"/>
                                        <p:tgtEl>
                                          <p:spTgt spid="11"/>
                                        </p:tgtEl>
                                        <p:attrNameLst>
                                          <p:attrName>r</p:attrName>
                                        </p:attrNameLst>
                                      </p:cBhvr>
                                    </p:animRot>
                                  </p:childTnLst>
                                </p:cTn>
                              </p:par>
                              <p:par>
                                <p:cTn id="270" presetID="8" presetClass="emph" presetSubtype="0" fill="hold" grpId="3" nodeType="withEffect">
                                  <p:stCondLst>
                                    <p:cond delay="0"/>
                                  </p:stCondLst>
                                  <p:childTnLst>
                                    <p:animRot by="21600000">
                                      <p:cBhvr>
                                        <p:cTn id="271" dur="2000" fill="hold"/>
                                        <p:tgtEl>
                                          <p:spTgt spid="13"/>
                                        </p:tgtEl>
                                        <p:attrNameLst>
                                          <p:attrName>r</p:attrName>
                                        </p:attrNameLst>
                                      </p:cBhvr>
                                    </p:animRot>
                                  </p:childTnLst>
                                </p:cTn>
                              </p:par>
                              <p:par>
                                <p:cTn id="272" presetID="8" presetClass="emph" presetSubtype="0" fill="hold" grpId="3" nodeType="withEffect">
                                  <p:stCondLst>
                                    <p:cond delay="0"/>
                                  </p:stCondLst>
                                  <p:childTnLst>
                                    <p:animRot by="21600000">
                                      <p:cBhvr>
                                        <p:cTn id="273" dur="2000" fill="hold"/>
                                        <p:tgtEl>
                                          <p:spTgt spid="16"/>
                                        </p:tgtEl>
                                        <p:attrNameLst>
                                          <p:attrName>r</p:attrName>
                                        </p:attrNameLst>
                                      </p:cBhvr>
                                    </p:animRot>
                                  </p:childTnLst>
                                </p:cTn>
                              </p:par>
                              <p:par>
                                <p:cTn id="274" presetID="8" presetClass="emph" presetSubtype="0" fill="hold" grpId="3" nodeType="withEffect">
                                  <p:stCondLst>
                                    <p:cond delay="0"/>
                                  </p:stCondLst>
                                  <p:childTnLst>
                                    <p:animRot by="21600000">
                                      <p:cBhvr>
                                        <p:cTn id="275" dur="2000" fill="hold"/>
                                        <p:tgtEl>
                                          <p:spTgt spid="17"/>
                                        </p:tgtEl>
                                        <p:attrNameLst>
                                          <p:attrName>r</p:attrName>
                                        </p:attrNameLst>
                                      </p:cBhvr>
                                    </p:animRot>
                                  </p:childTnLst>
                                </p:cTn>
                              </p:par>
                              <p:par>
                                <p:cTn id="276" presetID="8" presetClass="emph" presetSubtype="0" fill="hold" grpId="3" nodeType="withEffect">
                                  <p:stCondLst>
                                    <p:cond delay="0"/>
                                  </p:stCondLst>
                                  <p:childTnLst>
                                    <p:animRot by="21600000">
                                      <p:cBhvr>
                                        <p:cTn id="277" dur="2000" fill="hold"/>
                                        <p:tgtEl>
                                          <p:spTgt spid="19"/>
                                        </p:tgtEl>
                                        <p:attrNameLst>
                                          <p:attrName>r</p:attrName>
                                        </p:attrNameLst>
                                      </p:cBhvr>
                                    </p:animRot>
                                  </p:childTnLst>
                                </p:cTn>
                              </p:par>
                              <p:par>
                                <p:cTn id="278" presetID="17" presetClass="entr" presetSubtype="10" fill="hold" nodeType="withEffect">
                                  <p:stCondLst>
                                    <p:cond delay="0"/>
                                  </p:stCondLst>
                                  <p:childTnLst>
                                    <p:set>
                                      <p:cBhvr>
                                        <p:cTn id="279" dur="1" fill="hold">
                                          <p:stCondLst>
                                            <p:cond delay="0"/>
                                          </p:stCondLst>
                                        </p:cTn>
                                        <p:tgtEl>
                                          <p:spTgt spid="2"/>
                                        </p:tgtEl>
                                        <p:attrNameLst>
                                          <p:attrName>style.visibility</p:attrName>
                                        </p:attrNameLst>
                                      </p:cBhvr>
                                      <p:to>
                                        <p:strVal val="visible"/>
                                      </p:to>
                                    </p:set>
                                    <p:anim calcmode="lin" valueType="num">
                                      <p:cBhvr>
                                        <p:cTn id="280" dur="2000" fill="hold"/>
                                        <p:tgtEl>
                                          <p:spTgt spid="2"/>
                                        </p:tgtEl>
                                        <p:attrNameLst>
                                          <p:attrName>ppt_w</p:attrName>
                                        </p:attrNameLst>
                                      </p:cBhvr>
                                      <p:tavLst>
                                        <p:tav tm="0">
                                          <p:val>
                                            <p:fltVal val="0"/>
                                          </p:val>
                                        </p:tav>
                                        <p:tav tm="100000">
                                          <p:val>
                                            <p:strVal val="#ppt_w"/>
                                          </p:val>
                                        </p:tav>
                                      </p:tavLst>
                                    </p:anim>
                                    <p:anim calcmode="lin" valueType="num">
                                      <p:cBhvr>
                                        <p:cTn id="28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Cheurón"/>
          <p:cNvSpPr/>
          <p:nvPr/>
        </p:nvSpPr>
        <p:spPr>
          <a:xfrm>
            <a:off x="-189741" y="-71437"/>
            <a:ext cx="4532386" cy="5223866"/>
          </a:xfrm>
          <a:prstGeom prst="chevron">
            <a:avLst>
              <a:gd name="adj" fmla="val 93345"/>
            </a:avLst>
          </a:prstGeom>
          <a:blipFill dpi="0" rotWithShape="1">
            <a:blip r:embed="rId3">
              <a:duotone>
                <a:prstClr val="black"/>
                <a:schemeClr val="accent6">
                  <a:tint val="45000"/>
                  <a:satMod val="400000"/>
                </a:scheme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flipH="1">
            <a:off x="4367490" y="0"/>
            <a:ext cx="4776508" cy="5143500"/>
          </a:xfrm>
          <a:prstGeom prst="chevron">
            <a:avLst>
              <a:gd name="adj" fmla="val 92376"/>
            </a:avLst>
          </a:prstGeom>
          <a:blipFill dpi="0" rotWithShape="1">
            <a:blip r:embed="rId3">
              <a:duotone>
                <a:prstClr val="black"/>
                <a:schemeClr val="accent6">
                  <a:tint val="45000"/>
                  <a:satMod val="400000"/>
                </a:scheme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flipH="1">
            <a:off x="5214942" y="0"/>
            <a:ext cx="3929057" cy="5143500"/>
          </a:xfrm>
          <a:prstGeom prst="chevron">
            <a:avLst>
              <a:gd name="adj" fmla="val 92277"/>
            </a:avLst>
          </a:prstGeom>
          <a:blipFill dpi="0" rotWithShape="1">
            <a:blip r:embed="rId3">
              <a:duotone>
                <a:prstClr val="black"/>
                <a:schemeClr val="accent6">
                  <a:tint val="45000"/>
                  <a:satMod val="400000"/>
                </a:scheme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158115" y="-71437"/>
            <a:ext cx="3776984" cy="5223866"/>
          </a:xfrm>
          <a:prstGeom prst="chevron">
            <a:avLst>
              <a:gd name="adj" fmla="val 92778"/>
            </a:avLst>
          </a:prstGeom>
          <a:blipFill dpi="0" rotWithShape="1">
            <a:blip r:embed="rId3">
              <a:duotone>
                <a:prstClr val="black"/>
                <a:schemeClr val="accent6">
                  <a:tint val="45000"/>
                  <a:satMod val="400000"/>
                </a:scheme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flipH="1">
            <a:off x="5985351" y="0"/>
            <a:ext cx="3158647" cy="5143500"/>
          </a:xfrm>
          <a:prstGeom prst="chevron">
            <a:avLst>
              <a:gd name="adj" fmla="val 91466"/>
            </a:avLst>
          </a:prstGeom>
          <a:blipFill dpi="0" rotWithShape="1">
            <a:blip r:embed="rId3">
              <a:duotone>
                <a:prstClr val="black"/>
                <a:schemeClr val="accent6">
                  <a:tint val="45000"/>
                  <a:satMod val="400000"/>
                </a:scheme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flipH="1">
            <a:off x="6447595" y="0"/>
            <a:ext cx="2696402" cy="5143500"/>
          </a:xfrm>
          <a:prstGeom prst="chevron">
            <a:avLst>
              <a:gd name="adj" fmla="val 90226"/>
            </a:avLst>
          </a:prstGeom>
          <a:blipFill dpi="0" rotWithShape="1">
            <a:blip r:embed="rId3">
              <a:duotone>
                <a:prstClr val="black"/>
                <a:schemeClr val="accent6">
                  <a:tint val="45000"/>
                  <a:satMod val="400000"/>
                </a:scheme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129368" y="-71437"/>
            <a:ext cx="3090253" cy="5223866"/>
          </a:xfrm>
          <a:prstGeom prst="chevron">
            <a:avLst>
              <a:gd name="adj" fmla="val 91324"/>
            </a:avLst>
          </a:prstGeom>
          <a:blipFill dpi="0" rotWithShape="1">
            <a:blip r:embed="rId3">
              <a:duotone>
                <a:prstClr val="black"/>
                <a:schemeClr val="accent6">
                  <a:tint val="45000"/>
                  <a:satMod val="400000"/>
                </a:scheme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109245" y="-71437"/>
            <a:ext cx="2609543" cy="5223866"/>
          </a:xfrm>
          <a:prstGeom prst="chevron">
            <a:avLst>
              <a:gd name="adj" fmla="val 91324"/>
            </a:avLst>
          </a:prstGeom>
          <a:blipFill dpi="0" rotWithShape="1">
            <a:blip r:embed="rId3">
              <a:duotone>
                <a:prstClr val="black"/>
                <a:schemeClr val="accent6">
                  <a:tint val="45000"/>
                  <a:satMod val="400000"/>
                </a:scheme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flipH="1">
            <a:off x="7140967" y="0"/>
            <a:ext cx="2003032" cy="5143500"/>
          </a:xfrm>
          <a:prstGeom prst="chevron">
            <a:avLst>
              <a:gd name="adj" fmla="val 90226"/>
            </a:avLst>
          </a:prstGeom>
          <a:blipFill dpi="0" rotWithShape="1">
            <a:blip r:embed="rId3">
              <a:duotone>
                <a:prstClr val="black"/>
                <a:schemeClr val="accent6">
                  <a:tint val="45000"/>
                  <a:satMod val="400000"/>
                </a:scheme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a:off x="-91995" y="-71437"/>
            <a:ext cx="2197505" cy="5223866"/>
          </a:xfrm>
          <a:prstGeom prst="chevron">
            <a:avLst>
              <a:gd name="adj" fmla="val 91324"/>
            </a:avLst>
          </a:prstGeom>
          <a:blipFill dpi="0" rotWithShape="1">
            <a:blip r:embed="rId3">
              <a:duotone>
                <a:prstClr val="black"/>
                <a:schemeClr val="accent6">
                  <a:tint val="45000"/>
                  <a:satMod val="400000"/>
                </a:scheme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flipH="1">
            <a:off x="7680252" y="0"/>
            <a:ext cx="1463745" cy="5143500"/>
          </a:xfrm>
          <a:prstGeom prst="chevron">
            <a:avLst>
              <a:gd name="adj" fmla="val 86748"/>
            </a:avLst>
          </a:prstGeom>
          <a:blipFill dpi="0" rotWithShape="1">
            <a:blip r:embed="rId3">
              <a:duotone>
                <a:prstClr val="black"/>
                <a:schemeClr val="accent6">
                  <a:tint val="45000"/>
                  <a:satMod val="400000"/>
                </a:scheme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68995" y="-71437"/>
            <a:ext cx="1648120" cy="5223866"/>
          </a:xfrm>
          <a:prstGeom prst="chevron">
            <a:avLst>
              <a:gd name="adj" fmla="val 91324"/>
            </a:avLst>
          </a:prstGeom>
          <a:blipFill dpi="0" rotWithShape="1">
            <a:blip r:embed="rId3">
              <a:duotone>
                <a:prstClr val="black"/>
                <a:schemeClr val="accent6">
                  <a:tint val="45000"/>
                  <a:satMod val="400000"/>
                </a:scheme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a:off x="-54620" y="-71437"/>
            <a:ext cx="1304726" cy="5223866"/>
          </a:xfrm>
          <a:prstGeom prst="chevron">
            <a:avLst>
              <a:gd name="adj" fmla="val 89920"/>
            </a:avLst>
          </a:prstGeom>
          <a:blipFill dpi="0" rotWithShape="1">
            <a:blip r:embed="rId3">
              <a:duotone>
                <a:prstClr val="black"/>
                <a:schemeClr val="accent6">
                  <a:tint val="45000"/>
                  <a:satMod val="400000"/>
                </a:scheme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flipH="1">
            <a:off x="8065456" y="0"/>
            <a:ext cx="1078539" cy="5143500"/>
          </a:xfrm>
          <a:prstGeom prst="chevron">
            <a:avLst>
              <a:gd name="adj" fmla="val 84843"/>
            </a:avLst>
          </a:prstGeom>
          <a:blipFill dpi="0" rotWithShape="1">
            <a:blip r:embed="rId3">
              <a:duotone>
                <a:prstClr val="black"/>
                <a:schemeClr val="accent6">
                  <a:tint val="45000"/>
                  <a:satMod val="400000"/>
                </a:schemeClr>
              </a:duotone>
              <a:lum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Rectángulo"/>
          <p:cNvSpPr/>
          <p:nvPr/>
        </p:nvSpPr>
        <p:spPr>
          <a:xfrm>
            <a:off x="-928726" y="-642960"/>
            <a:ext cx="10287072" cy="6429420"/>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2000" fill="hold"/>
                                        <p:tgtEl>
                                          <p:spTgt spid="10"/>
                                        </p:tgtEl>
                                        <p:attrNameLst>
                                          <p:attrName>ppt_x</p:attrName>
                                        </p:attrNameLst>
                                      </p:cBhvr>
                                      <p:tavLst>
                                        <p:tav tm="0">
                                          <p:val>
                                            <p:strVal val="1+#ppt_w/2"/>
                                          </p:val>
                                        </p:tav>
                                        <p:tav tm="100000">
                                          <p:val>
                                            <p:strVal val="#ppt_x"/>
                                          </p:val>
                                        </p:tav>
                                      </p:tavLst>
                                    </p:anim>
                                    <p:anim calcmode="lin" valueType="num">
                                      <p:cBhvr additive="base">
                                        <p:cTn id="18" dur="2000" fill="hold"/>
                                        <p:tgtEl>
                                          <p:spTgt spid="10"/>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1+#ppt_w/2"/>
                                          </p:val>
                                        </p:tav>
                                        <p:tav tm="100000">
                                          <p:val>
                                            <p:strVal val="#ppt_x"/>
                                          </p:val>
                                        </p:tav>
                                      </p:tavLst>
                                    </p:anim>
                                    <p:anim calcmode="lin" valueType="num">
                                      <p:cBhvr additive="base">
                                        <p:cTn id="22" dur="2000" fill="hold"/>
                                        <p:tgtEl>
                                          <p:spTgt spid="11"/>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1+#ppt_w/2"/>
                                          </p:val>
                                        </p:tav>
                                        <p:tav tm="100000">
                                          <p:val>
                                            <p:strVal val="#ppt_x"/>
                                          </p:val>
                                        </p:tav>
                                      </p:tavLst>
                                    </p:anim>
                                    <p:anim calcmode="lin" valueType="num">
                                      <p:cBhvr additive="base">
                                        <p:cTn id="26" dur="2000" fill="hold"/>
                                        <p:tgtEl>
                                          <p:spTgt spid="13"/>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1+#ppt_w/2"/>
                                          </p:val>
                                        </p:tav>
                                        <p:tav tm="100000">
                                          <p:val>
                                            <p:strVal val="#ppt_x"/>
                                          </p:val>
                                        </p:tav>
                                      </p:tavLst>
                                    </p:anim>
                                    <p:anim calcmode="lin" valueType="num">
                                      <p:cBhvr additive="base">
                                        <p:cTn id="30" dur="2000" fill="hold"/>
                                        <p:tgtEl>
                                          <p:spTgt spid="15"/>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2000" fill="hold"/>
                                        <p:tgtEl>
                                          <p:spTgt spid="5"/>
                                        </p:tgtEl>
                                        <p:attrNameLst>
                                          <p:attrName>ppt_x</p:attrName>
                                        </p:attrNameLst>
                                      </p:cBhvr>
                                      <p:tavLst>
                                        <p:tav tm="0">
                                          <p:val>
                                            <p:strVal val="0-#ppt_w/2"/>
                                          </p:val>
                                        </p:tav>
                                        <p:tav tm="100000">
                                          <p:val>
                                            <p:strVal val="#ppt_x"/>
                                          </p:val>
                                        </p:tav>
                                      </p:tavLst>
                                    </p:anim>
                                    <p:anim calcmode="lin" valueType="num">
                                      <p:cBhvr additive="base">
                                        <p:cTn id="38" dur="2000" fill="hold"/>
                                        <p:tgtEl>
                                          <p:spTgt spid="5"/>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2000" fill="hold"/>
                                        <p:tgtEl>
                                          <p:spTgt spid="6"/>
                                        </p:tgtEl>
                                        <p:attrNameLst>
                                          <p:attrName>ppt_x</p:attrName>
                                        </p:attrNameLst>
                                      </p:cBhvr>
                                      <p:tavLst>
                                        <p:tav tm="0">
                                          <p:val>
                                            <p:strVal val="0-#ppt_w/2"/>
                                          </p:val>
                                        </p:tav>
                                        <p:tav tm="100000">
                                          <p:val>
                                            <p:strVal val="#ppt_x"/>
                                          </p:val>
                                        </p:tav>
                                      </p:tavLst>
                                    </p:anim>
                                    <p:anim calcmode="lin" valueType="num">
                                      <p:cBhvr additive="base">
                                        <p:cTn id="42" dur="2000" fill="hold"/>
                                        <p:tgtEl>
                                          <p:spTgt spid="6"/>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2000" fill="hold"/>
                                        <p:tgtEl>
                                          <p:spTgt spid="8"/>
                                        </p:tgtEl>
                                        <p:attrNameLst>
                                          <p:attrName>ppt_x</p:attrName>
                                        </p:attrNameLst>
                                      </p:cBhvr>
                                      <p:tavLst>
                                        <p:tav tm="0">
                                          <p:val>
                                            <p:strVal val="0-#ppt_w/2"/>
                                          </p:val>
                                        </p:tav>
                                        <p:tav tm="100000">
                                          <p:val>
                                            <p:strVal val="#ppt_x"/>
                                          </p:val>
                                        </p:tav>
                                      </p:tavLst>
                                    </p:anim>
                                    <p:anim calcmode="lin" valueType="num">
                                      <p:cBhvr additive="base">
                                        <p:cTn id="46" dur="2000" fill="hold"/>
                                        <p:tgtEl>
                                          <p:spTgt spid="8"/>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2000" fill="hold"/>
                                        <p:tgtEl>
                                          <p:spTgt spid="9"/>
                                        </p:tgtEl>
                                        <p:attrNameLst>
                                          <p:attrName>ppt_x</p:attrName>
                                        </p:attrNameLst>
                                      </p:cBhvr>
                                      <p:tavLst>
                                        <p:tav tm="0">
                                          <p:val>
                                            <p:strVal val="0-#ppt_w/2"/>
                                          </p:val>
                                        </p:tav>
                                        <p:tav tm="100000">
                                          <p:val>
                                            <p:strVal val="#ppt_x"/>
                                          </p:val>
                                        </p:tav>
                                      </p:tavLst>
                                    </p:anim>
                                    <p:anim calcmode="lin" valueType="num">
                                      <p:cBhvr additive="base">
                                        <p:cTn id="50" dur="2000" fill="hold"/>
                                        <p:tgtEl>
                                          <p:spTgt spid="9"/>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2000" fill="hold"/>
                                        <p:tgtEl>
                                          <p:spTgt spid="12"/>
                                        </p:tgtEl>
                                        <p:attrNameLst>
                                          <p:attrName>ppt_x</p:attrName>
                                        </p:attrNameLst>
                                      </p:cBhvr>
                                      <p:tavLst>
                                        <p:tav tm="0">
                                          <p:val>
                                            <p:strVal val="0-#ppt_w/2"/>
                                          </p:val>
                                        </p:tav>
                                        <p:tav tm="100000">
                                          <p:val>
                                            <p:strVal val="#ppt_x"/>
                                          </p:val>
                                        </p:tav>
                                      </p:tavLst>
                                    </p:anim>
                                    <p:anim calcmode="lin" valueType="num">
                                      <p:cBhvr additive="base">
                                        <p:cTn id="54" dur="2000" fill="hold"/>
                                        <p:tgtEl>
                                          <p:spTgt spid="12"/>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4"/>
                                        </p:tgtEl>
                                        <p:attrNameLst>
                                          <p:attrName>style.visibility</p:attrName>
                                        </p:attrNameLst>
                                      </p:cBhvr>
                                      <p:to>
                                        <p:strVal val="visible"/>
                                      </p:to>
                                    </p:set>
                                    <p:anim calcmode="lin" valueType="num">
                                      <p:cBhvr additive="base">
                                        <p:cTn id="57" dur="2000" fill="hold"/>
                                        <p:tgtEl>
                                          <p:spTgt spid="14"/>
                                        </p:tgtEl>
                                        <p:attrNameLst>
                                          <p:attrName>ppt_x</p:attrName>
                                        </p:attrNameLst>
                                      </p:cBhvr>
                                      <p:tavLst>
                                        <p:tav tm="0">
                                          <p:val>
                                            <p:strVal val="0-#ppt_w/2"/>
                                          </p:val>
                                        </p:tav>
                                        <p:tav tm="100000">
                                          <p:val>
                                            <p:strVal val="#ppt_x"/>
                                          </p:val>
                                        </p:tav>
                                      </p:tavLst>
                                    </p:anim>
                                    <p:anim calcmode="lin" valueType="num">
                                      <p:cBhvr additive="base">
                                        <p:cTn id="58" dur="2000" fill="hold"/>
                                        <p:tgtEl>
                                          <p:spTgt spid="14"/>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childTnLst>
                          </p:cTn>
                        </p:par>
                        <p:par>
                          <p:cTn id="63" fill="hold">
                            <p:stCondLst>
                              <p:cond delay="2000"/>
                            </p:stCondLst>
                            <p:childTnLst>
                              <p:par>
                                <p:cTn id="64" presetID="2" presetClass="exit" presetSubtype="8" fill="hold" grpId="1" nodeType="afterEffect">
                                  <p:stCondLst>
                                    <p:cond delay="0"/>
                                  </p:stCondLst>
                                  <p:childTnLst>
                                    <p:anim calcmode="lin" valueType="num">
                                      <p:cBhvr additive="base">
                                        <p:cTn id="65" dur="2000"/>
                                        <p:tgtEl>
                                          <p:spTgt spid="5"/>
                                        </p:tgtEl>
                                        <p:attrNameLst>
                                          <p:attrName>ppt_x</p:attrName>
                                        </p:attrNameLst>
                                      </p:cBhvr>
                                      <p:tavLst>
                                        <p:tav tm="0">
                                          <p:val>
                                            <p:strVal val="ppt_x"/>
                                          </p:val>
                                        </p:tav>
                                        <p:tav tm="100000">
                                          <p:val>
                                            <p:strVal val="0-ppt_w/2"/>
                                          </p:val>
                                        </p:tav>
                                      </p:tavLst>
                                    </p:anim>
                                    <p:anim calcmode="lin" valueType="num">
                                      <p:cBhvr additive="base">
                                        <p:cTn id="66" dur="2000"/>
                                        <p:tgtEl>
                                          <p:spTgt spid="5"/>
                                        </p:tgtEl>
                                        <p:attrNameLst>
                                          <p:attrName>ppt_y</p:attrName>
                                        </p:attrNameLst>
                                      </p:cBhvr>
                                      <p:tavLst>
                                        <p:tav tm="0">
                                          <p:val>
                                            <p:strVal val="ppt_y"/>
                                          </p:val>
                                        </p:tav>
                                        <p:tav tm="100000">
                                          <p:val>
                                            <p:strVal val="ppt_y"/>
                                          </p:val>
                                        </p:tav>
                                      </p:tavLst>
                                    </p:anim>
                                    <p:set>
                                      <p:cBhvr>
                                        <p:cTn id="67" dur="1" fill="hold">
                                          <p:stCondLst>
                                            <p:cond delay="1999"/>
                                          </p:stCondLst>
                                        </p:cTn>
                                        <p:tgtEl>
                                          <p:spTgt spid="5"/>
                                        </p:tgtEl>
                                        <p:attrNameLst>
                                          <p:attrName>style.visibility</p:attrName>
                                        </p:attrNameLst>
                                      </p:cBhvr>
                                      <p:to>
                                        <p:strVal val="hidden"/>
                                      </p:to>
                                    </p:set>
                                  </p:childTnLst>
                                </p:cTn>
                              </p:par>
                              <p:par>
                                <p:cTn id="68" presetID="2" presetClass="exit" presetSubtype="8" fill="hold" nodeType="withEffect">
                                  <p:stCondLst>
                                    <p:cond delay="0"/>
                                  </p:stCondLst>
                                  <p:childTnLst>
                                    <p:anim calcmode="lin" valueType="num">
                                      <p:cBhvr additive="base">
                                        <p:cTn id="69" dur="2000"/>
                                        <p:tgtEl>
                                          <p:spTgt spid="6"/>
                                        </p:tgtEl>
                                        <p:attrNameLst>
                                          <p:attrName>ppt_x</p:attrName>
                                        </p:attrNameLst>
                                      </p:cBhvr>
                                      <p:tavLst>
                                        <p:tav tm="0">
                                          <p:val>
                                            <p:strVal val="ppt_x"/>
                                          </p:val>
                                        </p:tav>
                                        <p:tav tm="100000">
                                          <p:val>
                                            <p:strVal val="0-ppt_w/2"/>
                                          </p:val>
                                        </p:tav>
                                      </p:tavLst>
                                    </p:anim>
                                    <p:anim calcmode="lin" valueType="num">
                                      <p:cBhvr additive="base">
                                        <p:cTn id="70" dur="2000"/>
                                        <p:tgtEl>
                                          <p:spTgt spid="6"/>
                                        </p:tgtEl>
                                        <p:attrNameLst>
                                          <p:attrName>ppt_y</p:attrName>
                                        </p:attrNameLst>
                                      </p:cBhvr>
                                      <p:tavLst>
                                        <p:tav tm="0">
                                          <p:val>
                                            <p:strVal val="ppt_y"/>
                                          </p:val>
                                        </p:tav>
                                        <p:tav tm="100000">
                                          <p:val>
                                            <p:strVal val="ppt_y"/>
                                          </p:val>
                                        </p:tav>
                                      </p:tavLst>
                                    </p:anim>
                                    <p:set>
                                      <p:cBhvr>
                                        <p:cTn id="71" dur="1" fill="hold">
                                          <p:stCondLst>
                                            <p:cond delay="1999"/>
                                          </p:stCondLst>
                                        </p:cTn>
                                        <p:tgtEl>
                                          <p:spTgt spid="6"/>
                                        </p:tgtEl>
                                        <p:attrNameLst>
                                          <p:attrName>style.visibility</p:attrName>
                                        </p:attrNameLst>
                                      </p:cBhvr>
                                      <p:to>
                                        <p:strVal val="hidden"/>
                                      </p:to>
                                    </p:set>
                                  </p:childTnLst>
                                </p:cTn>
                              </p:par>
                              <p:par>
                                <p:cTn id="72" presetID="2" presetClass="exit" presetSubtype="8" fill="hold" nodeType="withEffect">
                                  <p:stCondLst>
                                    <p:cond delay="0"/>
                                  </p:stCondLst>
                                  <p:childTnLst>
                                    <p:anim calcmode="lin" valueType="num">
                                      <p:cBhvr additive="base">
                                        <p:cTn id="73" dur="2000"/>
                                        <p:tgtEl>
                                          <p:spTgt spid="8"/>
                                        </p:tgtEl>
                                        <p:attrNameLst>
                                          <p:attrName>ppt_x</p:attrName>
                                        </p:attrNameLst>
                                      </p:cBhvr>
                                      <p:tavLst>
                                        <p:tav tm="0">
                                          <p:val>
                                            <p:strVal val="ppt_x"/>
                                          </p:val>
                                        </p:tav>
                                        <p:tav tm="100000">
                                          <p:val>
                                            <p:strVal val="0-ppt_w/2"/>
                                          </p:val>
                                        </p:tav>
                                      </p:tavLst>
                                    </p:anim>
                                    <p:anim calcmode="lin" valueType="num">
                                      <p:cBhvr additive="base">
                                        <p:cTn id="74" dur="2000"/>
                                        <p:tgtEl>
                                          <p:spTgt spid="8"/>
                                        </p:tgtEl>
                                        <p:attrNameLst>
                                          <p:attrName>ppt_y</p:attrName>
                                        </p:attrNameLst>
                                      </p:cBhvr>
                                      <p:tavLst>
                                        <p:tav tm="0">
                                          <p:val>
                                            <p:strVal val="ppt_y"/>
                                          </p:val>
                                        </p:tav>
                                        <p:tav tm="100000">
                                          <p:val>
                                            <p:strVal val="ppt_y"/>
                                          </p:val>
                                        </p:tav>
                                      </p:tavLst>
                                    </p:anim>
                                    <p:set>
                                      <p:cBhvr>
                                        <p:cTn id="75" dur="1" fill="hold">
                                          <p:stCondLst>
                                            <p:cond delay="1999"/>
                                          </p:stCondLst>
                                        </p:cTn>
                                        <p:tgtEl>
                                          <p:spTgt spid="8"/>
                                        </p:tgtEl>
                                        <p:attrNameLst>
                                          <p:attrName>style.visibility</p:attrName>
                                        </p:attrNameLst>
                                      </p:cBhvr>
                                      <p:to>
                                        <p:strVal val="hidden"/>
                                      </p:to>
                                    </p:set>
                                  </p:childTnLst>
                                </p:cTn>
                              </p:par>
                              <p:par>
                                <p:cTn id="76" presetID="2" presetClass="exit" presetSubtype="8" fill="hold" nodeType="withEffect">
                                  <p:stCondLst>
                                    <p:cond delay="0"/>
                                  </p:stCondLst>
                                  <p:childTnLst>
                                    <p:anim calcmode="lin" valueType="num">
                                      <p:cBhvr additive="base">
                                        <p:cTn id="77" dur="2000"/>
                                        <p:tgtEl>
                                          <p:spTgt spid="9"/>
                                        </p:tgtEl>
                                        <p:attrNameLst>
                                          <p:attrName>ppt_x</p:attrName>
                                        </p:attrNameLst>
                                      </p:cBhvr>
                                      <p:tavLst>
                                        <p:tav tm="0">
                                          <p:val>
                                            <p:strVal val="ppt_x"/>
                                          </p:val>
                                        </p:tav>
                                        <p:tav tm="100000">
                                          <p:val>
                                            <p:strVal val="0-ppt_w/2"/>
                                          </p:val>
                                        </p:tav>
                                      </p:tavLst>
                                    </p:anim>
                                    <p:anim calcmode="lin" valueType="num">
                                      <p:cBhvr additive="base">
                                        <p:cTn id="78" dur="2000"/>
                                        <p:tgtEl>
                                          <p:spTgt spid="9"/>
                                        </p:tgtEl>
                                        <p:attrNameLst>
                                          <p:attrName>ppt_y</p:attrName>
                                        </p:attrNameLst>
                                      </p:cBhvr>
                                      <p:tavLst>
                                        <p:tav tm="0">
                                          <p:val>
                                            <p:strVal val="ppt_y"/>
                                          </p:val>
                                        </p:tav>
                                        <p:tav tm="100000">
                                          <p:val>
                                            <p:strVal val="ppt_y"/>
                                          </p:val>
                                        </p:tav>
                                      </p:tavLst>
                                    </p:anim>
                                    <p:set>
                                      <p:cBhvr>
                                        <p:cTn id="79" dur="1" fill="hold">
                                          <p:stCondLst>
                                            <p:cond delay="1999"/>
                                          </p:stCondLst>
                                        </p:cTn>
                                        <p:tgtEl>
                                          <p:spTgt spid="9"/>
                                        </p:tgtEl>
                                        <p:attrNameLst>
                                          <p:attrName>style.visibility</p:attrName>
                                        </p:attrNameLst>
                                      </p:cBhvr>
                                      <p:to>
                                        <p:strVal val="hidden"/>
                                      </p:to>
                                    </p:set>
                                  </p:childTnLst>
                                </p:cTn>
                              </p:par>
                              <p:par>
                                <p:cTn id="80" presetID="2" presetClass="exit" presetSubtype="8" fill="hold" nodeType="withEffect">
                                  <p:stCondLst>
                                    <p:cond delay="0"/>
                                  </p:stCondLst>
                                  <p:childTnLst>
                                    <p:anim calcmode="lin" valueType="num">
                                      <p:cBhvr additive="base">
                                        <p:cTn id="81" dur="2000"/>
                                        <p:tgtEl>
                                          <p:spTgt spid="12"/>
                                        </p:tgtEl>
                                        <p:attrNameLst>
                                          <p:attrName>ppt_x</p:attrName>
                                        </p:attrNameLst>
                                      </p:cBhvr>
                                      <p:tavLst>
                                        <p:tav tm="0">
                                          <p:val>
                                            <p:strVal val="ppt_x"/>
                                          </p:val>
                                        </p:tav>
                                        <p:tav tm="100000">
                                          <p:val>
                                            <p:strVal val="0-ppt_w/2"/>
                                          </p:val>
                                        </p:tav>
                                      </p:tavLst>
                                    </p:anim>
                                    <p:anim calcmode="lin" valueType="num">
                                      <p:cBhvr additive="base">
                                        <p:cTn id="82" dur="2000"/>
                                        <p:tgtEl>
                                          <p:spTgt spid="12"/>
                                        </p:tgtEl>
                                        <p:attrNameLst>
                                          <p:attrName>ppt_y</p:attrName>
                                        </p:attrNameLst>
                                      </p:cBhvr>
                                      <p:tavLst>
                                        <p:tav tm="0">
                                          <p:val>
                                            <p:strVal val="ppt_y"/>
                                          </p:val>
                                        </p:tav>
                                        <p:tav tm="100000">
                                          <p:val>
                                            <p:strVal val="ppt_y"/>
                                          </p:val>
                                        </p:tav>
                                      </p:tavLst>
                                    </p:anim>
                                    <p:set>
                                      <p:cBhvr>
                                        <p:cTn id="83" dur="1" fill="hold">
                                          <p:stCondLst>
                                            <p:cond delay="1999"/>
                                          </p:stCondLst>
                                        </p:cTn>
                                        <p:tgtEl>
                                          <p:spTgt spid="12"/>
                                        </p:tgtEl>
                                        <p:attrNameLst>
                                          <p:attrName>style.visibility</p:attrName>
                                        </p:attrNameLst>
                                      </p:cBhvr>
                                      <p:to>
                                        <p:strVal val="hidden"/>
                                      </p:to>
                                    </p:set>
                                  </p:childTnLst>
                                </p:cTn>
                              </p:par>
                              <p:par>
                                <p:cTn id="84" presetID="2" presetClass="exit" presetSubtype="8" fill="hold" nodeType="withEffect">
                                  <p:stCondLst>
                                    <p:cond delay="0"/>
                                  </p:stCondLst>
                                  <p:childTnLst>
                                    <p:anim calcmode="lin" valueType="num">
                                      <p:cBhvr additive="base">
                                        <p:cTn id="85" dur="2000"/>
                                        <p:tgtEl>
                                          <p:spTgt spid="14"/>
                                        </p:tgtEl>
                                        <p:attrNameLst>
                                          <p:attrName>ppt_x</p:attrName>
                                        </p:attrNameLst>
                                      </p:cBhvr>
                                      <p:tavLst>
                                        <p:tav tm="0">
                                          <p:val>
                                            <p:strVal val="ppt_x"/>
                                          </p:val>
                                        </p:tav>
                                        <p:tav tm="100000">
                                          <p:val>
                                            <p:strVal val="0-ppt_w/2"/>
                                          </p:val>
                                        </p:tav>
                                      </p:tavLst>
                                    </p:anim>
                                    <p:anim calcmode="lin" valueType="num">
                                      <p:cBhvr additive="base">
                                        <p:cTn id="86" dur="2000"/>
                                        <p:tgtEl>
                                          <p:spTgt spid="14"/>
                                        </p:tgtEl>
                                        <p:attrNameLst>
                                          <p:attrName>ppt_y</p:attrName>
                                        </p:attrNameLst>
                                      </p:cBhvr>
                                      <p:tavLst>
                                        <p:tav tm="0">
                                          <p:val>
                                            <p:strVal val="ppt_y"/>
                                          </p:val>
                                        </p:tav>
                                        <p:tav tm="100000">
                                          <p:val>
                                            <p:strVal val="ppt_y"/>
                                          </p:val>
                                        </p:tav>
                                      </p:tavLst>
                                    </p:anim>
                                    <p:set>
                                      <p:cBhvr>
                                        <p:cTn id="87" dur="1" fill="hold">
                                          <p:stCondLst>
                                            <p:cond delay="1999"/>
                                          </p:stCondLst>
                                        </p:cTn>
                                        <p:tgtEl>
                                          <p:spTgt spid="14"/>
                                        </p:tgtEl>
                                        <p:attrNameLst>
                                          <p:attrName>style.visibility</p:attrName>
                                        </p:attrNameLst>
                                      </p:cBhvr>
                                      <p:to>
                                        <p:strVal val="hidden"/>
                                      </p:to>
                                    </p:set>
                                  </p:childTnLst>
                                </p:cTn>
                              </p:par>
                              <p:par>
                                <p:cTn id="88" presetID="2" presetClass="exit" presetSubtype="8" fill="hold" nodeType="withEffect">
                                  <p:stCondLst>
                                    <p:cond delay="0"/>
                                  </p:stCondLst>
                                  <p:childTnLst>
                                    <p:anim calcmode="lin" valueType="num">
                                      <p:cBhvr additive="base">
                                        <p:cTn id="89" dur="2000"/>
                                        <p:tgtEl>
                                          <p:spTgt spid="17"/>
                                        </p:tgtEl>
                                        <p:attrNameLst>
                                          <p:attrName>ppt_x</p:attrName>
                                        </p:attrNameLst>
                                      </p:cBhvr>
                                      <p:tavLst>
                                        <p:tav tm="0">
                                          <p:val>
                                            <p:strVal val="ppt_x"/>
                                          </p:val>
                                        </p:tav>
                                        <p:tav tm="100000">
                                          <p:val>
                                            <p:strVal val="0-ppt_w/2"/>
                                          </p:val>
                                        </p:tav>
                                      </p:tavLst>
                                    </p:anim>
                                    <p:anim calcmode="lin" valueType="num">
                                      <p:cBhvr additive="base">
                                        <p:cTn id="90" dur="2000"/>
                                        <p:tgtEl>
                                          <p:spTgt spid="17"/>
                                        </p:tgtEl>
                                        <p:attrNameLst>
                                          <p:attrName>ppt_y</p:attrName>
                                        </p:attrNameLst>
                                      </p:cBhvr>
                                      <p:tavLst>
                                        <p:tav tm="0">
                                          <p:val>
                                            <p:strVal val="ppt_y"/>
                                          </p:val>
                                        </p:tav>
                                        <p:tav tm="100000">
                                          <p:val>
                                            <p:strVal val="ppt_y"/>
                                          </p:val>
                                        </p:tav>
                                      </p:tavLst>
                                    </p:anim>
                                    <p:set>
                                      <p:cBhvr>
                                        <p:cTn id="91" dur="1" fill="hold">
                                          <p:stCondLst>
                                            <p:cond delay="1999"/>
                                          </p:stCondLst>
                                        </p:cTn>
                                        <p:tgtEl>
                                          <p:spTgt spid="17"/>
                                        </p:tgtEl>
                                        <p:attrNameLst>
                                          <p:attrName>style.visibility</p:attrName>
                                        </p:attrNameLst>
                                      </p:cBhvr>
                                      <p:to>
                                        <p:strVal val="hidden"/>
                                      </p:to>
                                    </p:set>
                                  </p:childTnLst>
                                </p:cTn>
                              </p:par>
                              <p:par>
                                <p:cTn id="92" presetID="2" presetClass="exit" presetSubtype="2" fill="hold" grpId="1" nodeType="withEffect">
                                  <p:stCondLst>
                                    <p:cond delay="0"/>
                                  </p:stCondLst>
                                  <p:childTnLst>
                                    <p:anim calcmode="lin" valueType="num">
                                      <p:cBhvr additive="base">
                                        <p:cTn id="93" dur="2000"/>
                                        <p:tgtEl>
                                          <p:spTgt spid="4"/>
                                        </p:tgtEl>
                                        <p:attrNameLst>
                                          <p:attrName>ppt_x</p:attrName>
                                        </p:attrNameLst>
                                      </p:cBhvr>
                                      <p:tavLst>
                                        <p:tav tm="0">
                                          <p:val>
                                            <p:strVal val="ppt_x"/>
                                          </p:val>
                                        </p:tav>
                                        <p:tav tm="100000">
                                          <p:val>
                                            <p:strVal val="1+ppt_w/2"/>
                                          </p:val>
                                        </p:tav>
                                      </p:tavLst>
                                    </p:anim>
                                    <p:anim calcmode="lin" valueType="num">
                                      <p:cBhvr additive="base">
                                        <p:cTn id="94" dur="2000"/>
                                        <p:tgtEl>
                                          <p:spTgt spid="4"/>
                                        </p:tgtEl>
                                        <p:attrNameLst>
                                          <p:attrName>ppt_y</p:attrName>
                                        </p:attrNameLst>
                                      </p:cBhvr>
                                      <p:tavLst>
                                        <p:tav tm="0">
                                          <p:val>
                                            <p:strVal val="ppt_y"/>
                                          </p:val>
                                        </p:tav>
                                        <p:tav tm="100000">
                                          <p:val>
                                            <p:strVal val="ppt_y"/>
                                          </p:val>
                                        </p:tav>
                                      </p:tavLst>
                                    </p:anim>
                                    <p:set>
                                      <p:cBhvr>
                                        <p:cTn id="95" dur="1" fill="hold">
                                          <p:stCondLst>
                                            <p:cond delay="1999"/>
                                          </p:stCondLst>
                                        </p:cTn>
                                        <p:tgtEl>
                                          <p:spTgt spid="4"/>
                                        </p:tgtEl>
                                        <p:attrNameLst>
                                          <p:attrName>style.visibility</p:attrName>
                                        </p:attrNameLst>
                                      </p:cBhvr>
                                      <p:to>
                                        <p:strVal val="hidden"/>
                                      </p:to>
                                    </p:set>
                                  </p:childTnLst>
                                </p:cTn>
                              </p:par>
                              <p:par>
                                <p:cTn id="96" presetID="2" presetClass="exit" presetSubtype="2" fill="hold" nodeType="withEffect">
                                  <p:stCondLst>
                                    <p:cond delay="0"/>
                                  </p:stCondLst>
                                  <p:childTnLst>
                                    <p:anim calcmode="lin" valueType="num">
                                      <p:cBhvr additive="base">
                                        <p:cTn id="97" dur="2000"/>
                                        <p:tgtEl>
                                          <p:spTgt spid="7"/>
                                        </p:tgtEl>
                                        <p:attrNameLst>
                                          <p:attrName>ppt_x</p:attrName>
                                        </p:attrNameLst>
                                      </p:cBhvr>
                                      <p:tavLst>
                                        <p:tav tm="0">
                                          <p:val>
                                            <p:strVal val="ppt_x"/>
                                          </p:val>
                                        </p:tav>
                                        <p:tav tm="100000">
                                          <p:val>
                                            <p:strVal val="1+ppt_w/2"/>
                                          </p:val>
                                        </p:tav>
                                      </p:tavLst>
                                    </p:anim>
                                    <p:anim calcmode="lin" valueType="num">
                                      <p:cBhvr additive="base">
                                        <p:cTn id="98" dur="2000"/>
                                        <p:tgtEl>
                                          <p:spTgt spid="7"/>
                                        </p:tgtEl>
                                        <p:attrNameLst>
                                          <p:attrName>ppt_y</p:attrName>
                                        </p:attrNameLst>
                                      </p:cBhvr>
                                      <p:tavLst>
                                        <p:tav tm="0">
                                          <p:val>
                                            <p:strVal val="ppt_y"/>
                                          </p:val>
                                        </p:tav>
                                        <p:tav tm="100000">
                                          <p:val>
                                            <p:strVal val="ppt_y"/>
                                          </p:val>
                                        </p:tav>
                                      </p:tavLst>
                                    </p:anim>
                                    <p:set>
                                      <p:cBhvr>
                                        <p:cTn id="99" dur="1" fill="hold">
                                          <p:stCondLst>
                                            <p:cond delay="1999"/>
                                          </p:stCondLst>
                                        </p:cTn>
                                        <p:tgtEl>
                                          <p:spTgt spid="7"/>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1+ppt_w/2"/>
                                          </p:val>
                                        </p:tav>
                                      </p:tavLst>
                                    </p:anim>
                                    <p:anim calcmode="lin" valueType="num">
                                      <p:cBhvr additive="base">
                                        <p:cTn id="102" dur="2000"/>
                                        <p:tgtEl>
                                          <p:spTgt spid="10"/>
                                        </p:tgtEl>
                                        <p:attrNameLst>
                                          <p:attrName>ppt_y</p:attrName>
                                        </p:attrNameLst>
                                      </p:cBhvr>
                                      <p:tavLst>
                                        <p:tav tm="0">
                                          <p:val>
                                            <p:strVal val="ppt_y"/>
                                          </p:val>
                                        </p:tav>
                                        <p:tav tm="100000">
                                          <p:val>
                                            <p:strVal val="ppt_y"/>
                                          </p:val>
                                        </p:tav>
                                      </p:tavLst>
                                    </p:anim>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2" fill="hold" nodeType="withEffect">
                                  <p:stCondLst>
                                    <p:cond delay="0"/>
                                  </p:stCondLst>
                                  <p:childTnLst>
                                    <p:anim calcmode="lin" valueType="num">
                                      <p:cBhvr additive="base">
                                        <p:cTn id="105" dur="2000"/>
                                        <p:tgtEl>
                                          <p:spTgt spid="11"/>
                                        </p:tgtEl>
                                        <p:attrNameLst>
                                          <p:attrName>ppt_x</p:attrName>
                                        </p:attrNameLst>
                                      </p:cBhvr>
                                      <p:tavLst>
                                        <p:tav tm="0">
                                          <p:val>
                                            <p:strVal val="ppt_x"/>
                                          </p:val>
                                        </p:tav>
                                        <p:tav tm="100000">
                                          <p:val>
                                            <p:strVal val="1+ppt_w/2"/>
                                          </p:val>
                                        </p:tav>
                                      </p:tavLst>
                                    </p:anim>
                                    <p:anim calcmode="lin" valueType="num">
                                      <p:cBhvr additive="base">
                                        <p:cTn id="106" dur="2000"/>
                                        <p:tgtEl>
                                          <p:spTgt spid="11"/>
                                        </p:tgtEl>
                                        <p:attrNameLst>
                                          <p:attrName>ppt_y</p:attrName>
                                        </p:attrNameLst>
                                      </p:cBhvr>
                                      <p:tavLst>
                                        <p:tav tm="0">
                                          <p:val>
                                            <p:strVal val="ppt_y"/>
                                          </p:val>
                                        </p:tav>
                                        <p:tav tm="100000">
                                          <p:val>
                                            <p:strVal val="ppt_y"/>
                                          </p:val>
                                        </p:tav>
                                      </p:tavLst>
                                    </p:anim>
                                    <p:set>
                                      <p:cBhvr>
                                        <p:cTn id="107" dur="1" fill="hold">
                                          <p:stCondLst>
                                            <p:cond delay="1999"/>
                                          </p:stCondLst>
                                        </p:cTn>
                                        <p:tgtEl>
                                          <p:spTgt spid="11"/>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2000"/>
                                        <p:tgtEl>
                                          <p:spTgt spid="13"/>
                                        </p:tgtEl>
                                        <p:attrNameLst>
                                          <p:attrName>ppt_x</p:attrName>
                                        </p:attrNameLst>
                                      </p:cBhvr>
                                      <p:tavLst>
                                        <p:tav tm="0">
                                          <p:val>
                                            <p:strVal val="ppt_x"/>
                                          </p:val>
                                        </p:tav>
                                        <p:tav tm="100000">
                                          <p:val>
                                            <p:strVal val="1+ppt_w/2"/>
                                          </p:val>
                                        </p:tav>
                                      </p:tavLst>
                                    </p:anim>
                                    <p:anim calcmode="lin" valueType="num">
                                      <p:cBhvr additive="base">
                                        <p:cTn id="110" dur="2000"/>
                                        <p:tgtEl>
                                          <p:spTgt spid="13"/>
                                        </p:tgtEl>
                                        <p:attrNameLst>
                                          <p:attrName>ppt_y</p:attrName>
                                        </p:attrNameLst>
                                      </p:cBhvr>
                                      <p:tavLst>
                                        <p:tav tm="0">
                                          <p:val>
                                            <p:strVal val="ppt_y"/>
                                          </p:val>
                                        </p:tav>
                                        <p:tav tm="100000">
                                          <p:val>
                                            <p:strVal val="ppt_y"/>
                                          </p:val>
                                        </p:tav>
                                      </p:tavLst>
                                    </p:anim>
                                    <p:set>
                                      <p:cBhvr>
                                        <p:cTn id="111" dur="1" fill="hold">
                                          <p:stCondLst>
                                            <p:cond delay="1999"/>
                                          </p:stCondLst>
                                        </p:cTn>
                                        <p:tgtEl>
                                          <p:spTgt spid="13"/>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2000"/>
                                        <p:tgtEl>
                                          <p:spTgt spid="15"/>
                                        </p:tgtEl>
                                        <p:attrNameLst>
                                          <p:attrName>ppt_x</p:attrName>
                                        </p:attrNameLst>
                                      </p:cBhvr>
                                      <p:tavLst>
                                        <p:tav tm="0">
                                          <p:val>
                                            <p:strVal val="ppt_x"/>
                                          </p:val>
                                        </p:tav>
                                        <p:tav tm="100000">
                                          <p:val>
                                            <p:strVal val="1+ppt_w/2"/>
                                          </p:val>
                                        </p:tav>
                                      </p:tavLst>
                                    </p:anim>
                                    <p:anim calcmode="lin" valueType="num">
                                      <p:cBhvr additive="base">
                                        <p:cTn id="114" dur="2000"/>
                                        <p:tgtEl>
                                          <p:spTgt spid="15"/>
                                        </p:tgtEl>
                                        <p:attrNameLst>
                                          <p:attrName>ppt_y</p:attrName>
                                        </p:attrNameLst>
                                      </p:cBhvr>
                                      <p:tavLst>
                                        <p:tav tm="0">
                                          <p:val>
                                            <p:strVal val="ppt_y"/>
                                          </p:val>
                                        </p:tav>
                                        <p:tav tm="100000">
                                          <p:val>
                                            <p:strVal val="ppt_y"/>
                                          </p:val>
                                        </p:tav>
                                      </p:tavLst>
                                    </p:anim>
                                    <p:set>
                                      <p:cBhvr>
                                        <p:cTn id="115" dur="1" fill="hold">
                                          <p:stCondLst>
                                            <p:cond delay="1999"/>
                                          </p:stCondLst>
                                        </p:cTn>
                                        <p:tgtEl>
                                          <p:spTgt spid="15"/>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2000"/>
                                        <p:tgtEl>
                                          <p:spTgt spid="16"/>
                                        </p:tgtEl>
                                        <p:attrNameLst>
                                          <p:attrName>ppt_x</p:attrName>
                                        </p:attrNameLst>
                                      </p:cBhvr>
                                      <p:tavLst>
                                        <p:tav tm="0">
                                          <p:val>
                                            <p:strVal val="ppt_x"/>
                                          </p:val>
                                        </p:tav>
                                        <p:tav tm="100000">
                                          <p:val>
                                            <p:strVal val="1+ppt_w/2"/>
                                          </p:val>
                                        </p:tav>
                                      </p:tavLst>
                                    </p:anim>
                                    <p:anim calcmode="lin" valueType="num">
                                      <p:cBhvr additive="base">
                                        <p:cTn id="118" dur="2000"/>
                                        <p:tgtEl>
                                          <p:spTgt spid="16"/>
                                        </p:tgtEl>
                                        <p:attrNameLst>
                                          <p:attrName>ppt_y</p:attrName>
                                        </p:attrNameLst>
                                      </p:cBhvr>
                                      <p:tavLst>
                                        <p:tav tm="0">
                                          <p:val>
                                            <p:strVal val="ppt_y"/>
                                          </p:val>
                                        </p:tav>
                                        <p:tav tm="100000">
                                          <p:val>
                                            <p:strVal val="ppt_y"/>
                                          </p:val>
                                        </p:tav>
                                      </p:tavLst>
                                    </p:anim>
                                    <p:set>
                                      <p:cBhvr>
                                        <p:cTn id="119" dur="1" fill="hold">
                                          <p:stCondLst>
                                            <p:cond delay="1999"/>
                                          </p:stCondLst>
                                        </p:cTn>
                                        <p:tgtEl>
                                          <p:spTgt spid="16"/>
                                        </p:tgtEl>
                                        <p:attrNameLst>
                                          <p:attrName>style.visibility</p:attrName>
                                        </p:attrNameLst>
                                      </p:cBhvr>
                                      <p:to>
                                        <p:strVal val="hidden"/>
                                      </p:to>
                                    </p:set>
                                  </p:childTnLst>
                                </p:cTn>
                              </p:par>
                              <p:par>
                                <p:cTn id="120" presetID="16" presetClass="exit" presetSubtype="42" fill="hold" grpId="2" nodeType="withEffect">
                                  <p:stCondLst>
                                    <p:cond delay="0"/>
                                  </p:stCondLst>
                                  <p:childTnLst>
                                    <p:animEffect transition="out" filter="barn(outHorizontal)">
                                      <p:cBhvr>
                                        <p:cTn id="121" dur="2000"/>
                                        <p:tgtEl>
                                          <p:spTgt spid="4"/>
                                        </p:tgtEl>
                                      </p:cBhvr>
                                    </p:animEffect>
                                    <p:set>
                                      <p:cBhvr>
                                        <p:cTn id="122" dur="1" fill="hold">
                                          <p:stCondLst>
                                            <p:cond delay="1999"/>
                                          </p:stCondLst>
                                        </p:cTn>
                                        <p:tgtEl>
                                          <p:spTgt spid="4"/>
                                        </p:tgtEl>
                                        <p:attrNameLst>
                                          <p:attrName>style.visibility</p:attrName>
                                        </p:attrNameLst>
                                      </p:cBhvr>
                                      <p:to>
                                        <p:strVal val="hidden"/>
                                      </p:to>
                                    </p:set>
                                  </p:childTnLst>
                                </p:cTn>
                              </p:par>
                              <p:par>
                                <p:cTn id="123" presetID="16" presetClass="exit" presetSubtype="42" fill="hold" grpId="2" nodeType="withEffect">
                                  <p:stCondLst>
                                    <p:cond delay="0"/>
                                  </p:stCondLst>
                                  <p:childTnLst>
                                    <p:animEffect transition="out" filter="barn(outHorizontal)">
                                      <p:cBhvr>
                                        <p:cTn id="124" dur="2000"/>
                                        <p:tgtEl>
                                          <p:spTgt spid="5"/>
                                        </p:tgtEl>
                                      </p:cBhvr>
                                    </p:animEffect>
                                    <p:set>
                                      <p:cBhvr>
                                        <p:cTn id="125" dur="1" fill="hold">
                                          <p:stCondLst>
                                            <p:cond delay="1999"/>
                                          </p:stCondLst>
                                        </p:cTn>
                                        <p:tgtEl>
                                          <p:spTgt spid="5"/>
                                        </p:tgtEl>
                                        <p:attrNameLst>
                                          <p:attrName>style.visibility</p:attrName>
                                        </p:attrNameLst>
                                      </p:cBhvr>
                                      <p:to>
                                        <p:strVal val="hidden"/>
                                      </p:to>
                                    </p:set>
                                  </p:childTnLst>
                                </p:cTn>
                              </p:par>
                              <p:par>
                                <p:cTn id="126" presetID="16" presetClass="exit" presetSubtype="42" fill="hold" grpId="1" nodeType="withEffect">
                                  <p:stCondLst>
                                    <p:cond delay="0"/>
                                  </p:stCondLst>
                                  <p:childTnLst>
                                    <p:animEffect transition="out" filter="barn(outHorizontal)">
                                      <p:cBhvr>
                                        <p:cTn id="127" dur="2000"/>
                                        <p:tgtEl>
                                          <p:spTgt spid="6"/>
                                        </p:tgtEl>
                                      </p:cBhvr>
                                    </p:animEffect>
                                    <p:set>
                                      <p:cBhvr>
                                        <p:cTn id="128" dur="1" fill="hold">
                                          <p:stCondLst>
                                            <p:cond delay="1999"/>
                                          </p:stCondLst>
                                        </p:cTn>
                                        <p:tgtEl>
                                          <p:spTgt spid="6"/>
                                        </p:tgtEl>
                                        <p:attrNameLst>
                                          <p:attrName>style.visibility</p:attrName>
                                        </p:attrNameLst>
                                      </p:cBhvr>
                                      <p:to>
                                        <p:strVal val="hidden"/>
                                      </p:to>
                                    </p:set>
                                  </p:childTnLst>
                                </p:cTn>
                              </p:par>
                              <p:par>
                                <p:cTn id="129" presetID="16" presetClass="exit" presetSubtype="42" fill="hold" grpId="1" nodeType="withEffect">
                                  <p:stCondLst>
                                    <p:cond delay="0"/>
                                  </p:stCondLst>
                                  <p:childTnLst>
                                    <p:animEffect transition="out" filter="barn(outHorizontal)">
                                      <p:cBhvr>
                                        <p:cTn id="130" dur="2000"/>
                                        <p:tgtEl>
                                          <p:spTgt spid="7"/>
                                        </p:tgtEl>
                                      </p:cBhvr>
                                    </p:animEffect>
                                    <p:set>
                                      <p:cBhvr>
                                        <p:cTn id="131" dur="1" fill="hold">
                                          <p:stCondLst>
                                            <p:cond delay="1999"/>
                                          </p:stCondLst>
                                        </p:cTn>
                                        <p:tgtEl>
                                          <p:spTgt spid="7"/>
                                        </p:tgtEl>
                                        <p:attrNameLst>
                                          <p:attrName>style.visibility</p:attrName>
                                        </p:attrNameLst>
                                      </p:cBhvr>
                                      <p:to>
                                        <p:strVal val="hidden"/>
                                      </p:to>
                                    </p:set>
                                  </p:childTnLst>
                                </p:cTn>
                              </p:par>
                              <p:par>
                                <p:cTn id="132" presetID="16" presetClass="exit" presetSubtype="42" fill="hold" grpId="1" nodeType="withEffect">
                                  <p:stCondLst>
                                    <p:cond delay="0"/>
                                  </p:stCondLst>
                                  <p:childTnLst>
                                    <p:animEffect transition="out" filter="barn(outHorizontal)">
                                      <p:cBhvr>
                                        <p:cTn id="133" dur="2000"/>
                                        <p:tgtEl>
                                          <p:spTgt spid="8"/>
                                        </p:tgtEl>
                                      </p:cBhvr>
                                    </p:animEffect>
                                    <p:set>
                                      <p:cBhvr>
                                        <p:cTn id="134" dur="1" fill="hold">
                                          <p:stCondLst>
                                            <p:cond delay="1999"/>
                                          </p:stCondLst>
                                        </p:cTn>
                                        <p:tgtEl>
                                          <p:spTgt spid="8"/>
                                        </p:tgtEl>
                                        <p:attrNameLst>
                                          <p:attrName>style.visibility</p:attrName>
                                        </p:attrNameLst>
                                      </p:cBhvr>
                                      <p:to>
                                        <p:strVal val="hidden"/>
                                      </p:to>
                                    </p:set>
                                  </p:childTnLst>
                                </p:cTn>
                              </p:par>
                              <p:par>
                                <p:cTn id="135" presetID="16" presetClass="exit" presetSubtype="42" fill="hold" grpId="1" nodeType="withEffect">
                                  <p:stCondLst>
                                    <p:cond delay="0"/>
                                  </p:stCondLst>
                                  <p:childTnLst>
                                    <p:animEffect transition="out" filter="barn(outHorizontal)">
                                      <p:cBhvr>
                                        <p:cTn id="136" dur="2000"/>
                                        <p:tgtEl>
                                          <p:spTgt spid="9"/>
                                        </p:tgtEl>
                                      </p:cBhvr>
                                    </p:animEffect>
                                    <p:set>
                                      <p:cBhvr>
                                        <p:cTn id="137" dur="1" fill="hold">
                                          <p:stCondLst>
                                            <p:cond delay="1999"/>
                                          </p:stCondLst>
                                        </p:cTn>
                                        <p:tgtEl>
                                          <p:spTgt spid="9"/>
                                        </p:tgtEl>
                                        <p:attrNameLst>
                                          <p:attrName>style.visibility</p:attrName>
                                        </p:attrNameLst>
                                      </p:cBhvr>
                                      <p:to>
                                        <p:strVal val="hidden"/>
                                      </p:to>
                                    </p:set>
                                  </p:childTnLst>
                                </p:cTn>
                              </p:par>
                              <p:par>
                                <p:cTn id="138" presetID="16" presetClass="exit" presetSubtype="42" fill="hold" grpId="1" nodeType="withEffect">
                                  <p:stCondLst>
                                    <p:cond delay="0"/>
                                  </p:stCondLst>
                                  <p:childTnLst>
                                    <p:animEffect transition="out" filter="barn(outHorizontal)">
                                      <p:cBhvr>
                                        <p:cTn id="139" dur="2000"/>
                                        <p:tgtEl>
                                          <p:spTgt spid="10"/>
                                        </p:tgtEl>
                                      </p:cBhvr>
                                    </p:animEffect>
                                    <p:set>
                                      <p:cBhvr>
                                        <p:cTn id="140" dur="1" fill="hold">
                                          <p:stCondLst>
                                            <p:cond delay="1999"/>
                                          </p:stCondLst>
                                        </p:cTn>
                                        <p:tgtEl>
                                          <p:spTgt spid="10"/>
                                        </p:tgtEl>
                                        <p:attrNameLst>
                                          <p:attrName>style.visibility</p:attrName>
                                        </p:attrNameLst>
                                      </p:cBhvr>
                                      <p:to>
                                        <p:strVal val="hidden"/>
                                      </p:to>
                                    </p:set>
                                  </p:childTnLst>
                                </p:cTn>
                              </p:par>
                              <p:par>
                                <p:cTn id="141" presetID="16" presetClass="exit" presetSubtype="42" fill="hold" grpId="1" nodeType="withEffect">
                                  <p:stCondLst>
                                    <p:cond delay="0"/>
                                  </p:stCondLst>
                                  <p:childTnLst>
                                    <p:animEffect transition="out" filter="barn(outHorizontal)">
                                      <p:cBhvr>
                                        <p:cTn id="142" dur="2000"/>
                                        <p:tgtEl>
                                          <p:spTgt spid="11"/>
                                        </p:tgtEl>
                                      </p:cBhvr>
                                    </p:animEffect>
                                    <p:set>
                                      <p:cBhvr>
                                        <p:cTn id="143" dur="1" fill="hold">
                                          <p:stCondLst>
                                            <p:cond delay="1999"/>
                                          </p:stCondLst>
                                        </p:cTn>
                                        <p:tgtEl>
                                          <p:spTgt spid="11"/>
                                        </p:tgtEl>
                                        <p:attrNameLst>
                                          <p:attrName>style.visibility</p:attrName>
                                        </p:attrNameLst>
                                      </p:cBhvr>
                                      <p:to>
                                        <p:strVal val="hidden"/>
                                      </p:to>
                                    </p:set>
                                  </p:childTnLst>
                                </p:cTn>
                              </p:par>
                              <p:par>
                                <p:cTn id="144" presetID="16" presetClass="exit" presetSubtype="42" fill="hold" grpId="1" nodeType="withEffect">
                                  <p:stCondLst>
                                    <p:cond delay="0"/>
                                  </p:stCondLst>
                                  <p:childTnLst>
                                    <p:animEffect transition="out" filter="barn(outHorizontal)">
                                      <p:cBhvr>
                                        <p:cTn id="145" dur="2000"/>
                                        <p:tgtEl>
                                          <p:spTgt spid="12"/>
                                        </p:tgtEl>
                                      </p:cBhvr>
                                    </p:animEffect>
                                    <p:set>
                                      <p:cBhvr>
                                        <p:cTn id="146" dur="1" fill="hold">
                                          <p:stCondLst>
                                            <p:cond delay="1999"/>
                                          </p:stCondLst>
                                        </p:cTn>
                                        <p:tgtEl>
                                          <p:spTgt spid="12"/>
                                        </p:tgtEl>
                                        <p:attrNameLst>
                                          <p:attrName>style.visibility</p:attrName>
                                        </p:attrNameLst>
                                      </p:cBhvr>
                                      <p:to>
                                        <p:strVal val="hidden"/>
                                      </p:to>
                                    </p:set>
                                  </p:childTnLst>
                                </p:cTn>
                              </p:par>
                              <p:par>
                                <p:cTn id="147" presetID="16" presetClass="exit" presetSubtype="42" fill="hold" grpId="1" nodeType="withEffect">
                                  <p:stCondLst>
                                    <p:cond delay="0"/>
                                  </p:stCondLst>
                                  <p:childTnLst>
                                    <p:animEffect transition="out" filter="barn(outHorizontal)">
                                      <p:cBhvr>
                                        <p:cTn id="148" dur="2000"/>
                                        <p:tgtEl>
                                          <p:spTgt spid="13"/>
                                        </p:tgtEl>
                                      </p:cBhvr>
                                    </p:animEffect>
                                    <p:set>
                                      <p:cBhvr>
                                        <p:cTn id="149" dur="1" fill="hold">
                                          <p:stCondLst>
                                            <p:cond delay="1999"/>
                                          </p:stCondLst>
                                        </p:cTn>
                                        <p:tgtEl>
                                          <p:spTgt spid="13"/>
                                        </p:tgtEl>
                                        <p:attrNameLst>
                                          <p:attrName>style.visibility</p:attrName>
                                        </p:attrNameLst>
                                      </p:cBhvr>
                                      <p:to>
                                        <p:strVal val="hidden"/>
                                      </p:to>
                                    </p:set>
                                  </p:childTnLst>
                                </p:cTn>
                              </p:par>
                              <p:par>
                                <p:cTn id="150" presetID="16" presetClass="exit" presetSubtype="42" fill="hold" grpId="1" nodeType="withEffect">
                                  <p:stCondLst>
                                    <p:cond delay="0"/>
                                  </p:stCondLst>
                                  <p:childTnLst>
                                    <p:animEffect transition="out" filter="barn(outHorizontal)">
                                      <p:cBhvr>
                                        <p:cTn id="151" dur="2000"/>
                                        <p:tgtEl>
                                          <p:spTgt spid="14"/>
                                        </p:tgtEl>
                                      </p:cBhvr>
                                    </p:animEffect>
                                    <p:set>
                                      <p:cBhvr>
                                        <p:cTn id="152" dur="1" fill="hold">
                                          <p:stCondLst>
                                            <p:cond delay="1999"/>
                                          </p:stCondLst>
                                        </p:cTn>
                                        <p:tgtEl>
                                          <p:spTgt spid="14"/>
                                        </p:tgtEl>
                                        <p:attrNameLst>
                                          <p:attrName>style.visibility</p:attrName>
                                        </p:attrNameLst>
                                      </p:cBhvr>
                                      <p:to>
                                        <p:strVal val="hidden"/>
                                      </p:to>
                                    </p:set>
                                  </p:childTnLst>
                                </p:cTn>
                              </p:par>
                              <p:par>
                                <p:cTn id="153" presetID="16" presetClass="exit" presetSubtype="42" fill="hold" grpId="1" nodeType="withEffect">
                                  <p:stCondLst>
                                    <p:cond delay="0"/>
                                  </p:stCondLst>
                                  <p:childTnLst>
                                    <p:animEffect transition="out" filter="barn(outHorizontal)">
                                      <p:cBhvr>
                                        <p:cTn id="154" dur="2000"/>
                                        <p:tgtEl>
                                          <p:spTgt spid="15"/>
                                        </p:tgtEl>
                                      </p:cBhvr>
                                    </p:animEffect>
                                    <p:set>
                                      <p:cBhvr>
                                        <p:cTn id="155" dur="1" fill="hold">
                                          <p:stCondLst>
                                            <p:cond delay="1999"/>
                                          </p:stCondLst>
                                        </p:cTn>
                                        <p:tgtEl>
                                          <p:spTgt spid="15"/>
                                        </p:tgtEl>
                                        <p:attrNameLst>
                                          <p:attrName>style.visibility</p:attrName>
                                        </p:attrNameLst>
                                      </p:cBhvr>
                                      <p:to>
                                        <p:strVal val="hidden"/>
                                      </p:to>
                                    </p:set>
                                  </p:childTnLst>
                                </p:cTn>
                              </p:par>
                              <p:par>
                                <p:cTn id="156" presetID="16" presetClass="exit" presetSubtype="42" fill="hold" grpId="1" nodeType="withEffect">
                                  <p:stCondLst>
                                    <p:cond delay="0"/>
                                  </p:stCondLst>
                                  <p:childTnLst>
                                    <p:animEffect transition="out" filter="barn(outHorizontal)">
                                      <p:cBhvr>
                                        <p:cTn id="157" dur="2000"/>
                                        <p:tgtEl>
                                          <p:spTgt spid="16"/>
                                        </p:tgtEl>
                                      </p:cBhvr>
                                    </p:animEffect>
                                    <p:set>
                                      <p:cBhvr>
                                        <p:cTn id="158" dur="1" fill="hold">
                                          <p:stCondLst>
                                            <p:cond delay="1999"/>
                                          </p:stCondLst>
                                        </p:cTn>
                                        <p:tgtEl>
                                          <p:spTgt spid="16"/>
                                        </p:tgtEl>
                                        <p:attrNameLst>
                                          <p:attrName>style.visibility</p:attrName>
                                        </p:attrNameLst>
                                      </p:cBhvr>
                                      <p:to>
                                        <p:strVal val="hidden"/>
                                      </p:to>
                                    </p:set>
                                  </p:childTnLst>
                                </p:cTn>
                              </p:par>
                              <p:par>
                                <p:cTn id="159" presetID="16" presetClass="exit" presetSubtype="42" fill="hold" grpId="1" nodeType="withEffect">
                                  <p:stCondLst>
                                    <p:cond delay="0"/>
                                  </p:stCondLst>
                                  <p:childTnLst>
                                    <p:animEffect transition="out" filter="barn(outHorizontal)">
                                      <p:cBhvr>
                                        <p:cTn id="160" dur="2000"/>
                                        <p:tgtEl>
                                          <p:spTgt spid="17"/>
                                        </p:tgtEl>
                                      </p:cBhvr>
                                    </p:animEffect>
                                    <p:set>
                                      <p:cBhvr>
                                        <p:cTn id="161" dur="1" fill="hold">
                                          <p:stCondLst>
                                            <p:cond delay="1999"/>
                                          </p:stCondLst>
                                        </p:cTn>
                                        <p:tgtEl>
                                          <p:spTgt spid="17"/>
                                        </p:tgtEl>
                                        <p:attrNameLst>
                                          <p:attrName>style.visibility</p:attrName>
                                        </p:attrNameLst>
                                      </p:cBhvr>
                                      <p:to>
                                        <p:strVal val="hidden"/>
                                      </p:to>
                                    </p:set>
                                  </p:childTnLst>
                                </p:cTn>
                              </p:par>
                              <p:par>
                                <p:cTn id="162" presetID="17" presetClass="entr" presetSubtype="10" fill="hold" nodeType="withEffect">
                                  <p:stCondLst>
                                    <p:cond delay="0"/>
                                  </p:stCondLst>
                                  <p:childTnLst>
                                    <p:set>
                                      <p:cBhvr>
                                        <p:cTn id="163" dur="1" fill="hold">
                                          <p:stCondLst>
                                            <p:cond delay="0"/>
                                          </p:stCondLst>
                                        </p:cTn>
                                        <p:tgtEl>
                                          <p:spTgt spid="2"/>
                                        </p:tgtEl>
                                        <p:attrNameLst>
                                          <p:attrName>style.visibility</p:attrName>
                                        </p:attrNameLst>
                                      </p:cBhvr>
                                      <p:to>
                                        <p:strVal val="visible"/>
                                      </p:to>
                                    </p:set>
                                    <p:anim calcmode="lin" valueType="num">
                                      <p:cBhvr>
                                        <p:cTn id="164" dur="2000" fill="hold"/>
                                        <p:tgtEl>
                                          <p:spTgt spid="2"/>
                                        </p:tgtEl>
                                        <p:attrNameLst>
                                          <p:attrName>ppt_w</p:attrName>
                                        </p:attrNameLst>
                                      </p:cBhvr>
                                      <p:tavLst>
                                        <p:tav tm="0">
                                          <p:val>
                                            <p:fltVal val="0"/>
                                          </p:val>
                                        </p:tav>
                                        <p:tav tm="100000">
                                          <p:val>
                                            <p:strVal val="#ppt_w"/>
                                          </p:val>
                                        </p:tav>
                                      </p:tavLst>
                                    </p:anim>
                                    <p:anim calcmode="lin" valueType="num">
                                      <p:cBhvr>
                                        <p:cTn id="16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7).jpg"/>
          <p:cNvPicPr>
            <a:picLocks noGrp="1" noChangeAspect="1"/>
          </p:cNvPicPr>
          <p:nvPr isPhoto="1"/>
        </p:nvPicPr>
        <p:blipFill>
          <a:blip r:embed="rId2">
            <a:lum/>
          </a:blip>
          <a:stretch>
            <a:fillRect/>
          </a:stretch>
        </p:blipFill>
        <p:spPr>
          <a:xfrm>
            <a:off x="1714480" y="0"/>
            <a:ext cx="5715040" cy="5143500"/>
          </a:xfrm>
          <a:prstGeom prst="rect">
            <a:avLst/>
          </a:prstGeom>
          <a:noFill/>
          <a:ln>
            <a:noFill/>
          </a:ln>
        </p:spPr>
      </p:pic>
      <p:sp>
        <p:nvSpPr>
          <p:cNvPr id="3" name="2 Rectángulo"/>
          <p:cNvSpPr/>
          <p:nvPr/>
        </p:nvSpPr>
        <p:spPr>
          <a:xfrm>
            <a:off x="0" y="0"/>
            <a:ext cx="381074" cy="5143500"/>
          </a:xfrm>
          <a:prstGeom prst="rect">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85752" y="0"/>
            <a:ext cx="285752" cy="5143500"/>
          </a:xfrm>
          <a:prstGeom prst="rect">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500034" y="0"/>
            <a:ext cx="381074" cy="5143500"/>
          </a:xfrm>
          <a:prstGeom prst="rect">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785786" y="0"/>
            <a:ext cx="285752" cy="5143500"/>
          </a:xfrm>
          <a:prstGeom prst="rect">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1000100" y="0"/>
            <a:ext cx="285752" cy="5143500"/>
          </a:xfrm>
          <a:prstGeom prst="rect">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1214414" y="0"/>
            <a:ext cx="285752" cy="5143500"/>
          </a:xfrm>
          <a:prstGeom prst="rect">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1428728" y="0"/>
            <a:ext cx="285752" cy="5143500"/>
          </a:xfrm>
          <a:prstGeom prst="rect">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7429520" y="0"/>
            <a:ext cx="381074" cy="5143500"/>
          </a:xfrm>
          <a:prstGeom prst="rect">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7715272" y="0"/>
            <a:ext cx="285752" cy="5143500"/>
          </a:xfrm>
          <a:prstGeom prst="rect">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7929554" y="0"/>
            <a:ext cx="381074" cy="5143500"/>
          </a:xfrm>
          <a:prstGeom prst="rect">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8215306" y="0"/>
            <a:ext cx="285752" cy="5143500"/>
          </a:xfrm>
          <a:prstGeom prst="rect">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8429620" y="0"/>
            <a:ext cx="285752" cy="5143500"/>
          </a:xfrm>
          <a:prstGeom prst="rect">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8643934" y="0"/>
            <a:ext cx="285752" cy="5143500"/>
          </a:xfrm>
          <a:prstGeom prst="rect">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8858248" y="0"/>
            <a:ext cx="285752" cy="5143500"/>
          </a:xfrm>
          <a:prstGeom prst="rect">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Rectángulo"/>
          <p:cNvSpPr/>
          <p:nvPr/>
        </p:nvSpPr>
        <p:spPr>
          <a:xfrm>
            <a:off x="-928726" y="-642960"/>
            <a:ext cx="10287072" cy="6429420"/>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47"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3000"/>
                                        <p:tgtEl>
                                          <p:spTgt spid="2"/>
                                        </p:tgtEl>
                                      </p:cBhvr>
                                    </p:animEffec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0).jpg"/>
          <p:cNvPicPr>
            <a:picLocks noGrp="1" noChangeAspect="1"/>
          </p:cNvPicPr>
          <p:nvPr isPhoto="1"/>
        </p:nvPicPr>
        <p:blipFill>
          <a:blip r:embed="rId2">
            <a:lum/>
          </a:blip>
          <a:stretch>
            <a:fillRect/>
          </a:stretch>
        </p:blipFill>
        <p:spPr>
          <a:xfrm>
            <a:off x="0" y="0"/>
            <a:ext cx="9215406" cy="5143500"/>
          </a:xfrm>
          <a:prstGeom prst="rect">
            <a:avLst/>
          </a:prstGeom>
          <a:noFill/>
          <a:ln>
            <a:noFill/>
          </a:ln>
        </p:spPr>
      </p:pic>
      <p:sp>
        <p:nvSpPr>
          <p:cNvPr id="3" name="2 Rectángulo"/>
          <p:cNvSpPr/>
          <p:nvPr/>
        </p:nvSpPr>
        <p:spPr>
          <a:xfrm>
            <a:off x="0" y="1285866"/>
            <a:ext cx="357158" cy="714380"/>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357158" y="1285866"/>
            <a:ext cx="357158" cy="714380"/>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714380" y="1285866"/>
            <a:ext cx="357158" cy="714380"/>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071538" y="1285866"/>
            <a:ext cx="357158" cy="714380"/>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428760" y="1285866"/>
            <a:ext cx="357158" cy="714380"/>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85918" y="1285866"/>
            <a:ext cx="357158" cy="714380"/>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143140" y="1285866"/>
            <a:ext cx="357158" cy="714380"/>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500298" y="1285866"/>
            <a:ext cx="357158" cy="714380"/>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857520" y="1285866"/>
            <a:ext cx="357158" cy="714380"/>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214678" y="1285866"/>
            <a:ext cx="357158" cy="714380"/>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71900" y="1285866"/>
            <a:ext cx="357158" cy="714380"/>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929058" y="1285866"/>
            <a:ext cx="357158" cy="714380"/>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286280" y="1285866"/>
            <a:ext cx="357158" cy="714380"/>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643438" y="1285866"/>
            <a:ext cx="357158" cy="714380"/>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5000660" y="1285866"/>
            <a:ext cx="357158" cy="714380"/>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357818" y="1285866"/>
            <a:ext cx="357158" cy="714380"/>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715040" y="1285866"/>
            <a:ext cx="357158" cy="714380"/>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6072198" y="1285866"/>
            <a:ext cx="357158" cy="714380"/>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6429420" y="1285866"/>
            <a:ext cx="357158" cy="714380"/>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786578" y="1285866"/>
            <a:ext cx="357158" cy="714380"/>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143800" y="1285866"/>
            <a:ext cx="357158" cy="714380"/>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500958" y="1285866"/>
            <a:ext cx="357158" cy="714380"/>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7858180" y="1285866"/>
            <a:ext cx="357158" cy="714380"/>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8215338" y="1285866"/>
            <a:ext cx="357158" cy="714380"/>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8572528" y="1285866"/>
            <a:ext cx="357158" cy="714380"/>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8929718" y="1285866"/>
            <a:ext cx="214282" cy="714380"/>
          </a:xfrm>
          <a:prstGeom prst="rect">
            <a:avLst/>
          </a:prstGeom>
          <a:blipFill>
            <a:blip r:embed="rId4" cstate="print">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0" y="3143254"/>
            <a:ext cx="357158" cy="714380"/>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357158" y="3143254"/>
            <a:ext cx="357158" cy="714380"/>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14380" y="3143254"/>
            <a:ext cx="357158" cy="714380"/>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1071538" y="3143254"/>
            <a:ext cx="357158" cy="714380"/>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1428760" y="3143254"/>
            <a:ext cx="357158" cy="714380"/>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785918" y="3143254"/>
            <a:ext cx="357158" cy="714380"/>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143140" y="3143254"/>
            <a:ext cx="357158" cy="714380"/>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500298" y="3143254"/>
            <a:ext cx="357158" cy="714380"/>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2857520" y="3143254"/>
            <a:ext cx="357158" cy="714380"/>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3214678" y="3143254"/>
            <a:ext cx="357158" cy="714380"/>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3571900" y="3143254"/>
            <a:ext cx="357158" cy="714380"/>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3929058" y="3143254"/>
            <a:ext cx="357158" cy="714380"/>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4286280" y="3143254"/>
            <a:ext cx="357158" cy="714380"/>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4643438" y="3143254"/>
            <a:ext cx="357158" cy="714380"/>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5000660" y="3143254"/>
            <a:ext cx="357158" cy="714380"/>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5357818" y="3143254"/>
            <a:ext cx="357158" cy="714380"/>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5715008" y="3143254"/>
            <a:ext cx="357158" cy="714380"/>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6072198" y="3143254"/>
            <a:ext cx="357158" cy="714380"/>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6429420" y="3143254"/>
            <a:ext cx="357158" cy="714380"/>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6786578" y="3143254"/>
            <a:ext cx="357158" cy="714380"/>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143800" y="3143254"/>
            <a:ext cx="357158" cy="714380"/>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500958" y="3143254"/>
            <a:ext cx="357158" cy="714380"/>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858180" y="3143254"/>
            <a:ext cx="357158" cy="714380"/>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8215338" y="3143254"/>
            <a:ext cx="357158" cy="714380"/>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8572528" y="3143254"/>
            <a:ext cx="357158" cy="714380"/>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8929718" y="3143254"/>
            <a:ext cx="214282" cy="714380"/>
          </a:xfrm>
          <a:prstGeom prst="rect">
            <a:avLst/>
          </a:prstGeom>
          <a:blipFill>
            <a:blip r:embed="rId4" cstate="print">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928726" y="-642960"/>
            <a:ext cx="10287072" cy="6429420"/>
          </a:xfrm>
          <a:prstGeom prst="rect">
            <a:avLst/>
          </a:prstGeom>
          <a:blipFill dpi="0" rotWithShape="1">
            <a:blip r:embed="rId5"/>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5"/>
                                        </p:tgtEl>
                                        <p:attrNameLst>
                                          <p:attrName>style.visibility</p:attrName>
                                        </p:attrNameLst>
                                      </p:cBhvr>
                                      <p:to>
                                        <p:strVal val="hidden"/>
                                      </p:to>
                                    </p:set>
                                  </p:childTnLst>
                                </p:cTn>
                              </p:par>
                              <p:par>
                                <p:cTn id="7" presetID="5" presetClass="entr" presetSubtype="10" fill="hold" grpId="4"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checkerboard(across)">
                                      <p:cBhvr>
                                        <p:cTn id="9" dur="2000"/>
                                        <p:tgtEl>
                                          <p:spTgt spid="3"/>
                                        </p:tgtEl>
                                      </p:cBhvr>
                                    </p:animEffect>
                                  </p:childTnLst>
                                </p:cTn>
                              </p:par>
                              <p:par>
                                <p:cTn id="10" presetID="5" presetClass="entr" presetSubtype="10" fill="hold" grpId="4"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heckerboard(across)">
                                      <p:cBhvr>
                                        <p:cTn id="12" dur="2000"/>
                                        <p:tgtEl>
                                          <p:spTgt spid="4"/>
                                        </p:tgtEl>
                                      </p:cBhvr>
                                    </p:animEffect>
                                  </p:childTnLst>
                                </p:cTn>
                              </p:par>
                              <p:par>
                                <p:cTn id="13" presetID="5" presetClass="entr" presetSubtype="10" fill="hold" grpId="4"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heckerboard(across)">
                                      <p:cBhvr>
                                        <p:cTn id="15" dur="2000"/>
                                        <p:tgtEl>
                                          <p:spTgt spid="5"/>
                                        </p:tgtEl>
                                      </p:cBhvr>
                                    </p:animEffect>
                                  </p:childTnLst>
                                </p:cTn>
                              </p:par>
                              <p:par>
                                <p:cTn id="16" presetID="5" presetClass="entr" presetSubtype="10" fill="hold" grpId="4"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checkerboard(across)">
                                      <p:cBhvr>
                                        <p:cTn id="18" dur="2000"/>
                                        <p:tgtEl>
                                          <p:spTgt spid="6"/>
                                        </p:tgtEl>
                                      </p:cBhvr>
                                    </p:animEffect>
                                  </p:childTnLst>
                                </p:cTn>
                              </p:par>
                              <p:par>
                                <p:cTn id="19" presetID="5" presetClass="entr" presetSubtype="10" fill="hold" grpId="4"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checkerboard(across)">
                                      <p:cBhvr>
                                        <p:cTn id="21" dur="2000"/>
                                        <p:tgtEl>
                                          <p:spTgt spid="7"/>
                                        </p:tgtEl>
                                      </p:cBhvr>
                                    </p:animEffect>
                                  </p:childTnLst>
                                </p:cTn>
                              </p:par>
                              <p:par>
                                <p:cTn id="22" presetID="5" presetClass="entr" presetSubtype="10" fill="hold" grpId="4"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checkerboard(across)">
                                      <p:cBhvr>
                                        <p:cTn id="24" dur="2000"/>
                                        <p:tgtEl>
                                          <p:spTgt spid="8"/>
                                        </p:tgtEl>
                                      </p:cBhvr>
                                    </p:animEffect>
                                  </p:childTnLst>
                                </p:cTn>
                              </p:par>
                              <p:par>
                                <p:cTn id="25" presetID="5" presetClass="entr" presetSubtype="10" fill="hold" grpId="4"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checkerboard(across)">
                                      <p:cBhvr>
                                        <p:cTn id="27" dur="2000"/>
                                        <p:tgtEl>
                                          <p:spTgt spid="9"/>
                                        </p:tgtEl>
                                      </p:cBhvr>
                                    </p:animEffect>
                                  </p:childTnLst>
                                </p:cTn>
                              </p:par>
                              <p:par>
                                <p:cTn id="28" presetID="5" presetClass="entr" presetSubtype="10" fill="hold" grpId="4"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checkerboard(across)">
                                      <p:cBhvr>
                                        <p:cTn id="30" dur="2000"/>
                                        <p:tgtEl>
                                          <p:spTgt spid="10"/>
                                        </p:tgtEl>
                                      </p:cBhvr>
                                    </p:animEffect>
                                  </p:childTnLst>
                                </p:cTn>
                              </p:par>
                              <p:par>
                                <p:cTn id="31" presetID="5" presetClass="entr" presetSubtype="10" fill="hold" grpId="4"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checkerboard(across)">
                                      <p:cBhvr>
                                        <p:cTn id="33" dur="2000"/>
                                        <p:tgtEl>
                                          <p:spTgt spid="11"/>
                                        </p:tgtEl>
                                      </p:cBhvr>
                                    </p:animEffect>
                                  </p:childTnLst>
                                </p:cTn>
                              </p:par>
                              <p:par>
                                <p:cTn id="34" presetID="5" presetClass="entr" presetSubtype="10" fill="hold" grpId="4"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checkerboard(across)">
                                      <p:cBhvr>
                                        <p:cTn id="36" dur="2000"/>
                                        <p:tgtEl>
                                          <p:spTgt spid="12"/>
                                        </p:tgtEl>
                                      </p:cBhvr>
                                    </p:animEffect>
                                  </p:childTnLst>
                                </p:cTn>
                              </p:par>
                              <p:par>
                                <p:cTn id="37" presetID="5" presetClass="entr" presetSubtype="10" fill="hold" grpId="4"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checkerboard(across)">
                                      <p:cBhvr>
                                        <p:cTn id="39" dur="2000"/>
                                        <p:tgtEl>
                                          <p:spTgt spid="13"/>
                                        </p:tgtEl>
                                      </p:cBhvr>
                                    </p:animEffect>
                                  </p:childTnLst>
                                </p:cTn>
                              </p:par>
                              <p:par>
                                <p:cTn id="40" presetID="5" presetClass="entr" presetSubtype="10" fill="hold" grpId="4"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checkerboard(across)">
                                      <p:cBhvr>
                                        <p:cTn id="42" dur="2000"/>
                                        <p:tgtEl>
                                          <p:spTgt spid="14"/>
                                        </p:tgtEl>
                                      </p:cBhvr>
                                    </p:animEffect>
                                  </p:childTnLst>
                                </p:cTn>
                              </p:par>
                              <p:par>
                                <p:cTn id="43" presetID="5" presetClass="entr" presetSubtype="10" fill="hold" grpId="4"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checkerboard(across)">
                                      <p:cBhvr>
                                        <p:cTn id="45" dur="2000"/>
                                        <p:tgtEl>
                                          <p:spTgt spid="15"/>
                                        </p:tgtEl>
                                      </p:cBhvr>
                                    </p:animEffect>
                                  </p:childTnLst>
                                </p:cTn>
                              </p:par>
                              <p:par>
                                <p:cTn id="46" presetID="5" presetClass="entr" presetSubtype="10" fill="hold" grpId="4"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checkerboard(across)">
                                      <p:cBhvr>
                                        <p:cTn id="48" dur="2000"/>
                                        <p:tgtEl>
                                          <p:spTgt spid="16"/>
                                        </p:tgtEl>
                                      </p:cBhvr>
                                    </p:animEffect>
                                  </p:childTnLst>
                                </p:cTn>
                              </p:par>
                              <p:par>
                                <p:cTn id="49" presetID="5" presetClass="entr" presetSubtype="10" fill="hold" grpId="4"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checkerboard(across)">
                                      <p:cBhvr>
                                        <p:cTn id="51" dur="2000"/>
                                        <p:tgtEl>
                                          <p:spTgt spid="17"/>
                                        </p:tgtEl>
                                      </p:cBhvr>
                                    </p:animEffect>
                                  </p:childTnLst>
                                </p:cTn>
                              </p:par>
                              <p:par>
                                <p:cTn id="52" presetID="5" presetClass="entr" presetSubtype="10" fill="hold" grpId="4"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checkerboard(across)">
                                      <p:cBhvr>
                                        <p:cTn id="54" dur="2000"/>
                                        <p:tgtEl>
                                          <p:spTgt spid="18"/>
                                        </p:tgtEl>
                                      </p:cBhvr>
                                    </p:animEffect>
                                  </p:childTnLst>
                                </p:cTn>
                              </p:par>
                              <p:par>
                                <p:cTn id="55" presetID="5" presetClass="entr" presetSubtype="10" fill="hold" grpId="4"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checkerboard(across)">
                                      <p:cBhvr>
                                        <p:cTn id="57" dur="2000"/>
                                        <p:tgtEl>
                                          <p:spTgt spid="19"/>
                                        </p:tgtEl>
                                      </p:cBhvr>
                                    </p:animEffect>
                                  </p:childTnLst>
                                </p:cTn>
                              </p:par>
                              <p:par>
                                <p:cTn id="58" presetID="5" presetClass="entr" presetSubtype="10" fill="hold" grpId="4" nodeType="with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checkerboard(across)">
                                      <p:cBhvr>
                                        <p:cTn id="60" dur="2000"/>
                                        <p:tgtEl>
                                          <p:spTgt spid="20"/>
                                        </p:tgtEl>
                                      </p:cBhvr>
                                    </p:animEffect>
                                  </p:childTnLst>
                                </p:cTn>
                              </p:par>
                              <p:par>
                                <p:cTn id="61" presetID="5" presetClass="entr" presetSubtype="10" fill="hold" grpId="4"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checkerboard(across)">
                                      <p:cBhvr>
                                        <p:cTn id="63" dur="2000"/>
                                        <p:tgtEl>
                                          <p:spTgt spid="21"/>
                                        </p:tgtEl>
                                      </p:cBhvr>
                                    </p:animEffect>
                                  </p:childTnLst>
                                </p:cTn>
                              </p:par>
                              <p:par>
                                <p:cTn id="64" presetID="5" presetClass="entr" presetSubtype="10" fill="hold" grpId="4"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checkerboard(across)">
                                      <p:cBhvr>
                                        <p:cTn id="66" dur="2000"/>
                                        <p:tgtEl>
                                          <p:spTgt spid="22"/>
                                        </p:tgtEl>
                                      </p:cBhvr>
                                    </p:animEffect>
                                  </p:childTnLst>
                                </p:cTn>
                              </p:par>
                              <p:par>
                                <p:cTn id="67" presetID="5" presetClass="entr" presetSubtype="10" fill="hold" grpId="4" nodeType="with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checkerboard(across)">
                                      <p:cBhvr>
                                        <p:cTn id="69" dur="2000"/>
                                        <p:tgtEl>
                                          <p:spTgt spid="23"/>
                                        </p:tgtEl>
                                      </p:cBhvr>
                                    </p:animEffect>
                                  </p:childTnLst>
                                </p:cTn>
                              </p:par>
                              <p:par>
                                <p:cTn id="70" presetID="5" presetClass="entr" presetSubtype="10" fill="hold" grpId="4"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checkerboard(across)">
                                      <p:cBhvr>
                                        <p:cTn id="72" dur="2000"/>
                                        <p:tgtEl>
                                          <p:spTgt spid="24"/>
                                        </p:tgtEl>
                                      </p:cBhvr>
                                    </p:animEffect>
                                  </p:childTnLst>
                                </p:cTn>
                              </p:par>
                              <p:par>
                                <p:cTn id="73" presetID="5" presetClass="entr" presetSubtype="10" fill="hold" grpId="4" nodeType="with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checkerboard(across)">
                                      <p:cBhvr>
                                        <p:cTn id="75" dur="2000"/>
                                        <p:tgtEl>
                                          <p:spTgt spid="25"/>
                                        </p:tgtEl>
                                      </p:cBhvr>
                                    </p:animEffect>
                                  </p:childTnLst>
                                </p:cTn>
                              </p:par>
                              <p:par>
                                <p:cTn id="76" presetID="5" presetClass="entr" presetSubtype="10" fill="hold" grpId="4" nodeType="withEffect">
                                  <p:stCondLst>
                                    <p:cond delay="0"/>
                                  </p:stCondLst>
                                  <p:childTnLst>
                                    <p:set>
                                      <p:cBhvr>
                                        <p:cTn id="77" dur="1" fill="hold">
                                          <p:stCondLst>
                                            <p:cond delay="0"/>
                                          </p:stCondLst>
                                        </p:cTn>
                                        <p:tgtEl>
                                          <p:spTgt spid="26"/>
                                        </p:tgtEl>
                                        <p:attrNameLst>
                                          <p:attrName>style.visibility</p:attrName>
                                        </p:attrNameLst>
                                      </p:cBhvr>
                                      <p:to>
                                        <p:strVal val="visible"/>
                                      </p:to>
                                    </p:set>
                                    <p:animEffect transition="in" filter="checkerboard(across)">
                                      <p:cBhvr>
                                        <p:cTn id="78" dur="2000"/>
                                        <p:tgtEl>
                                          <p:spTgt spid="26"/>
                                        </p:tgtEl>
                                      </p:cBhvr>
                                    </p:animEffect>
                                  </p:childTnLst>
                                </p:cTn>
                              </p:par>
                              <p:par>
                                <p:cTn id="79" presetID="5" presetClass="entr" presetSubtype="10" fill="hold" grpId="4" nodeType="withEffect">
                                  <p:stCondLst>
                                    <p:cond delay="0"/>
                                  </p:stCondLst>
                                  <p:childTnLst>
                                    <p:set>
                                      <p:cBhvr>
                                        <p:cTn id="80" dur="1" fill="hold">
                                          <p:stCondLst>
                                            <p:cond delay="0"/>
                                          </p:stCondLst>
                                        </p:cTn>
                                        <p:tgtEl>
                                          <p:spTgt spid="27"/>
                                        </p:tgtEl>
                                        <p:attrNameLst>
                                          <p:attrName>style.visibility</p:attrName>
                                        </p:attrNameLst>
                                      </p:cBhvr>
                                      <p:to>
                                        <p:strVal val="visible"/>
                                      </p:to>
                                    </p:set>
                                    <p:animEffect transition="in" filter="checkerboard(across)">
                                      <p:cBhvr>
                                        <p:cTn id="81" dur="2000"/>
                                        <p:tgtEl>
                                          <p:spTgt spid="27"/>
                                        </p:tgtEl>
                                      </p:cBhvr>
                                    </p:animEffect>
                                  </p:childTnLst>
                                </p:cTn>
                              </p:par>
                              <p:par>
                                <p:cTn id="82" presetID="5" presetClass="entr" presetSubtype="10" fill="hold" grpId="4" nodeType="withEffect">
                                  <p:stCondLst>
                                    <p:cond delay="0"/>
                                  </p:stCondLst>
                                  <p:childTnLst>
                                    <p:set>
                                      <p:cBhvr>
                                        <p:cTn id="83" dur="1" fill="hold">
                                          <p:stCondLst>
                                            <p:cond delay="0"/>
                                          </p:stCondLst>
                                        </p:cTn>
                                        <p:tgtEl>
                                          <p:spTgt spid="28"/>
                                        </p:tgtEl>
                                        <p:attrNameLst>
                                          <p:attrName>style.visibility</p:attrName>
                                        </p:attrNameLst>
                                      </p:cBhvr>
                                      <p:to>
                                        <p:strVal val="visible"/>
                                      </p:to>
                                    </p:set>
                                    <p:animEffect transition="in" filter="checkerboard(across)">
                                      <p:cBhvr>
                                        <p:cTn id="84" dur="2000"/>
                                        <p:tgtEl>
                                          <p:spTgt spid="28"/>
                                        </p:tgtEl>
                                      </p:cBhvr>
                                    </p:animEffect>
                                  </p:childTnLst>
                                </p:cTn>
                              </p:par>
                              <p:par>
                                <p:cTn id="85" presetID="5" presetClass="entr" presetSubtype="10" fill="hold" grpId="4" nodeType="with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checkerboard(across)">
                                      <p:cBhvr>
                                        <p:cTn id="87" dur="2000"/>
                                        <p:tgtEl>
                                          <p:spTgt spid="29"/>
                                        </p:tgtEl>
                                      </p:cBhvr>
                                    </p:animEffect>
                                  </p:childTnLst>
                                </p:cTn>
                              </p:par>
                              <p:par>
                                <p:cTn id="88" presetID="5" presetClass="entr" presetSubtype="10" fill="hold" grpId="4" nodeType="withEffect">
                                  <p:stCondLst>
                                    <p:cond delay="0"/>
                                  </p:stCondLst>
                                  <p:childTnLst>
                                    <p:set>
                                      <p:cBhvr>
                                        <p:cTn id="89" dur="1" fill="hold">
                                          <p:stCondLst>
                                            <p:cond delay="0"/>
                                          </p:stCondLst>
                                        </p:cTn>
                                        <p:tgtEl>
                                          <p:spTgt spid="30"/>
                                        </p:tgtEl>
                                        <p:attrNameLst>
                                          <p:attrName>style.visibility</p:attrName>
                                        </p:attrNameLst>
                                      </p:cBhvr>
                                      <p:to>
                                        <p:strVal val="visible"/>
                                      </p:to>
                                    </p:set>
                                    <p:animEffect transition="in" filter="checkerboard(across)">
                                      <p:cBhvr>
                                        <p:cTn id="90" dur="2000"/>
                                        <p:tgtEl>
                                          <p:spTgt spid="30"/>
                                        </p:tgtEl>
                                      </p:cBhvr>
                                    </p:animEffect>
                                  </p:childTnLst>
                                </p:cTn>
                              </p:par>
                              <p:par>
                                <p:cTn id="91" presetID="5" presetClass="entr" presetSubtype="10" fill="hold" grpId="4" nodeType="withEffect">
                                  <p:stCondLst>
                                    <p:cond delay="0"/>
                                  </p:stCondLst>
                                  <p:childTnLst>
                                    <p:set>
                                      <p:cBhvr>
                                        <p:cTn id="92" dur="1" fill="hold">
                                          <p:stCondLst>
                                            <p:cond delay="0"/>
                                          </p:stCondLst>
                                        </p:cTn>
                                        <p:tgtEl>
                                          <p:spTgt spid="31"/>
                                        </p:tgtEl>
                                        <p:attrNameLst>
                                          <p:attrName>style.visibility</p:attrName>
                                        </p:attrNameLst>
                                      </p:cBhvr>
                                      <p:to>
                                        <p:strVal val="visible"/>
                                      </p:to>
                                    </p:set>
                                    <p:animEffect transition="in" filter="checkerboard(across)">
                                      <p:cBhvr>
                                        <p:cTn id="93" dur="2000"/>
                                        <p:tgtEl>
                                          <p:spTgt spid="31"/>
                                        </p:tgtEl>
                                      </p:cBhvr>
                                    </p:animEffect>
                                  </p:childTnLst>
                                </p:cTn>
                              </p:par>
                              <p:par>
                                <p:cTn id="94" presetID="5" presetClass="entr" presetSubtype="10" fill="hold" grpId="4" nodeType="withEffect">
                                  <p:stCondLst>
                                    <p:cond delay="0"/>
                                  </p:stCondLst>
                                  <p:childTnLst>
                                    <p:set>
                                      <p:cBhvr>
                                        <p:cTn id="95" dur="1" fill="hold">
                                          <p:stCondLst>
                                            <p:cond delay="0"/>
                                          </p:stCondLst>
                                        </p:cTn>
                                        <p:tgtEl>
                                          <p:spTgt spid="32"/>
                                        </p:tgtEl>
                                        <p:attrNameLst>
                                          <p:attrName>style.visibility</p:attrName>
                                        </p:attrNameLst>
                                      </p:cBhvr>
                                      <p:to>
                                        <p:strVal val="visible"/>
                                      </p:to>
                                    </p:set>
                                    <p:animEffect transition="in" filter="checkerboard(across)">
                                      <p:cBhvr>
                                        <p:cTn id="96" dur="2000"/>
                                        <p:tgtEl>
                                          <p:spTgt spid="32"/>
                                        </p:tgtEl>
                                      </p:cBhvr>
                                    </p:animEffect>
                                  </p:childTnLst>
                                </p:cTn>
                              </p:par>
                              <p:par>
                                <p:cTn id="97" presetID="5" presetClass="entr" presetSubtype="10" fill="hold" grpId="4" nodeType="withEffect">
                                  <p:stCondLst>
                                    <p:cond delay="0"/>
                                  </p:stCondLst>
                                  <p:childTnLst>
                                    <p:set>
                                      <p:cBhvr>
                                        <p:cTn id="98" dur="1" fill="hold">
                                          <p:stCondLst>
                                            <p:cond delay="0"/>
                                          </p:stCondLst>
                                        </p:cTn>
                                        <p:tgtEl>
                                          <p:spTgt spid="33"/>
                                        </p:tgtEl>
                                        <p:attrNameLst>
                                          <p:attrName>style.visibility</p:attrName>
                                        </p:attrNameLst>
                                      </p:cBhvr>
                                      <p:to>
                                        <p:strVal val="visible"/>
                                      </p:to>
                                    </p:set>
                                    <p:animEffect transition="in" filter="checkerboard(across)">
                                      <p:cBhvr>
                                        <p:cTn id="99" dur="2000"/>
                                        <p:tgtEl>
                                          <p:spTgt spid="33"/>
                                        </p:tgtEl>
                                      </p:cBhvr>
                                    </p:animEffect>
                                  </p:childTnLst>
                                </p:cTn>
                              </p:par>
                              <p:par>
                                <p:cTn id="100" presetID="5" presetClass="entr" presetSubtype="10" fill="hold" grpId="4" nodeType="withEffect">
                                  <p:stCondLst>
                                    <p:cond delay="0"/>
                                  </p:stCondLst>
                                  <p:childTnLst>
                                    <p:set>
                                      <p:cBhvr>
                                        <p:cTn id="101" dur="1" fill="hold">
                                          <p:stCondLst>
                                            <p:cond delay="0"/>
                                          </p:stCondLst>
                                        </p:cTn>
                                        <p:tgtEl>
                                          <p:spTgt spid="34"/>
                                        </p:tgtEl>
                                        <p:attrNameLst>
                                          <p:attrName>style.visibility</p:attrName>
                                        </p:attrNameLst>
                                      </p:cBhvr>
                                      <p:to>
                                        <p:strVal val="visible"/>
                                      </p:to>
                                    </p:set>
                                    <p:animEffect transition="in" filter="checkerboard(across)">
                                      <p:cBhvr>
                                        <p:cTn id="102" dur="2000"/>
                                        <p:tgtEl>
                                          <p:spTgt spid="34"/>
                                        </p:tgtEl>
                                      </p:cBhvr>
                                    </p:animEffect>
                                  </p:childTnLst>
                                </p:cTn>
                              </p:par>
                              <p:par>
                                <p:cTn id="103" presetID="5" presetClass="entr" presetSubtype="10" fill="hold" grpId="4" nodeType="withEffect">
                                  <p:stCondLst>
                                    <p:cond delay="0"/>
                                  </p:stCondLst>
                                  <p:childTnLst>
                                    <p:set>
                                      <p:cBhvr>
                                        <p:cTn id="104" dur="1" fill="hold">
                                          <p:stCondLst>
                                            <p:cond delay="0"/>
                                          </p:stCondLst>
                                        </p:cTn>
                                        <p:tgtEl>
                                          <p:spTgt spid="35"/>
                                        </p:tgtEl>
                                        <p:attrNameLst>
                                          <p:attrName>style.visibility</p:attrName>
                                        </p:attrNameLst>
                                      </p:cBhvr>
                                      <p:to>
                                        <p:strVal val="visible"/>
                                      </p:to>
                                    </p:set>
                                    <p:animEffect transition="in" filter="checkerboard(across)">
                                      <p:cBhvr>
                                        <p:cTn id="105" dur="2000"/>
                                        <p:tgtEl>
                                          <p:spTgt spid="35"/>
                                        </p:tgtEl>
                                      </p:cBhvr>
                                    </p:animEffect>
                                  </p:childTnLst>
                                </p:cTn>
                              </p:par>
                              <p:par>
                                <p:cTn id="106" presetID="5" presetClass="entr" presetSubtype="10" fill="hold" grpId="4" nodeType="withEffect">
                                  <p:stCondLst>
                                    <p:cond delay="0"/>
                                  </p:stCondLst>
                                  <p:childTnLst>
                                    <p:set>
                                      <p:cBhvr>
                                        <p:cTn id="107" dur="1" fill="hold">
                                          <p:stCondLst>
                                            <p:cond delay="0"/>
                                          </p:stCondLst>
                                        </p:cTn>
                                        <p:tgtEl>
                                          <p:spTgt spid="36"/>
                                        </p:tgtEl>
                                        <p:attrNameLst>
                                          <p:attrName>style.visibility</p:attrName>
                                        </p:attrNameLst>
                                      </p:cBhvr>
                                      <p:to>
                                        <p:strVal val="visible"/>
                                      </p:to>
                                    </p:set>
                                    <p:animEffect transition="in" filter="checkerboard(across)">
                                      <p:cBhvr>
                                        <p:cTn id="108" dur="2000"/>
                                        <p:tgtEl>
                                          <p:spTgt spid="36"/>
                                        </p:tgtEl>
                                      </p:cBhvr>
                                    </p:animEffect>
                                  </p:childTnLst>
                                </p:cTn>
                              </p:par>
                              <p:par>
                                <p:cTn id="109" presetID="5" presetClass="entr" presetSubtype="10" fill="hold" grpId="4" nodeType="withEffect">
                                  <p:stCondLst>
                                    <p:cond delay="0"/>
                                  </p:stCondLst>
                                  <p:childTnLst>
                                    <p:set>
                                      <p:cBhvr>
                                        <p:cTn id="110" dur="1" fill="hold">
                                          <p:stCondLst>
                                            <p:cond delay="0"/>
                                          </p:stCondLst>
                                        </p:cTn>
                                        <p:tgtEl>
                                          <p:spTgt spid="37"/>
                                        </p:tgtEl>
                                        <p:attrNameLst>
                                          <p:attrName>style.visibility</p:attrName>
                                        </p:attrNameLst>
                                      </p:cBhvr>
                                      <p:to>
                                        <p:strVal val="visible"/>
                                      </p:to>
                                    </p:set>
                                    <p:animEffect transition="in" filter="checkerboard(across)">
                                      <p:cBhvr>
                                        <p:cTn id="111" dur="2000"/>
                                        <p:tgtEl>
                                          <p:spTgt spid="37"/>
                                        </p:tgtEl>
                                      </p:cBhvr>
                                    </p:animEffect>
                                  </p:childTnLst>
                                </p:cTn>
                              </p:par>
                              <p:par>
                                <p:cTn id="112" presetID="5" presetClass="entr" presetSubtype="10" fill="hold" grpId="4" nodeType="withEffect">
                                  <p:stCondLst>
                                    <p:cond delay="0"/>
                                  </p:stCondLst>
                                  <p:childTnLst>
                                    <p:set>
                                      <p:cBhvr>
                                        <p:cTn id="113" dur="1" fill="hold">
                                          <p:stCondLst>
                                            <p:cond delay="0"/>
                                          </p:stCondLst>
                                        </p:cTn>
                                        <p:tgtEl>
                                          <p:spTgt spid="38"/>
                                        </p:tgtEl>
                                        <p:attrNameLst>
                                          <p:attrName>style.visibility</p:attrName>
                                        </p:attrNameLst>
                                      </p:cBhvr>
                                      <p:to>
                                        <p:strVal val="visible"/>
                                      </p:to>
                                    </p:set>
                                    <p:animEffect transition="in" filter="checkerboard(across)">
                                      <p:cBhvr>
                                        <p:cTn id="114" dur="2000"/>
                                        <p:tgtEl>
                                          <p:spTgt spid="38"/>
                                        </p:tgtEl>
                                      </p:cBhvr>
                                    </p:animEffect>
                                  </p:childTnLst>
                                </p:cTn>
                              </p:par>
                              <p:par>
                                <p:cTn id="115" presetID="5" presetClass="entr" presetSubtype="10" fill="hold" grpId="4" nodeType="withEffect">
                                  <p:stCondLst>
                                    <p:cond delay="0"/>
                                  </p:stCondLst>
                                  <p:childTnLst>
                                    <p:set>
                                      <p:cBhvr>
                                        <p:cTn id="116" dur="1" fill="hold">
                                          <p:stCondLst>
                                            <p:cond delay="0"/>
                                          </p:stCondLst>
                                        </p:cTn>
                                        <p:tgtEl>
                                          <p:spTgt spid="39"/>
                                        </p:tgtEl>
                                        <p:attrNameLst>
                                          <p:attrName>style.visibility</p:attrName>
                                        </p:attrNameLst>
                                      </p:cBhvr>
                                      <p:to>
                                        <p:strVal val="visible"/>
                                      </p:to>
                                    </p:set>
                                    <p:animEffect transition="in" filter="checkerboard(across)">
                                      <p:cBhvr>
                                        <p:cTn id="117" dur="2000"/>
                                        <p:tgtEl>
                                          <p:spTgt spid="39"/>
                                        </p:tgtEl>
                                      </p:cBhvr>
                                    </p:animEffect>
                                  </p:childTnLst>
                                </p:cTn>
                              </p:par>
                              <p:par>
                                <p:cTn id="118" presetID="5" presetClass="entr" presetSubtype="10" fill="hold" grpId="4" nodeType="withEffect">
                                  <p:stCondLst>
                                    <p:cond delay="0"/>
                                  </p:stCondLst>
                                  <p:childTnLst>
                                    <p:set>
                                      <p:cBhvr>
                                        <p:cTn id="119" dur="1" fill="hold">
                                          <p:stCondLst>
                                            <p:cond delay="0"/>
                                          </p:stCondLst>
                                        </p:cTn>
                                        <p:tgtEl>
                                          <p:spTgt spid="40"/>
                                        </p:tgtEl>
                                        <p:attrNameLst>
                                          <p:attrName>style.visibility</p:attrName>
                                        </p:attrNameLst>
                                      </p:cBhvr>
                                      <p:to>
                                        <p:strVal val="visible"/>
                                      </p:to>
                                    </p:set>
                                    <p:animEffect transition="in" filter="checkerboard(across)">
                                      <p:cBhvr>
                                        <p:cTn id="120" dur="2000"/>
                                        <p:tgtEl>
                                          <p:spTgt spid="40"/>
                                        </p:tgtEl>
                                      </p:cBhvr>
                                    </p:animEffect>
                                  </p:childTnLst>
                                </p:cTn>
                              </p:par>
                              <p:par>
                                <p:cTn id="121" presetID="5" presetClass="entr" presetSubtype="10" fill="hold" grpId="4" nodeType="withEffect">
                                  <p:stCondLst>
                                    <p:cond delay="0"/>
                                  </p:stCondLst>
                                  <p:childTnLst>
                                    <p:set>
                                      <p:cBhvr>
                                        <p:cTn id="122" dur="1" fill="hold">
                                          <p:stCondLst>
                                            <p:cond delay="0"/>
                                          </p:stCondLst>
                                        </p:cTn>
                                        <p:tgtEl>
                                          <p:spTgt spid="41"/>
                                        </p:tgtEl>
                                        <p:attrNameLst>
                                          <p:attrName>style.visibility</p:attrName>
                                        </p:attrNameLst>
                                      </p:cBhvr>
                                      <p:to>
                                        <p:strVal val="visible"/>
                                      </p:to>
                                    </p:set>
                                    <p:animEffect transition="in" filter="checkerboard(across)">
                                      <p:cBhvr>
                                        <p:cTn id="123" dur="2000"/>
                                        <p:tgtEl>
                                          <p:spTgt spid="41"/>
                                        </p:tgtEl>
                                      </p:cBhvr>
                                    </p:animEffect>
                                  </p:childTnLst>
                                </p:cTn>
                              </p:par>
                              <p:par>
                                <p:cTn id="124" presetID="5" presetClass="entr" presetSubtype="10" fill="hold" grpId="4" nodeType="withEffect">
                                  <p:stCondLst>
                                    <p:cond delay="0"/>
                                  </p:stCondLst>
                                  <p:childTnLst>
                                    <p:set>
                                      <p:cBhvr>
                                        <p:cTn id="125" dur="1" fill="hold">
                                          <p:stCondLst>
                                            <p:cond delay="0"/>
                                          </p:stCondLst>
                                        </p:cTn>
                                        <p:tgtEl>
                                          <p:spTgt spid="42"/>
                                        </p:tgtEl>
                                        <p:attrNameLst>
                                          <p:attrName>style.visibility</p:attrName>
                                        </p:attrNameLst>
                                      </p:cBhvr>
                                      <p:to>
                                        <p:strVal val="visible"/>
                                      </p:to>
                                    </p:set>
                                    <p:animEffect transition="in" filter="checkerboard(across)">
                                      <p:cBhvr>
                                        <p:cTn id="126" dur="2000"/>
                                        <p:tgtEl>
                                          <p:spTgt spid="42"/>
                                        </p:tgtEl>
                                      </p:cBhvr>
                                    </p:animEffect>
                                  </p:childTnLst>
                                </p:cTn>
                              </p:par>
                              <p:par>
                                <p:cTn id="127" presetID="5" presetClass="entr" presetSubtype="10" fill="hold" grpId="4" nodeType="withEffect">
                                  <p:stCondLst>
                                    <p:cond delay="0"/>
                                  </p:stCondLst>
                                  <p:childTnLst>
                                    <p:set>
                                      <p:cBhvr>
                                        <p:cTn id="128" dur="1" fill="hold">
                                          <p:stCondLst>
                                            <p:cond delay="0"/>
                                          </p:stCondLst>
                                        </p:cTn>
                                        <p:tgtEl>
                                          <p:spTgt spid="43"/>
                                        </p:tgtEl>
                                        <p:attrNameLst>
                                          <p:attrName>style.visibility</p:attrName>
                                        </p:attrNameLst>
                                      </p:cBhvr>
                                      <p:to>
                                        <p:strVal val="visible"/>
                                      </p:to>
                                    </p:set>
                                    <p:animEffect transition="in" filter="checkerboard(across)">
                                      <p:cBhvr>
                                        <p:cTn id="129" dur="2000"/>
                                        <p:tgtEl>
                                          <p:spTgt spid="43"/>
                                        </p:tgtEl>
                                      </p:cBhvr>
                                    </p:animEffect>
                                  </p:childTnLst>
                                </p:cTn>
                              </p:par>
                              <p:par>
                                <p:cTn id="130" presetID="5" presetClass="entr" presetSubtype="10" fill="hold" grpId="4" nodeType="withEffect">
                                  <p:stCondLst>
                                    <p:cond delay="0"/>
                                  </p:stCondLst>
                                  <p:childTnLst>
                                    <p:set>
                                      <p:cBhvr>
                                        <p:cTn id="131" dur="1" fill="hold">
                                          <p:stCondLst>
                                            <p:cond delay="0"/>
                                          </p:stCondLst>
                                        </p:cTn>
                                        <p:tgtEl>
                                          <p:spTgt spid="44"/>
                                        </p:tgtEl>
                                        <p:attrNameLst>
                                          <p:attrName>style.visibility</p:attrName>
                                        </p:attrNameLst>
                                      </p:cBhvr>
                                      <p:to>
                                        <p:strVal val="visible"/>
                                      </p:to>
                                    </p:set>
                                    <p:animEffect transition="in" filter="checkerboard(across)">
                                      <p:cBhvr>
                                        <p:cTn id="132" dur="2000"/>
                                        <p:tgtEl>
                                          <p:spTgt spid="44"/>
                                        </p:tgtEl>
                                      </p:cBhvr>
                                    </p:animEffect>
                                  </p:childTnLst>
                                </p:cTn>
                              </p:par>
                              <p:par>
                                <p:cTn id="133" presetID="5" presetClass="entr" presetSubtype="10" fill="hold" grpId="4" nodeType="withEffect">
                                  <p:stCondLst>
                                    <p:cond delay="0"/>
                                  </p:stCondLst>
                                  <p:childTnLst>
                                    <p:set>
                                      <p:cBhvr>
                                        <p:cTn id="134" dur="1" fill="hold">
                                          <p:stCondLst>
                                            <p:cond delay="0"/>
                                          </p:stCondLst>
                                        </p:cTn>
                                        <p:tgtEl>
                                          <p:spTgt spid="45"/>
                                        </p:tgtEl>
                                        <p:attrNameLst>
                                          <p:attrName>style.visibility</p:attrName>
                                        </p:attrNameLst>
                                      </p:cBhvr>
                                      <p:to>
                                        <p:strVal val="visible"/>
                                      </p:to>
                                    </p:set>
                                    <p:animEffect transition="in" filter="checkerboard(across)">
                                      <p:cBhvr>
                                        <p:cTn id="135" dur="2000"/>
                                        <p:tgtEl>
                                          <p:spTgt spid="45"/>
                                        </p:tgtEl>
                                      </p:cBhvr>
                                    </p:animEffect>
                                  </p:childTnLst>
                                </p:cTn>
                              </p:par>
                              <p:par>
                                <p:cTn id="136" presetID="5" presetClass="entr" presetSubtype="10" fill="hold" grpId="4" nodeType="withEffect">
                                  <p:stCondLst>
                                    <p:cond delay="0"/>
                                  </p:stCondLst>
                                  <p:childTnLst>
                                    <p:set>
                                      <p:cBhvr>
                                        <p:cTn id="137" dur="1" fill="hold">
                                          <p:stCondLst>
                                            <p:cond delay="0"/>
                                          </p:stCondLst>
                                        </p:cTn>
                                        <p:tgtEl>
                                          <p:spTgt spid="46"/>
                                        </p:tgtEl>
                                        <p:attrNameLst>
                                          <p:attrName>style.visibility</p:attrName>
                                        </p:attrNameLst>
                                      </p:cBhvr>
                                      <p:to>
                                        <p:strVal val="visible"/>
                                      </p:to>
                                    </p:set>
                                    <p:animEffect transition="in" filter="checkerboard(across)">
                                      <p:cBhvr>
                                        <p:cTn id="138" dur="2000"/>
                                        <p:tgtEl>
                                          <p:spTgt spid="46"/>
                                        </p:tgtEl>
                                      </p:cBhvr>
                                    </p:animEffect>
                                  </p:childTnLst>
                                </p:cTn>
                              </p:par>
                              <p:par>
                                <p:cTn id="139" presetID="5" presetClass="entr" presetSubtype="10" fill="hold" grpId="4" nodeType="withEffect">
                                  <p:stCondLst>
                                    <p:cond delay="0"/>
                                  </p:stCondLst>
                                  <p:childTnLst>
                                    <p:set>
                                      <p:cBhvr>
                                        <p:cTn id="140" dur="1" fill="hold">
                                          <p:stCondLst>
                                            <p:cond delay="0"/>
                                          </p:stCondLst>
                                        </p:cTn>
                                        <p:tgtEl>
                                          <p:spTgt spid="47"/>
                                        </p:tgtEl>
                                        <p:attrNameLst>
                                          <p:attrName>style.visibility</p:attrName>
                                        </p:attrNameLst>
                                      </p:cBhvr>
                                      <p:to>
                                        <p:strVal val="visible"/>
                                      </p:to>
                                    </p:set>
                                    <p:animEffect transition="in" filter="checkerboard(across)">
                                      <p:cBhvr>
                                        <p:cTn id="141" dur="2000"/>
                                        <p:tgtEl>
                                          <p:spTgt spid="47"/>
                                        </p:tgtEl>
                                      </p:cBhvr>
                                    </p:animEffect>
                                  </p:childTnLst>
                                </p:cTn>
                              </p:par>
                              <p:par>
                                <p:cTn id="142" presetID="5" presetClass="entr" presetSubtype="10" fill="hold" grpId="4" nodeType="withEffect">
                                  <p:stCondLst>
                                    <p:cond delay="0"/>
                                  </p:stCondLst>
                                  <p:childTnLst>
                                    <p:set>
                                      <p:cBhvr>
                                        <p:cTn id="143" dur="1" fill="hold">
                                          <p:stCondLst>
                                            <p:cond delay="0"/>
                                          </p:stCondLst>
                                        </p:cTn>
                                        <p:tgtEl>
                                          <p:spTgt spid="48"/>
                                        </p:tgtEl>
                                        <p:attrNameLst>
                                          <p:attrName>style.visibility</p:attrName>
                                        </p:attrNameLst>
                                      </p:cBhvr>
                                      <p:to>
                                        <p:strVal val="visible"/>
                                      </p:to>
                                    </p:set>
                                    <p:animEffect transition="in" filter="checkerboard(across)">
                                      <p:cBhvr>
                                        <p:cTn id="144" dur="2000"/>
                                        <p:tgtEl>
                                          <p:spTgt spid="48"/>
                                        </p:tgtEl>
                                      </p:cBhvr>
                                    </p:animEffect>
                                  </p:childTnLst>
                                </p:cTn>
                              </p:par>
                              <p:par>
                                <p:cTn id="145" presetID="5" presetClass="entr" presetSubtype="10" fill="hold" grpId="4" nodeType="withEffect">
                                  <p:stCondLst>
                                    <p:cond delay="0"/>
                                  </p:stCondLst>
                                  <p:childTnLst>
                                    <p:set>
                                      <p:cBhvr>
                                        <p:cTn id="146" dur="1" fill="hold">
                                          <p:stCondLst>
                                            <p:cond delay="0"/>
                                          </p:stCondLst>
                                        </p:cTn>
                                        <p:tgtEl>
                                          <p:spTgt spid="49"/>
                                        </p:tgtEl>
                                        <p:attrNameLst>
                                          <p:attrName>style.visibility</p:attrName>
                                        </p:attrNameLst>
                                      </p:cBhvr>
                                      <p:to>
                                        <p:strVal val="visible"/>
                                      </p:to>
                                    </p:set>
                                    <p:animEffect transition="in" filter="checkerboard(across)">
                                      <p:cBhvr>
                                        <p:cTn id="147" dur="2000"/>
                                        <p:tgtEl>
                                          <p:spTgt spid="49"/>
                                        </p:tgtEl>
                                      </p:cBhvr>
                                    </p:animEffect>
                                  </p:childTnLst>
                                </p:cTn>
                              </p:par>
                              <p:par>
                                <p:cTn id="148" presetID="5" presetClass="entr" presetSubtype="10" fill="hold" grpId="4" nodeType="withEffect">
                                  <p:stCondLst>
                                    <p:cond delay="0"/>
                                  </p:stCondLst>
                                  <p:childTnLst>
                                    <p:set>
                                      <p:cBhvr>
                                        <p:cTn id="149" dur="1" fill="hold">
                                          <p:stCondLst>
                                            <p:cond delay="0"/>
                                          </p:stCondLst>
                                        </p:cTn>
                                        <p:tgtEl>
                                          <p:spTgt spid="50"/>
                                        </p:tgtEl>
                                        <p:attrNameLst>
                                          <p:attrName>style.visibility</p:attrName>
                                        </p:attrNameLst>
                                      </p:cBhvr>
                                      <p:to>
                                        <p:strVal val="visible"/>
                                      </p:to>
                                    </p:set>
                                    <p:animEffect transition="in" filter="checkerboard(across)">
                                      <p:cBhvr>
                                        <p:cTn id="150" dur="2000"/>
                                        <p:tgtEl>
                                          <p:spTgt spid="50"/>
                                        </p:tgtEl>
                                      </p:cBhvr>
                                    </p:animEffect>
                                  </p:childTnLst>
                                </p:cTn>
                              </p:par>
                              <p:par>
                                <p:cTn id="151" presetID="5" presetClass="entr" presetSubtype="10" fill="hold" grpId="4" nodeType="withEffect">
                                  <p:stCondLst>
                                    <p:cond delay="0"/>
                                  </p:stCondLst>
                                  <p:childTnLst>
                                    <p:set>
                                      <p:cBhvr>
                                        <p:cTn id="152" dur="1" fill="hold">
                                          <p:stCondLst>
                                            <p:cond delay="0"/>
                                          </p:stCondLst>
                                        </p:cTn>
                                        <p:tgtEl>
                                          <p:spTgt spid="51"/>
                                        </p:tgtEl>
                                        <p:attrNameLst>
                                          <p:attrName>style.visibility</p:attrName>
                                        </p:attrNameLst>
                                      </p:cBhvr>
                                      <p:to>
                                        <p:strVal val="visible"/>
                                      </p:to>
                                    </p:set>
                                    <p:animEffect transition="in" filter="checkerboard(across)">
                                      <p:cBhvr>
                                        <p:cTn id="153" dur="2000"/>
                                        <p:tgtEl>
                                          <p:spTgt spid="51"/>
                                        </p:tgtEl>
                                      </p:cBhvr>
                                    </p:animEffect>
                                  </p:childTnLst>
                                </p:cTn>
                              </p:par>
                              <p:par>
                                <p:cTn id="154" presetID="5" presetClass="entr" presetSubtype="10" fill="hold" grpId="4" nodeType="withEffect">
                                  <p:stCondLst>
                                    <p:cond delay="0"/>
                                  </p:stCondLst>
                                  <p:childTnLst>
                                    <p:set>
                                      <p:cBhvr>
                                        <p:cTn id="155" dur="1" fill="hold">
                                          <p:stCondLst>
                                            <p:cond delay="0"/>
                                          </p:stCondLst>
                                        </p:cTn>
                                        <p:tgtEl>
                                          <p:spTgt spid="52"/>
                                        </p:tgtEl>
                                        <p:attrNameLst>
                                          <p:attrName>style.visibility</p:attrName>
                                        </p:attrNameLst>
                                      </p:cBhvr>
                                      <p:to>
                                        <p:strVal val="visible"/>
                                      </p:to>
                                    </p:set>
                                    <p:animEffect transition="in" filter="checkerboard(across)">
                                      <p:cBhvr>
                                        <p:cTn id="156" dur="2000"/>
                                        <p:tgtEl>
                                          <p:spTgt spid="52"/>
                                        </p:tgtEl>
                                      </p:cBhvr>
                                    </p:animEffect>
                                  </p:childTnLst>
                                </p:cTn>
                              </p:par>
                              <p:par>
                                <p:cTn id="157" presetID="5" presetClass="entr" presetSubtype="10" fill="hold" grpId="4" nodeType="withEffect">
                                  <p:stCondLst>
                                    <p:cond delay="0"/>
                                  </p:stCondLst>
                                  <p:childTnLst>
                                    <p:set>
                                      <p:cBhvr>
                                        <p:cTn id="158" dur="1" fill="hold">
                                          <p:stCondLst>
                                            <p:cond delay="0"/>
                                          </p:stCondLst>
                                        </p:cTn>
                                        <p:tgtEl>
                                          <p:spTgt spid="53"/>
                                        </p:tgtEl>
                                        <p:attrNameLst>
                                          <p:attrName>style.visibility</p:attrName>
                                        </p:attrNameLst>
                                      </p:cBhvr>
                                      <p:to>
                                        <p:strVal val="visible"/>
                                      </p:to>
                                    </p:set>
                                    <p:animEffect transition="in" filter="checkerboard(across)">
                                      <p:cBhvr>
                                        <p:cTn id="159" dur="2000"/>
                                        <p:tgtEl>
                                          <p:spTgt spid="53"/>
                                        </p:tgtEl>
                                      </p:cBhvr>
                                    </p:animEffect>
                                  </p:childTnLst>
                                </p:cTn>
                              </p:par>
                              <p:par>
                                <p:cTn id="160" presetID="5" presetClass="entr" presetSubtype="10" fill="hold" grpId="4" nodeType="withEffect">
                                  <p:stCondLst>
                                    <p:cond delay="0"/>
                                  </p:stCondLst>
                                  <p:childTnLst>
                                    <p:set>
                                      <p:cBhvr>
                                        <p:cTn id="161" dur="1" fill="hold">
                                          <p:stCondLst>
                                            <p:cond delay="0"/>
                                          </p:stCondLst>
                                        </p:cTn>
                                        <p:tgtEl>
                                          <p:spTgt spid="54"/>
                                        </p:tgtEl>
                                        <p:attrNameLst>
                                          <p:attrName>style.visibility</p:attrName>
                                        </p:attrNameLst>
                                      </p:cBhvr>
                                      <p:to>
                                        <p:strVal val="visible"/>
                                      </p:to>
                                    </p:set>
                                    <p:animEffect transition="in" filter="checkerboard(across)">
                                      <p:cBhvr>
                                        <p:cTn id="162" dur="2000"/>
                                        <p:tgtEl>
                                          <p:spTgt spid="54"/>
                                        </p:tgtEl>
                                      </p:cBhvr>
                                    </p:animEffect>
                                  </p:childTnLst>
                                </p:cTn>
                              </p:par>
                              <p:par>
                                <p:cTn id="163" presetID="13" presetClass="entr" presetSubtype="16" fill="hold" grpId="0" nodeType="withEffect">
                                  <p:stCondLst>
                                    <p:cond delay="0"/>
                                  </p:stCondLst>
                                  <p:childTnLst>
                                    <p:set>
                                      <p:cBhvr>
                                        <p:cTn id="164" dur="1" fill="hold">
                                          <p:stCondLst>
                                            <p:cond delay="0"/>
                                          </p:stCondLst>
                                        </p:cTn>
                                        <p:tgtEl>
                                          <p:spTgt spid="3"/>
                                        </p:tgtEl>
                                        <p:attrNameLst>
                                          <p:attrName>style.visibility</p:attrName>
                                        </p:attrNameLst>
                                      </p:cBhvr>
                                      <p:to>
                                        <p:strVal val="visible"/>
                                      </p:to>
                                    </p:set>
                                    <p:animEffect transition="in" filter="plus(in)">
                                      <p:cBhvr>
                                        <p:cTn id="165" dur="2000"/>
                                        <p:tgtEl>
                                          <p:spTgt spid="3"/>
                                        </p:tgtEl>
                                      </p:cBhvr>
                                    </p:animEffect>
                                  </p:childTnLst>
                                </p:cTn>
                              </p:par>
                              <p:par>
                                <p:cTn id="166" presetID="8" presetClass="emph" presetSubtype="0" fill="hold" grpId="1" nodeType="withEffect">
                                  <p:stCondLst>
                                    <p:cond delay="0"/>
                                  </p:stCondLst>
                                  <p:childTnLst>
                                    <p:animRot by="21600000">
                                      <p:cBhvr>
                                        <p:cTn id="167" dur="2000" fill="hold"/>
                                        <p:tgtEl>
                                          <p:spTgt spid="3"/>
                                        </p:tgtEl>
                                        <p:attrNameLst>
                                          <p:attrName>r</p:attrName>
                                        </p:attrNameLst>
                                      </p:cBhvr>
                                    </p:animRot>
                                  </p:childTnLst>
                                </p:cTn>
                              </p:par>
                              <p:par>
                                <p:cTn id="168" presetID="13" presetClass="entr" presetSubtype="16" fill="hold" grpId="0" nodeType="withEffect">
                                  <p:stCondLst>
                                    <p:cond delay="0"/>
                                  </p:stCondLst>
                                  <p:childTnLst>
                                    <p:set>
                                      <p:cBhvr>
                                        <p:cTn id="169" dur="1" fill="hold">
                                          <p:stCondLst>
                                            <p:cond delay="0"/>
                                          </p:stCondLst>
                                        </p:cTn>
                                        <p:tgtEl>
                                          <p:spTgt spid="4"/>
                                        </p:tgtEl>
                                        <p:attrNameLst>
                                          <p:attrName>style.visibility</p:attrName>
                                        </p:attrNameLst>
                                      </p:cBhvr>
                                      <p:to>
                                        <p:strVal val="visible"/>
                                      </p:to>
                                    </p:set>
                                    <p:animEffect transition="in" filter="plus(in)">
                                      <p:cBhvr>
                                        <p:cTn id="170" dur="2000"/>
                                        <p:tgtEl>
                                          <p:spTgt spid="4"/>
                                        </p:tgtEl>
                                      </p:cBhvr>
                                    </p:animEffect>
                                  </p:childTnLst>
                                </p:cTn>
                              </p:par>
                              <p:par>
                                <p:cTn id="171" presetID="8" presetClass="emph" presetSubtype="0" fill="hold" grpId="1" nodeType="withEffect">
                                  <p:stCondLst>
                                    <p:cond delay="0"/>
                                  </p:stCondLst>
                                  <p:childTnLst>
                                    <p:animRot by="21600000">
                                      <p:cBhvr>
                                        <p:cTn id="172" dur="2000" fill="hold"/>
                                        <p:tgtEl>
                                          <p:spTgt spid="4"/>
                                        </p:tgtEl>
                                        <p:attrNameLst>
                                          <p:attrName>r</p:attrName>
                                        </p:attrNameLst>
                                      </p:cBhvr>
                                    </p:animRot>
                                  </p:childTnLst>
                                </p:cTn>
                              </p:par>
                              <p:par>
                                <p:cTn id="173" presetID="13" presetClass="entr" presetSubtype="16" fill="hold" grpId="0" nodeType="withEffect">
                                  <p:stCondLst>
                                    <p:cond delay="0"/>
                                  </p:stCondLst>
                                  <p:childTnLst>
                                    <p:set>
                                      <p:cBhvr>
                                        <p:cTn id="174" dur="1" fill="hold">
                                          <p:stCondLst>
                                            <p:cond delay="0"/>
                                          </p:stCondLst>
                                        </p:cTn>
                                        <p:tgtEl>
                                          <p:spTgt spid="5"/>
                                        </p:tgtEl>
                                        <p:attrNameLst>
                                          <p:attrName>style.visibility</p:attrName>
                                        </p:attrNameLst>
                                      </p:cBhvr>
                                      <p:to>
                                        <p:strVal val="visible"/>
                                      </p:to>
                                    </p:set>
                                    <p:animEffect transition="in" filter="plus(in)">
                                      <p:cBhvr>
                                        <p:cTn id="175" dur="2000"/>
                                        <p:tgtEl>
                                          <p:spTgt spid="5"/>
                                        </p:tgtEl>
                                      </p:cBhvr>
                                    </p:animEffect>
                                  </p:childTnLst>
                                </p:cTn>
                              </p:par>
                              <p:par>
                                <p:cTn id="176" presetID="8" presetClass="emph" presetSubtype="0" fill="hold" grpId="1" nodeType="withEffect">
                                  <p:stCondLst>
                                    <p:cond delay="0"/>
                                  </p:stCondLst>
                                  <p:childTnLst>
                                    <p:animRot by="-21600000">
                                      <p:cBhvr>
                                        <p:cTn id="177" dur="2000" fill="hold"/>
                                        <p:tgtEl>
                                          <p:spTgt spid="5"/>
                                        </p:tgtEl>
                                        <p:attrNameLst>
                                          <p:attrName>r</p:attrName>
                                        </p:attrNameLst>
                                      </p:cBhvr>
                                    </p:animRot>
                                  </p:childTnLst>
                                </p:cTn>
                              </p:par>
                              <p:par>
                                <p:cTn id="178" presetID="13" presetClass="entr" presetSubtype="16" fill="hold" grpId="0" nodeType="withEffect">
                                  <p:stCondLst>
                                    <p:cond delay="0"/>
                                  </p:stCondLst>
                                  <p:childTnLst>
                                    <p:set>
                                      <p:cBhvr>
                                        <p:cTn id="179" dur="1" fill="hold">
                                          <p:stCondLst>
                                            <p:cond delay="0"/>
                                          </p:stCondLst>
                                        </p:cTn>
                                        <p:tgtEl>
                                          <p:spTgt spid="6"/>
                                        </p:tgtEl>
                                        <p:attrNameLst>
                                          <p:attrName>style.visibility</p:attrName>
                                        </p:attrNameLst>
                                      </p:cBhvr>
                                      <p:to>
                                        <p:strVal val="visible"/>
                                      </p:to>
                                    </p:set>
                                    <p:animEffect transition="in" filter="plus(in)">
                                      <p:cBhvr>
                                        <p:cTn id="180" dur="2000"/>
                                        <p:tgtEl>
                                          <p:spTgt spid="6"/>
                                        </p:tgtEl>
                                      </p:cBhvr>
                                    </p:animEffect>
                                  </p:childTnLst>
                                </p:cTn>
                              </p:par>
                              <p:par>
                                <p:cTn id="181" presetID="8" presetClass="emph" presetSubtype="0" fill="hold" grpId="1" nodeType="withEffect">
                                  <p:stCondLst>
                                    <p:cond delay="0"/>
                                  </p:stCondLst>
                                  <p:childTnLst>
                                    <p:animRot by="21600000">
                                      <p:cBhvr>
                                        <p:cTn id="182" dur="2000" fill="hold"/>
                                        <p:tgtEl>
                                          <p:spTgt spid="6"/>
                                        </p:tgtEl>
                                        <p:attrNameLst>
                                          <p:attrName>r</p:attrName>
                                        </p:attrNameLst>
                                      </p:cBhvr>
                                    </p:animRot>
                                  </p:childTnLst>
                                </p:cTn>
                              </p:par>
                              <p:par>
                                <p:cTn id="183" presetID="13" presetClass="entr" presetSubtype="16" fill="hold" grpId="0" nodeType="withEffect">
                                  <p:stCondLst>
                                    <p:cond delay="0"/>
                                  </p:stCondLst>
                                  <p:childTnLst>
                                    <p:set>
                                      <p:cBhvr>
                                        <p:cTn id="184" dur="1" fill="hold">
                                          <p:stCondLst>
                                            <p:cond delay="0"/>
                                          </p:stCondLst>
                                        </p:cTn>
                                        <p:tgtEl>
                                          <p:spTgt spid="7"/>
                                        </p:tgtEl>
                                        <p:attrNameLst>
                                          <p:attrName>style.visibility</p:attrName>
                                        </p:attrNameLst>
                                      </p:cBhvr>
                                      <p:to>
                                        <p:strVal val="visible"/>
                                      </p:to>
                                    </p:set>
                                    <p:animEffect transition="in" filter="plus(in)">
                                      <p:cBhvr>
                                        <p:cTn id="185" dur="2000"/>
                                        <p:tgtEl>
                                          <p:spTgt spid="7"/>
                                        </p:tgtEl>
                                      </p:cBhvr>
                                    </p:animEffect>
                                  </p:childTnLst>
                                </p:cTn>
                              </p:par>
                              <p:par>
                                <p:cTn id="186" presetID="8" presetClass="emph" presetSubtype="0" fill="hold" grpId="1" nodeType="withEffect">
                                  <p:stCondLst>
                                    <p:cond delay="0"/>
                                  </p:stCondLst>
                                  <p:childTnLst>
                                    <p:animRot by="-21600000">
                                      <p:cBhvr>
                                        <p:cTn id="187" dur="2000" fill="hold"/>
                                        <p:tgtEl>
                                          <p:spTgt spid="7"/>
                                        </p:tgtEl>
                                        <p:attrNameLst>
                                          <p:attrName>r</p:attrName>
                                        </p:attrNameLst>
                                      </p:cBhvr>
                                    </p:animRot>
                                  </p:childTnLst>
                                </p:cTn>
                              </p:par>
                              <p:par>
                                <p:cTn id="188" presetID="13" presetClass="entr" presetSubtype="16" fill="hold" grpId="0" nodeType="withEffect">
                                  <p:stCondLst>
                                    <p:cond delay="0"/>
                                  </p:stCondLst>
                                  <p:childTnLst>
                                    <p:set>
                                      <p:cBhvr>
                                        <p:cTn id="189" dur="1" fill="hold">
                                          <p:stCondLst>
                                            <p:cond delay="0"/>
                                          </p:stCondLst>
                                        </p:cTn>
                                        <p:tgtEl>
                                          <p:spTgt spid="8"/>
                                        </p:tgtEl>
                                        <p:attrNameLst>
                                          <p:attrName>style.visibility</p:attrName>
                                        </p:attrNameLst>
                                      </p:cBhvr>
                                      <p:to>
                                        <p:strVal val="visible"/>
                                      </p:to>
                                    </p:set>
                                    <p:animEffect transition="in" filter="plus(in)">
                                      <p:cBhvr>
                                        <p:cTn id="190" dur="2000"/>
                                        <p:tgtEl>
                                          <p:spTgt spid="8"/>
                                        </p:tgtEl>
                                      </p:cBhvr>
                                    </p:animEffect>
                                  </p:childTnLst>
                                </p:cTn>
                              </p:par>
                              <p:par>
                                <p:cTn id="191" presetID="8" presetClass="emph" presetSubtype="0" fill="hold" grpId="1" nodeType="withEffect">
                                  <p:stCondLst>
                                    <p:cond delay="0"/>
                                  </p:stCondLst>
                                  <p:childTnLst>
                                    <p:animRot by="21600000">
                                      <p:cBhvr>
                                        <p:cTn id="192" dur="2000" fill="hold"/>
                                        <p:tgtEl>
                                          <p:spTgt spid="8"/>
                                        </p:tgtEl>
                                        <p:attrNameLst>
                                          <p:attrName>r</p:attrName>
                                        </p:attrNameLst>
                                      </p:cBhvr>
                                    </p:animRot>
                                  </p:childTnLst>
                                </p:cTn>
                              </p:par>
                              <p:par>
                                <p:cTn id="193" presetID="13" presetClass="entr" presetSubtype="16" fill="hold" grpId="0" nodeType="withEffect">
                                  <p:stCondLst>
                                    <p:cond delay="0"/>
                                  </p:stCondLst>
                                  <p:childTnLst>
                                    <p:set>
                                      <p:cBhvr>
                                        <p:cTn id="194" dur="1" fill="hold">
                                          <p:stCondLst>
                                            <p:cond delay="0"/>
                                          </p:stCondLst>
                                        </p:cTn>
                                        <p:tgtEl>
                                          <p:spTgt spid="9"/>
                                        </p:tgtEl>
                                        <p:attrNameLst>
                                          <p:attrName>style.visibility</p:attrName>
                                        </p:attrNameLst>
                                      </p:cBhvr>
                                      <p:to>
                                        <p:strVal val="visible"/>
                                      </p:to>
                                    </p:set>
                                    <p:animEffect transition="in" filter="plus(in)">
                                      <p:cBhvr>
                                        <p:cTn id="195" dur="2000"/>
                                        <p:tgtEl>
                                          <p:spTgt spid="9"/>
                                        </p:tgtEl>
                                      </p:cBhvr>
                                    </p:animEffect>
                                  </p:childTnLst>
                                </p:cTn>
                              </p:par>
                              <p:par>
                                <p:cTn id="196" presetID="8" presetClass="emph" presetSubtype="0" fill="hold" grpId="1" nodeType="withEffect">
                                  <p:stCondLst>
                                    <p:cond delay="0"/>
                                  </p:stCondLst>
                                  <p:childTnLst>
                                    <p:animRot by="-21600000">
                                      <p:cBhvr>
                                        <p:cTn id="197" dur="2000" fill="hold"/>
                                        <p:tgtEl>
                                          <p:spTgt spid="9"/>
                                        </p:tgtEl>
                                        <p:attrNameLst>
                                          <p:attrName>r</p:attrName>
                                        </p:attrNameLst>
                                      </p:cBhvr>
                                    </p:animRot>
                                  </p:childTnLst>
                                </p:cTn>
                              </p:par>
                              <p:par>
                                <p:cTn id="198" presetID="13" presetClass="entr" presetSubtype="16" fill="hold" grpId="0" nodeType="withEffect">
                                  <p:stCondLst>
                                    <p:cond delay="0"/>
                                  </p:stCondLst>
                                  <p:childTnLst>
                                    <p:set>
                                      <p:cBhvr>
                                        <p:cTn id="199" dur="1" fill="hold">
                                          <p:stCondLst>
                                            <p:cond delay="0"/>
                                          </p:stCondLst>
                                        </p:cTn>
                                        <p:tgtEl>
                                          <p:spTgt spid="10"/>
                                        </p:tgtEl>
                                        <p:attrNameLst>
                                          <p:attrName>style.visibility</p:attrName>
                                        </p:attrNameLst>
                                      </p:cBhvr>
                                      <p:to>
                                        <p:strVal val="visible"/>
                                      </p:to>
                                    </p:set>
                                    <p:animEffect transition="in" filter="plus(in)">
                                      <p:cBhvr>
                                        <p:cTn id="200" dur="2000"/>
                                        <p:tgtEl>
                                          <p:spTgt spid="10"/>
                                        </p:tgtEl>
                                      </p:cBhvr>
                                    </p:animEffect>
                                  </p:childTnLst>
                                </p:cTn>
                              </p:par>
                              <p:par>
                                <p:cTn id="201" presetID="8" presetClass="emph" presetSubtype="0" fill="hold" grpId="1" nodeType="withEffect">
                                  <p:stCondLst>
                                    <p:cond delay="0"/>
                                  </p:stCondLst>
                                  <p:childTnLst>
                                    <p:animRot by="21600000">
                                      <p:cBhvr>
                                        <p:cTn id="202" dur="2000" fill="hold"/>
                                        <p:tgtEl>
                                          <p:spTgt spid="10"/>
                                        </p:tgtEl>
                                        <p:attrNameLst>
                                          <p:attrName>r</p:attrName>
                                        </p:attrNameLst>
                                      </p:cBhvr>
                                    </p:animRot>
                                  </p:childTnLst>
                                </p:cTn>
                              </p:par>
                              <p:par>
                                <p:cTn id="203" presetID="13" presetClass="entr" presetSubtype="16" fill="hold" grpId="0" nodeType="withEffect">
                                  <p:stCondLst>
                                    <p:cond delay="0"/>
                                  </p:stCondLst>
                                  <p:childTnLst>
                                    <p:set>
                                      <p:cBhvr>
                                        <p:cTn id="204" dur="1" fill="hold">
                                          <p:stCondLst>
                                            <p:cond delay="0"/>
                                          </p:stCondLst>
                                        </p:cTn>
                                        <p:tgtEl>
                                          <p:spTgt spid="11"/>
                                        </p:tgtEl>
                                        <p:attrNameLst>
                                          <p:attrName>style.visibility</p:attrName>
                                        </p:attrNameLst>
                                      </p:cBhvr>
                                      <p:to>
                                        <p:strVal val="visible"/>
                                      </p:to>
                                    </p:set>
                                    <p:animEffect transition="in" filter="plus(in)">
                                      <p:cBhvr>
                                        <p:cTn id="205" dur="2000"/>
                                        <p:tgtEl>
                                          <p:spTgt spid="11"/>
                                        </p:tgtEl>
                                      </p:cBhvr>
                                    </p:animEffect>
                                  </p:childTnLst>
                                </p:cTn>
                              </p:par>
                              <p:par>
                                <p:cTn id="206" presetID="8" presetClass="emph" presetSubtype="0" fill="hold" grpId="1" nodeType="withEffect">
                                  <p:stCondLst>
                                    <p:cond delay="0"/>
                                  </p:stCondLst>
                                  <p:childTnLst>
                                    <p:animRot by="-21600000">
                                      <p:cBhvr>
                                        <p:cTn id="207" dur="2000" fill="hold"/>
                                        <p:tgtEl>
                                          <p:spTgt spid="11"/>
                                        </p:tgtEl>
                                        <p:attrNameLst>
                                          <p:attrName>r</p:attrName>
                                        </p:attrNameLst>
                                      </p:cBhvr>
                                    </p:animRot>
                                  </p:childTnLst>
                                </p:cTn>
                              </p:par>
                              <p:par>
                                <p:cTn id="208" presetID="13" presetClass="entr" presetSubtype="16" fill="hold" grpId="0" nodeType="withEffect">
                                  <p:stCondLst>
                                    <p:cond delay="0"/>
                                  </p:stCondLst>
                                  <p:childTnLst>
                                    <p:set>
                                      <p:cBhvr>
                                        <p:cTn id="209" dur="1" fill="hold">
                                          <p:stCondLst>
                                            <p:cond delay="0"/>
                                          </p:stCondLst>
                                        </p:cTn>
                                        <p:tgtEl>
                                          <p:spTgt spid="12"/>
                                        </p:tgtEl>
                                        <p:attrNameLst>
                                          <p:attrName>style.visibility</p:attrName>
                                        </p:attrNameLst>
                                      </p:cBhvr>
                                      <p:to>
                                        <p:strVal val="visible"/>
                                      </p:to>
                                    </p:set>
                                    <p:animEffect transition="in" filter="plus(in)">
                                      <p:cBhvr>
                                        <p:cTn id="210" dur="2000"/>
                                        <p:tgtEl>
                                          <p:spTgt spid="12"/>
                                        </p:tgtEl>
                                      </p:cBhvr>
                                    </p:animEffect>
                                  </p:childTnLst>
                                </p:cTn>
                              </p:par>
                              <p:par>
                                <p:cTn id="211" presetID="8" presetClass="emph" presetSubtype="0" fill="hold" grpId="1" nodeType="withEffect">
                                  <p:stCondLst>
                                    <p:cond delay="0"/>
                                  </p:stCondLst>
                                  <p:childTnLst>
                                    <p:animRot by="21600000">
                                      <p:cBhvr>
                                        <p:cTn id="212" dur="2000" fill="hold"/>
                                        <p:tgtEl>
                                          <p:spTgt spid="12"/>
                                        </p:tgtEl>
                                        <p:attrNameLst>
                                          <p:attrName>r</p:attrName>
                                        </p:attrNameLst>
                                      </p:cBhvr>
                                    </p:animRot>
                                  </p:childTnLst>
                                </p:cTn>
                              </p:par>
                              <p:par>
                                <p:cTn id="213" presetID="13" presetClass="entr" presetSubtype="16" fill="hold" grpId="0" nodeType="withEffect">
                                  <p:stCondLst>
                                    <p:cond delay="0"/>
                                  </p:stCondLst>
                                  <p:childTnLst>
                                    <p:set>
                                      <p:cBhvr>
                                        <p:cTn id="214" dur="1" fill="hold">
                                          <p:stCondLst>
                                            <p:cond delay="0"/>
                                          </p:stCondLst>
                                        </p:cTn>
                                        <p:tgtEl>
                                          <p:spTgt spid="13"/>
                                        </p:tgtEl>
                                        <p:attrNameLst>
                                          <p:attrName>style.visibility</p:attrName>
                                        </p:attrNameLst>
                                      </p:cBhvr>
                                      <p:to>
                                        <p:strVal val="visible"/>
                                      </p:to>
                                    </p:set>
                                    <p:animEffect transition="in" filter="plus(in)">
                                      <p:cBhvr>
                                        <p:cTn id="215" dur="2000"/>
                                        <p:tgtEl>
                                          <p:spTgt spid="13"/>
                                        </p:tgtEl>
                                      </p:cBhvr>
                                    </p:animEffect>
                                  </p:childTnLst>
                                </p:cTn>
                              </p:par>
                              <p:par>
                                <p:cTn id="216" presetID="8" presetClass="emph" presetSubtype="0" fill="hold" grpId="1" nodeType="withEffect">
                                  <p:stCondLst>
                                    <p:cond delay="0"/>
                                  </p:stCondLst>
                                  <p:childTnLst>
                                    <p:animRot by="-21600000">
                                      <p:cBhvr>
                                        <p:cTn id="217" dur="2000" fill="hold"/>
                                        <p:tgtEl>
                                          <p:spTgt spid="13"/>
                                        </p:tgtEl>
                                        <p:attrNameLst>
                                          <p:attrName>r</p:attrName>
                                        </p:attrNameLst>
                                      </p:cBhvr>
                                    </p:animRot>
                                  </p:childTnLst>
                                </p:cTn>
                              </p:par>
                              <p:par>
                                <p:cTn id="218" presetID="13" presetClass="entr" presetSubtype="16" fill="hold" grpId="0" nodeType="withEffect">
                                  <p:stCondLst>
                                    <p:cond delay="0"/>
                                  </p:stCondLst>
                                  <p:childTnLst>
                                    <p:set>
                                      <p:cBhvr>
                                        <p:cTn id="219" dur="1" fill="hold">
                                          <p:stCondLst>
                                            <p:cond delay="0"/>
                                          </p:stCondLst>
                                        </p:cTn>
                                        <p:tgtEl>
                                          <p:spTgt spid="14"/>
                                        </p:tgtEl>
                                        <p:attrNameLst>
                                          <p:attrName>style.visibility</p:attrName>
                                        </p:attrNameLst>
                                      </p:cBhvr>
                                      <p:to>
                                        <p:strVal val="visible"/>
                                      </p:to>
                                    </p:set>
                                    <p:animEffect transition="in" filter="plus(in)">
                                      <p:cBhvr>
                                        <p:cTn id="220" dur="2000"/>
                                        <p:tgtEl>
                                          <p:spTgt spid="14"/>
                                        </p:tgtEl>
                                      </p:cBhvr>
                                    </p:animEffect>
                                  </p:childTnLst>
                                </p:cTn>
                              </p:par>
                              <p:par>
                                <p:cTn id="221" presetID="8" presetClass="emph" presetSubtype="0" fill="hold" grpId="1" nodeType="withEffect">
                                  <p:stCondLst>
                                    <p:cond delay="0"/>
                                  </p:stCondLst>
                                  <p:childTnLst>
                                    <p:animRot by="21600000">
                                      <p:cBhvr>
                                        <p:cTn id="222" dur="2000" fill="hold"/>
                                        <p:tgtEl>
                                          <p:spTgt spid="14"/>
                                        </p:tgtEl>
                                        <p:attrNameLst>
                                          <p:attrName>r</p:attrName>
                                        </p:attrNameLst>
                                      </p:cBhvr>
                                    </p:animRot>
                                  </p:childTnLst>
                                </p:cTn>
                              </p:par>
                              <p:par>
                                <p:cTn id="223" presetID="13" presetClass="entr" presetSubtype="16" fill="hold" grpId="0" nodeType="withEffect">
                                  <p:stCondLst>
                                    <p:cond delay="0"/>
                                  </p:stCondLst>
                                  <p:childTnLst>
                                    <p:set>
                                      <p:cBhvr>
                                        <p:cTn id="224" dur="1" fill="hold">
                                          <p:stCondLst>
                                            <p:cond delay="0"/>
                                          </p:stCondLst>
                                        </p:cTn>
                                        <p:tgtEl>
                                          <p:spTgt spid="15"/>
                                        </p:tgtEl>
                                        <p:attrNameLst>
                                          <p:attrName>style.visibility</p:attrName>
                                        </p:attrNameLst>
                                      </p:cBhvr>
                                      <p:to>
                                        <p:strVal val="visible"/>
                                      </p:to>
                                    </p:set>
                                    <p:animEffect transition="in" filter="plus(in)">
                                      <p:cBhvr>
                                        <p:cTn id="225" dur="2000"/>
                                        <p:tgtEl>
                                          <p:spTgt spid="15"/>
                                        </p:tgtEl>
                                      </p:cBhvr>
                                    </p:animEffect>
                                  </p:childTnLst>
                                </p:cTn>
                              </p:par>
                              <p:par>
                                <p:cTn id="226" presetID="8" presetClass="emph" presetSubtype="0" fill="hold" grpId="1" nodeType="withEffect">
                                  <p:stCondLst>
                                    <p:cond delay="0"/>
                                  </p:stCondLst>
                                  <p:childTnLst>
                                    <p:animRot by="-21600000">
                                      <p:cBhvr>
                                        <p:cTn id="227" dur="2000" fill="hold"/>
                                        <p:tgtEl>
                                          <p:spTgt spid="15"/>
                                        </p:tgtEl>
                                        <p:attrNameLst>
                                          <p:attrName>r</p:attrName>
                                        </p:attrNameLst>
                                      </p:cBhvr>
                                    </p:animRot>
                                  </p:childTnLst>
                                </p:cTn>
                              </p:par>
                              <p:par>
                                <p:cTn id="228" presetID="13" presetClass="entr" presetSubtype="16" fill="hold" grpId="0" nodeType="withEffect">
                                  <p:stCondLst>
                                    <p:cond delay="0"/>
                                  </p:stCondLst>
                                  <p:childTnLst>
                                    <p:set>
                                      <p:cBhvr>
                                        <p:cTn id="229" dur="1" fill="hold">
                                          <p:stCondLst>
                                            <p:cond delay="0"/>
                                          </p:stCondLst>
                                        </p:cTn>
                                        <p:tgtEl>
                                          <p:spTgt spid="16"/>
                                        </p:tgtEl>
                                        <p:attrNameLst>
                                          <p:attrName>style.visibility</p:attrName>
                                        </p:attrNameLst>
                                      </p:cBhvr>
                                      <p:to>
                                        <p:strVal val="visible"/>
                                      </p:to>
                                    </p:set>
                                    <p:animEffect transition="in" filter="plus(in)">
                                      <p:cBhvr>
                                        <p:cTn id="230" dur="2000"/>
                                        <p:tgtEl>
                                          <p:spTgt spid="16"/>
                                        </p:tgtEl>
                                      </p:cBhvr>
                                    </p:animEffect>
                                  </p:childTnLst>
                                </p:cTn>
                              </p:par>
                              <p:par>
                                <p:cTn id="231" presetID="8" presetClass="emph" presetSubtype="0" fill="hold" grpId="1" nodeType="withEffect">
                                  <p:stCondLst>
                                    <p:cond delay="0"/>
                                  </p:stCondLst>
                                  <p:childTnLst>
                                    <p:animRot by="21600000">
                                      <p:cBhvr>
                                        <p:cTn id="232" dur="2000" fill="hold"/>
                                        <p:tgtEl>
                                          <p:spTgt spid="16"/>
                                        </p:tgtEl>
                                        <p:attrNameLst>
                                          <p:attrName>r</p:attrName>
                                        </p:attrNameLst>
                                      </p:cBhvr>
                                    </p:animRot>
                                  </p:childTnLst>
                                </p:cTn>
                              </p:par>
                              <p:par>
                                <p:cTn id="233" presetID="13" presetClass="entr" presetSubtype="16" fill="hold" grpId="0" nodeType="withEffect">
                                  <p:stCondLst>
                                    <p:cond delay="0"/>
                                  </p:stCondLst>
                                  <p:childTnLst>
                                    <p:set>
                                      <p:cBhvr>
                                        <p:cTn id="234" dur="1" fill="hold">
                                          <p:stCondLst>
                                            <p:cond delay="0"/>
                                          </p:stCondLst>
                                        </p:cTn>
                                        <p:tgtEl>
                                          <p:spTgt spid="17"/>
                                        </p:tgtEl>
                                        <p:attrNameLst>
                                          <p:attrName>style.visibility</p:attrName>
                                        </p:attrNameLst>
                                      </p:cBhvr>
                                      <p:to>
                                        <p:strVal val="visible"/>
                                      </p:to>
                                    </p:set>
                                    <p:animEffect transition="in" filter="plus(in)">
                                      <p:cBhvr>
                                        <p:cTn id="235" dur="2000"/>
                                        <p:tgtEl>
                                          <p:spTgt spid="17"/>
                                        </p:tgtEl>
                                      </p:cBhvr>
                                    </p:animEffect>
                                  </p:childTnLst>
                                </p:cTn>
                              </p:par>
                              <p:par>
                                <p:cTn id="236" presetID="8" presetClass="emph" presetSubtype="0" fill="hold" grpId="1" nodeType="withEffect">
                                  <p:stCondLst>
                                    <p:cond delay="0"/>
                                  </p:stCondLst>
                                  <p:childTnLst>
                                    <p:animRot by="-21600000">
                                      <p:cBhvr>
                                        <p:cTn id="237" dur="2000" fill="hold"/>
                                        <p:tgtEl>
                                          <p:spTgt spid="17"/>
                                        </p:tgtEl>
                                        <p:attrNameLst>
                                          <p:attrName>r</p:attrName>
                                        </p:attrNameLst>
                                      </p:cBhvr>
                                    </p:animRot>
                                  </p:childTnLst>
                                </p:cTn>
                              </p:par>
                              <p:par>
                                <p:cTn id="238" presetID="13" presetClass="entr" presetSubtype="16" fill="hold" grpId="0" nodeType="withEffect">
                                  <p:stCondLst>
                                    <p:cond delay="0"/>
                                  </p:stCondLst>
                                  <p:childTnLst>
                                    <p:set>
                                      <p:cBhvr>
                                        <p:cTn id="239" dur="1" fill="hold">
                                          <p:stCondLst>
                                            <p:cond delay="0"/>
                                          </p:stCondLst>
                                        </p:cTn>
                                        <p:tgtEl>
                                          <p:spTgt spid="18"/>
                                        </p:tgtEl>
                                        <p:attrNameLst>
                                          <p:attrName>style.visibility</p:attrName>
                                        </p:attrNameLst>
                                      </p:cBhvr>
                                      <p:to>
                                        <p:strVal val="visible"/>
                                      </p:to>
                                    </p:set>
                                    <p:animEffect transition="in" filter="plus(in)">
                                      <p:cBhvr>
                                        <p:cTn id="240" dur="2000"/>
                                        <p:tgtEl>
                                          <p:spTgt spid="18"/>
                                        </p:tgtEl>
                                      </p:cBhvr>
                                    </p:animEffect>
                                  </p:childTnLst>
                                </p:cTn>
                              </p:par>
                              <p:par>
                                <p:cTn id="241" presetID="8" presetClass="emph" presetSubtype="0" fill="hold" grpId="1" nodeType="withEffect">
                                  <p:stCondLst>
                                    <p:cond delay="0"/>
                                  </p:stCondLst>
                                  <p:childTnLst>
                                    <p:animRot by="21600000">
                                      <p:cBhvr>
                                        <p:cTn id="242" dur="2000" fill="hold"/>
                                        <p:tgtEl>
                                          <p:spTgt spid="18"/>
                                        </p:tgtEl>
                                        <p:attrNameLst>
                                          <p:attrName>r</p:attrName>
                                        </p:attrNameLst>
                                      </p:cBhvr>
                                    </p:animRot>
                                  </p:childTnLst>
                                </p:cTn>
                              </p:par>
                              <p:par>
                                <p:cTn id="243" presetID="13" presetClass="entr" presetSubtype="16" fill="hold" grpId="0" nodeType="withEffect">
                                  <p:stCondLst>
                                    <p:cond delay="0"/>
                                  </p:stCondLst>
                                  <p:childTnLst>
                                    <p:set>
                                      <p:cBhvr>
                                        <p:cTn id="244" dur="1" fill="hold">
                                          <p:stCondLst>
                                            <p:cond delay="0"/>
                                          </p:stCondLst>
                                        </p:cTn>
                                        <p:tgtEl>
                                          <p:spTgt spid="19"/>
                                        </p:tgtEl>
                                        <p:attrNameLst>
                                          <p:attrName>style.visibility</p:attrName>
                                        </p:attrNameLst>
                                      </p:cBhvr>
                                      <p:to>
                                        <p:strVal val="visible"/>
                                      </p:to>
                                    </p:set>
                                    <p:animEffect transition="in" filter="plus(in)">
                                      <p:cBhvr>
                                        <p:cTn id="245" dur="2000"/>
                                        <p:tgtEl>
                                          <p:spTgt spid="19"/>
                                        </p:tgtEl>
                                      </p:cBhvr>
                                    </p:animEffect>
                                  </p:childTnLst>
                                </p:cTn>
                              </p:par>
                              <p:par>
                                <p:cTn id="246" presetID="8" presetClass="emph" presetSubtype="0" fill="hold" grpId="1" nodeType="withEffect">
                                  <p:stCondLst>
                                    <p:cond delay="0"/>
                                  </p:stCondLst>
                                  <p:childTnLst>
                                    <p:animRot by="-21600000">
                                      <p:cBhvr>
                                        <p:cTn id="247" dur="2000" fill="hold"/>
                                        <p:tgtEl>
                                          <p:spTgt spid="19"/>
                                        </p:tgtEl>
                                        <p:attrNameLst>
                                          <p:attrName>r</p:attrName>
                                        </p:attrNameLst>
                                      </p:cBhvr>
                                    </p:animRot>
                                  </p:childTnLst>
                                </p:cTn>
                              </p:par>
                              <p:par>
                                <p:cTn id="248" presetID="13" presetClass="entr" presetSubtype="16" fill="hold" grpId="0" nodeType="withEffect">
                                  <p:stCondLst>
                                    <p:cond delay="0"/>
                                  </p:stCondLst>
                                  <p:childTnLst>
                                    <p:set>
                                      <p:cBhvr>
                                        <p:cTn id="249" dur="1" fill="hold">
                                          <p:stCondLst>
                                            <p:cond delay="0"/>
                                          </p:stCondLst>
                                        </p:cTn>
                                        <p:tgtEl>
                                          <p:spTgt spid="20"/>
                                        </p:tgtEl>
                                        <p:attrNameLst>
                                          <p:attrName>style.visibility</p:attrName>
                                        </p:attrNameLst>
                                      </p:cBhvr>
                                      <p:to>
                                        <p:strVal val="visible"/>
                                      </p:to>
                                    </p:set>
                                    <p:animEffect transition="in" filter="plus(in)">
                                      <p:cBhvr>
                                        <p:cTn id="250" dur="2000"/>
                                        <p:tgtEl>
                                          <p:spTgt spid="20"/>
                                        </p:tgtEl>
                                      </p:cBhvr>
                                    </p:animEffect>
                                  </p:childTnLst>
                                </p:cTn>
                              </p:par>
                              <p:par>
                                <p:cTn id="251" presetID="8" presetClass="emph" presetSubtype="0" fill="hold" grpId="1" nodeType="withEffect">
                                  <p:stCondLst>
                                    <p:cond delay="0"/>
                                  </p:stCondLst>
                                  <p:childTnLst>
                                    <p:animRot by="21600000">
                                      <p:cBhvr>
                                        <p:cTn id="252" dur="2000" fill="hold"/>
                                        <p:tgtEl>
                                          <p:spTgt spid="20"/>
                                        </p:tgtEl>
                                        <p:attrNameLst>
                                          <p:attrName>r</p:attrName>
                                        </p:attrNameLst>
                                      </p:cBhvr>
                                    </p:animRot>
                                  </p:childTnLst>
                                </p:cTn>
                              </p:par>
                              <p:par>
                                <p:cTn id="253" presetID="13" presetClass="entr" presetSubtype="16" fill="hold" grpId="0" nodeType="withEffect">
                                  <p:stCondLst>
                                    <p:cond delay="0"/>
                                  </p:stCondLst>
                                  <p:childTnLst>
                                    <p:set>
                                      <p:cBhvr>
                                        <p:cTn id="254" dur="1" fill="hold">
                                          <p:stCondLst>
                                            <p:cond delay="0"/>
                                          </p:stCondLst>
                                        </p:cTn>
                                        <p:tgtEl>
                                          <p:spTgt spid="21"/>
                                        </p:tgtEl>
                                        <p:attrNameLst>
                                          <p:attrName>style.visibility</p:attrName>
                                        </p:attrNameLst>
                                      </p:cBhvr>
                                      <p:to>
                                        <p:strVal val="visible"/>
                                      </p:to>
                                    </p:set>
                                    <p:animEffect transition="in" filter="plus(in)">
                                      <p:cBhvr>
                                        <p:cTn id="255" dur="2000"/>
                                        <p:tgtEl>
                                          <p:spTgt spid="21"/>
                                        </p:tgtEl>
                                      </p:cBhvr>
                                    </p:animEffect>
                                  </p:childTnLst>
                                </p:cTn>
                              </p:par>
                              <p:par>
                                <p:cTn id="256" presetID="8" presetClass="emph" presetSubtype="0" fill="hold" grpId="1" nodeType="withEffect">
                                  <p:stCondLst>
                                    <p:cond delay="0"/>
                                  </p:stCondLst>
                                  <p:childTnLst>
                                    <p:animRot by="-21600000">
                                      <p:cBhvr>
                                        <p:cTn id="257" dur="2000" fill="hold"/>
                                        <p:tgtEl>
                                          <p:spTgt spid="21"/>
                                        </p:tgtEl>
                                        <p:attrNameLst>
                                          <p:attrName>r</p:attrName>
                                        </p:attrNameLst>
                                      </p:cBhvr>
                                    </p:animRot>
                                  </p:childTnLst>
                                </p:cTn>
                              </p:par>
                              <p:par>
                                <p:cTn id="258" presetID="13" presetClass="entr" presetSubtype="16" fill="hold" grpId="0" nodeType="withEffect">
                                  <p:stCondLst>
                                    <p:cond delay="0"/>
                                  </p:stCondLst>
                                  <p:childTnLst>
                                    <p:set>
                                      <p:cBhvr>
                                        <p:cTn id="259" dur="1" fill="hold">
                                          <p:stCondLst>
                                            <p:cond delay="0"/>
                                          </p:stCondLst>
                                        </p:cTn>
                                        <p:tgtEl>
                                          <p:spTgt spid="22"/>
                                        </p:tgtEl>
                                        <p:attrNameLst>
                                          <p:attrName>style.visibility</p:attrName>
                                        </p:attrNameLst>
                                      </p:cBhvr>
                                      <p:to>
                                        <p:strVal val="visible"/>
                                      </p:to>
                                    </p:set>
                                    <p:animEffect transition="in" filter="plus(in)">
                                      <p:cBhvr>
                                        <p:cTn id="260" dur="2000"/>
                                        <p:tgtEl>
                                          <p:spTgt spid="22"/>
                                        </p:tgtEl>
                                      </p:cBhvr>
                                    </p:animEffect>
                                  </p:childTnLst>
                                </p:cTn>
                              </p:par>
                              <p:par>
                                <p:cTn id="261" presetID="8" presetClass="emph" presetSubtype="0" fill="hold" grpId="1" nodeType="withEffect">
                                  <p:stCondLst>
                                    <p:cond delay="0"/>
                                  </p:stCondLst>
                                  <p:childTnLst>
                                    <p:animRot by="21600000">
                                      <p:cBhvr>
                                        <p:cTn id="262" dur="2000" fill="hold"/>
                                        <p:tgtEl>
                                          <p:spTgt spid="22"/>
                                        </p:tgtEl>
                                        <p:attrNameLst>
                                          <p:attrName>r</p:attrName>
                                        </p:attrNameLst>
                                      </p:cBhvr>
                                    </p:animRot>
                                  </p:childTnLst>
                                </p:cTn>
                              </p:par>
                              <p:par>
                                <p:cTn id="263" presetID="13" presetClass="entr" presetSubtype="16" fill="hold" grpId="0" nodeType="withEffect">
                                  <p:stCondLst>
                                    <p:cond delay="0"/>
                                  </p:stCondLst>
                                  <p:childTnLst>
                                    <p:set>
                                      <p:cBhvr>
                                        <p:cTn id="264" dur="1" fill="hold">
                                          <p:stCondLst>
                                            <p:cond delay="0"/>
                                          </p:stCondLst>
                                        </p:cTn>
                                        <p:tgtEl>
                                          <p:spTgt spid="23"/>
                                        </p:tgtEl>
                                        <p:attrNameLst>
                                          <p:attrName>style.visibility</p:attrName>
                                        </p:attrNameLst>
                                      </p:cBhvr>
                                      <p:to>
                                        <p:strVal val="visible"/>
                                      </p:to>
                                    </p:set>
                                    <p:animEffect transition="in" filter="plus(in)">
                                      <p:cBhvr>
                                        <p:cTn id="265" dur="2000"/>
                                        <p:tgtEl>
                                          <p:spTgt spid="23"/>
                                        </p:tgtEl>
                                      </p:cBhvr>
                                    </p:animEffect>
                                  </p:childTnLst>
                                </p:cTn>
                              </p:par>
                              <p:par>
                                <p:cTn id="266" presetID="8" presetClass="emph" presetSubtype="0" fill="hold" grpId="1" nodeType="withEffect">
                                  <p:stCondLst>
                                    <p:cond delay="0"/>
                                  </p:stCondLst>
                                  <p:childTnLst>
                                    <p:animRot by="-21600000">
                                      <p:cBhvr>
                                        <p:cTn id="267" dur="2000" fill="hold"/>
                                        <p:tgtEl>
                                          <p:spTgt spid="23"/>
                                        </p:tgtEl>
                                        <p:attrNameLst>
                                          <p:attrName>r</p:attrName>
                                        </p:attrNameLst>
                                      </p:cBhvr>
                                    </p:animRot>
                                  </p:childTnLst>
                                </p:cTn>
                              </p:par>
                              <p:par>
                                <p:cTn id="268" presetID="13" presetClass="entr" presetSubtype="16" fill="hold" grpId="0" nodeType="withEffect">
                                  <p:stCondLst>
                                    <p:cond delay="0"/>
                                  </p:stCondLst>
                                  <p:childTnLst>
                                    <p:set>
                                      <p:cBhvr>
                                        <p:cTn id="269" dur="1" fill="hold">
                                          <p:stCondLst>
                                            <p:cond delay="0"/>
                                          </p:stCondLst>
                                        </p:cTn>
                                        <p:tgtEl>
                                          <p:spTgt spid="24"/>
                                        </p:tgtEl>
                                        <p:attrNameLst>
                                          <p:attrName>style.visibility</p:attrName>
                                        </p:attrNameLst>
                                      </p:cBhvr>
                                      <p:to>
                                        <p:strVal val="visible"/>
                                      </p:to>
                                    </p:set>
                                    <p:animEffect transition="in" filter="plus(in)">
                                      <p:cBhvr>
                                        <p:cTn id="270" dur="2000"/>
                                        <p:tgtEl>
                                          <p:spTgt spid="24"/>
                                        </p:tgtEl>
                                      </p:cBhvr>
                                    </p:animEffect>
                                  </p:childTnLst>
                                </p:cTn>
                              </p:par>
                              <p:par>
                                <p:cTn id="271" presetID="8" presetClass="emph" presetSubtype="0" fill="hold" grpId="1" nodeType="withEffect">
                                  <p:stCondLst>
                                    <p:cond delay="0"/>
                                  </p:stCondLst>
                                  <p:childTnLst>
                                    <p:animRot by="21600000">
                                      <p:cBhvr>
                                        <p:cTn id="272" dur="2000" fill="hold"/>
                                        <p:tgtEl>
                                          <p:spTgt spid="24"/>
                                        </p:tgtEl>
                                        <p:attrNameLst>
                                          <p:attrName>r</p:attrName>
                                        </p:attrNameLst>
                                      </p:cBhvr>
                                    </p:animRot>
                                  </p:childTnLst>
                                </p:cTn>
                              </p:par>
                              <p:par>
                                <p:cTn id="273" presetID="13" presetClass="entr" presetSubtype="16" fill="hold" grpId="0" nodeType="withEffect">
                                  <p:stCondLst>
                                    <p:cond delay="0"/>
                                  </p:stCondLst>
                                  <p:childTnLst>
                                    <p:set>
                                      <p:cBhvr>
                                        <p:cTn id="274" dur="1" fill="hold">
                                          <p:stCondLst>
                                            <p:cond delay="0"/>
                                          </p:stCondLst>
                                        </p:cTn>
                                        <p:tgtEl>
                                          <p:spTgt spid="25"/>
                                        </p:tgtEl>
                                        <p:attrNameLst>
                                          <p:attrName>style.visibility</p:attrName>
                                        </p:attrNameLst>
                                      </p:cBhvr>
                                      <p:to>
                                        <p:strVal val="visible"/>
                                      </p:to>
                                    </p:set>
                                    <p:animEffect transition="in" filter="plus(in)">
                                      <p:cBhvr>
                                        <p:cTn id="275" dur="2000"/>
                                        <p:tgtEl>
                                          <p:spTgt spid="25"/>
                                        </p:tgtEl>
                                      </p:cBhvr>
                                    </p:animEffect>
                                  </p:childTnLst>
                                </p:cTn>
                              </p:par>
                              <p:par>
                                <p:cTn id="276" presetID="8" presetClass="emph" presetSubtype="0" fill="hold" grpId="1" nodeType="withEffect">
                                  <p:stCondLst>
                                    <p:cond delay="0"/>
                                  </p:stCondLst>
                                  <p:childTnLst>
                                    <p:animRot by="-21600000">
                                      <p:cBhvr>
                                        <p:cTn id="277" dur="2000" fill="hold"/>
                                        <p:tgtEl>
                                          <p:spTgt spid="25"/>
                                        </p:tgtEl>
                                        <p:attrNameLst>
                                          <p:attrName>r</p:attrName>
                                        </p:attrNameLst>
                                      </p:cBhvr>
                                    </p:animRot>
                                  </p:childTnLst>
                                </p:cTn>
                              </p:par>
                              <p:par>
                                <p:cTn id="278" presetID="13" presetClass="entr" presetSubtype="16" fill="hold" grpId="0" nodeType="withEffect">
                                  <p:stCondLst>
                                    <p:cond delay="0"/>
                                  </p:stCondLst>
                                  <p:childTnLst>
                                    <p:set>
                                      <p:cBhvr>
                                        <p:cTn id="279" dur="1" fill="hold">
                                          <p:stCondLst>
                                            <p:cond delay="0"/>
                                          </p:stCondLst>
                                        </p:cTn>
                                        <p:tgtEl>
                                          <p:spTgt spid="26"/>
                                        </p:tgtEl>
                                        <p:attrNameLst>
                                          <p:attrName>style.visibility</p:attrName>
                                        </p:attrNameLst>
                                      </p:cBhvr>
                                      <p:to>
                                        <p:strVal val="visible"/>
                                      </p:to>
                                    </p:set>
                                    <p:animEffect transition="in" filter="plus(in)">
                                      <p:cBhvr>
                                        <p:cTn id="280" dur="2000"/>
                                        <p:tgtEl>
                                          <p:spTgt spid="26"/>
                                        </p:tgtEl>
                                      </p:cBhvr>
                                    </p:animEffect>
                                  </p:childTnLst>
                                </p:cTn>
                              </p:par>
                              <p:par>
                                <p:cTn id="281" presetID="8" presetClass="emph" presetSubtype="0" fill="hold" grpId="1" nodeType="withEffect">
                                  <p:stCondLst>
                                    <p:cond delay="0"/>
                                  </p:stCondLst>
                                  <p:childTnLst>
                                    <p:animRot by="21600000">
                                      <p:cBhvr>
                                        <p:cTn id="282" dur="2000" fill="hold"/>
                                        <p:tgtEl>
                                          <p:spTgt spid="26"/>
                                        </p:tgtEl>
                                        <p:attrNameLst>
                                          <p:attrName>r</p:attrName>
                                        </p:attrNameLst>
                                      </p:cBhvr>
                                    </p:animRot>
                                  </p:childTnLst>
                                </p:cTn>
                              </p:par>
                              <p:par>
                                <p:cTn id="283" presetID="13" presetClass="entr" presetSubtype="16" fill="hold" grpId="0" nodeType="withEffect">
                                  <p:stCondLst>
                                    <p:cond delay="0"/>
                                  </p:stCondLst>
                                  <p:childTnLst>
                                    <p:set>
                                      <p:cBhvr>
                                        <p:cTn id="284" dur="1" fill="hold">
                                          <p:stCondLst>
                                            <p:cond delay="0"/>
                                          </p:stCondLst>
                                        </p:cTn>
                                        <p:tgtEl>
                                          <p:spTgt spid="27"/>
                                        </p:tgtEl>
                                        <p:attrNameLst>
                                          <p:attrName>style.visibility</p:attrName>
                                        </p:attrNameLst>
                                      </p:cBhvr>
                                      <p:to>
                                        <p:strVal val="visible"/>
                                      </p:to>
                                    </p:set>
                                    <p:animEffect transition="in" filter="plus(in)">
                                      <p:cBhvr>
                                        <p:cTn id="285" dur="2000"/>
                                        <p:tgtEl>
                                          <p:spTgt spid="27"/>
                                        </p:tgtEl>
                                      </p:cBhvr>
                                    </p:animEffect>
                                  </p:childTnLst>
                                </p:cTn>
                              </p:par>
                              <p:par>
                                <p:cTn id="286" presetID="8" presetClass="emph" presetSubtype="0" fill="hold" grpId="1" nodeType="withEffect">
                                  <p:stCondLst>
                                    <p:cond delay="0"/>
                                  </p:stCondLst>
                                  <p:childTnLst>
                                    <p:animRot by="-21600000">
                                      <p:cBhvr>
                                        <p:cTn id="287" dur="2000" fill="hold"/>
                                        <p:tgtEl>
                                          <p:spTgt spid="27"/>
                                        </p:tgtEl>
                                        <p:attrNameLst>
                                          <p:attrName>r</p:attrName>
                                        </p:attrNameLst>
                                      </p:cBhvr>
                                    </p:animRot>
                                  </p:childTnLst>
                                </p:cTn>
                              </p:par>
                              <p:par>
                                <p:cTn id="288" presetID="13" presetClass="entr" presetSubtype="16" fill="hold" grpId="0" nodeType="withEffect">
                                  <p:stCondLst>
                                    <p:cond delay="0"/>
                                  </p:stCondLst>
                                  <p:childTnLst>
                                    <p:set>
                                      <p:cBhvr>
                                        <p:cTn id="289" dur="1" fill="hold">
                                          <p:stCondLst>
                                            <p:cond delay="0"/>
                                          </p:stCondLst>
                                        </p:cTn>
                                        <p:tgtEl>
                                          <p:spTgt spid="28"/>
                                        </p:tgtEl>
                                        <p:attrNameLst>
                                          <p:attrName>style.visibility</p:attrName>
                                        </p:attrNameLst>
                                      </p:cBhvr>
                                      <p:to>
                                        <p:strVal val="visible"/>
                                      </p:to>
                                    </p:set>
                                    <p:animEffect transition="in" filter="plus(in)">
                                      <p:cBhvr>
                                        <p:cTn id="290" dur="2000"/>
                                        <p:tgtEl>
                                          <p:spTgt spid="28"/>
                                        </p:tgtEl>
                                      </p:cBhvr>
                                    </p:animEffect>
                                  </p:childTnLst>
                                </p:cTn>
                              </p:par>
                              <p:par>
                                <p:cTn id="291" presetID="8" presetClass="emph" presetSubtype="0" fill="hold" grpId="1" nodeType="withEffect">
                                  <p:stCondLst>
                                    <p:cond delay="0"/>
                                  </p:stCondLst>
                                  <p:childTnLst>
                                    <p:animRot by="21600000">
                                      <p:cBhvr>
                                        <p:cTn id="292" dur="2000" fill="hold"/>
                                        <p:tgtEl>
                                          <p:spTgt spid="28"/>
                                        </p:tgtEl>
                                        <p:attrNameLst>
                                          <p:attrName>r</p:attrName>
                                        </p:attrNameLst>
                                      </p:cBhvr>
                                    </p:animRot>
                                  </p:childTnLst>
                                </p:cTn>
                              </p:par>
                              <p:par>
                                <p:cTn id="293" presetID="13" presetClass="entr" presetSubtype="16" fill="hold" grpId="0" nodeType="withEffect">
                                  <p:stCondLst>
                                    <p:cond delay="0"/>
                                  </p:stCondLst>
                                  <p:childTnLst>
                                    <p:set>
                                      <p:cBhvr>
                                        <p:cTn id="294" dur="1" fill="hold">
                                          <p:stCondLst>
                                            <p:cond delay="0"/>
                                          </p:stCondLst>
                                        </p:cTn>
                                        <p:tgtEl>
                                          <p:spTgt spid="29"/>
                                        </p:tgtEl>
                                        <p:attrNameLst>
                                          <p:attrName>style.visibility</p:attrName>
                                        </p:attrNameLst>
                                      </p:cBhvr>
                                      <p:to>
                                        <p:strVal val="visible"/>
                                      </p:to>
                                    </p:set>
                                    <p:animEffect transition="in" filter="plus(in)">
                                      <p:cBhvr>
                                        <p:cTn id="295" dur="2000"/>
                                        <p:tgtEl>
                                          <p:spTgt spid="29"/>
                                        </p:tgtEl>
                                      </p:cBhvr>
                                    </p:animEffect>
                                  </p:childTnLst>
                                </p:cTn>
                              </p:par>
                              <p:par>
                                <p:cTn id="296" presetID="8" presetClass="emph" presetSubtype="0" fill="hold" grpId="1" nodeType="withEffect">
                                  <p:stCondLst>
                                    <p:cond delay="0"/>
                                  </p:stCondLst>
                                  <p:childTnLst>
                                    <p:animRot by="21600000">
                                      <p:cBhvr>
                                        <p:cTn id="297" dur="2000" fill="hold"/>
                                        <p:tgtEl>
                                          <p:spTgt spid="29"/>
                                        </p:tgtEl>
                                        <p:attrNameLst>
                                          <p:attrName>r</p:attrName>
                                        </p:attrNameLst>
                                      </p:cBhvr>
                                    </p:animRot>
                                  </p:childTnLst>
                                </p:cTn>
                              </p:par>
                              <p:par>
                                <p:cTn id="298" presetID="13" presetClass="entr" presetSubtype="16" fill="hold" grpId="0" nodeType="withEffect">
                                  <p:stCondLst>
                                    <p:cond delay="0"/>
                                  </p:stCondLst>
                                  <p:childTnLst>
                                    <p:set>
                                      <p:cBhvr>
                                        <p:cTn id="299" dur="1" fill="hold">
                                          <p:stCondLst>
                                            <p:cond delay="0"/>
                                          </p:stCondLst>
                                        </p:cTn>
                                        <p:tgtEl>
                                          <p:spTgt spid="30"/>
                                        </p:tgtEl>
                                        <p:attrNameLst>
                                          <p:attrName>style.visibility</p:attrName>
                                        </p:attrNameLst>
                                      </p:cBhvr>
                                      <p:to>
                                        <p:strVal val="visible"/>
                                      </p:to>
                                    </p:set>
                                    <p:animEffect transition="in" filter="plus(in)">
                                      <p:cBhvr>
                                        <p:cTn id="300" dur="2000"/>
                                        <p:tgtEl>
                                          <p:spTgt spid="30"/>
                                        </p:tgtEl>
                                      </p:cBhvr>
                                    </p:animEffect>
                                  </p:childTnLst>
                                </p:cTn>
                              </p:par>
                              <p:par>
                                <p:cTn id="301" presetID="8" presetClass="emph" presetSubtype="0" fill="hold" grpId="1" nodeType="withEffect">
                                  <p:stCondLst>
                                    <p:cond delay="0"/>
                                  </p:stCondLst>
                                  <p:childTnLst>
                                    <p:animRot by="-21600000">
                                      <p:cBhvr>
                                        <p:cTn id="302" dur="2000" fill="hold"/>
                                        <p:tgtEl>
                                          <p:spTgt spid="30"/>
                                        </p:tgtEl>
                                        <p:attrNameLst>
                                          <p:attrName>r</p:attrName>
                                        </p:attrNameLst>
                                      </p:cBhvr>
                                    </p:animRot>
                                  </p:childTnLst>
                                </p:cTn>
                              </p:par>
                              <p:par>
                                <p:cTn id="303" presetID="13" presetClass="entr" presetSubtype="16" fill="hold" grpId="0" nodeType="withEffect">
                                  <p:stCondLst>
                                    <p:cond delay="0"/>
                                  </p:stCondLst>
                                  <p:childTnLst>
                                    <p:set>
                                      <p:cBhvr>
                                        <p:cTn id="304" dur="1" fill="hold">
                                          <p:stCondLst>
                                            <p:cond delay="0"/>
                                          </p:stCondLst>
                                        </p:cTn>
                                        <p:tgtEl>
                                          <p:spTgt spid="31"/>
                                        </p:tgtEl>
                                        <p:attrNameLst>
                                          <p:attrName>style.visibility</p:attrName>
                                        </p:attrNameLst>
                                      </p:cBhvr>
                                      <p:to>
                                        <p:strVal val="visible"/>
                                      </p:to>
                                    </p:set>
                                    <p:animEffect transition="in" filter="plus(in)">
                                      <p:cBhvr>
                                        <p:cTn id="305" dur="2000"/>
                                        <p:tgtEl>
                                          <p:spTgt spid="31"/>
                                        </p:tgtEl>
                                      </p:cBhvr>
                                    </p:animEffect>
                                  </p:childTnLst>
                                </p:cTn>
                              </p:par>
                              <p:par>
                                <p:cTn id="306" presetID="8" presetClass="emph" presetSubtype="0" fill="hold" grpId="1" nodeType="withEffect">
                                  <p:stCondLst>
                                    <p:cond delay="0"/>
                                  </p:stCondLst>
                                  <p:childTnLst>
                                    <p:animRot by="21600000">
                                      <p:cBhvr>
                                        <p:cTn id="307" dur="2000" fill="hold"/>
                                        <p:tgtEl>
                                          <p:spTgt spid="31"/>
                                        </p:tgtEl>
                                        <p:attrNameLst>
                                          <p:attrName>r</p:attrName>
                                        </p:attrNameLst>
                                      </p:cBhvr>
                                    </p:animRot>
                                  </p:childTnLst>
                                </p:cTn>
                              </p:par>
                              <p:par>
                                <p:cTn id="308" presetID="13" presetClass="entr" presetSubtype="16" fill="hold" grpId="0" nodeType="withEffect">
                                  <p:stCondLst>
                                    <p:cond delay="0"/>
                                  </p:stCondLst>
                                  <p:childTnLst>
                                    <p:set>
                                      <p:cBhvr>
                                        <p:cTn id="309" dur="1" fill="hold">
                                          <p:stCondLst>
                                            <p:cond delay="0"/>
                                          </p:stCondLst>
                                        </p:cTn>
                                        <p:tgtEl>
                                          <p:spTgt spid="32"/>
                                        </p:tgtEl>
                                        <p:attrNameLst>
                                          <p:attrName>style.visibility</p:attrName>
                                        </p:attrNameLst>
                                      </p:cBhvr>
                                      <p:to>
                                        <p:strVal val="visible"/>
                                      </p:to>
                                    </p:set>
                                    <p:animEffect transition="in" filter="plus(in)">
                                      <p:cBhvr>
                                        <p:cTn id="310" dur="2000"/>
                                        <p:tgtEl>
                                          <p:spTgt spid="32"/>
                                        </p:tgtEl>
                                      </p:cBhvr>
                                    </p:animEffect>
                                  </p:childTnLst>
                                </p:cTn>
                              </p:par>
                              <p:par>
                                <p:cTn id="311" presetID="8" presetClass="emph" presetSubtype="0" fill="hold" grpId="1" nodeType="withEffect">
                                  <p:stCondLst>
                                    <p:cond delay="0"/>
                                  </p:stCondLst>
                                  <p:childTnLst>
                                    <p:animRot by="-21600000">
                                      <p:cBhvr>
                                        <p:cTn id="312" dur="2000" fill="hold"/>
                                        <p:tgtEl>
                                          <p:spTgt spid="32"/>
                                        </p:tgtEl>
                                        <p:attrNameLst>
                                          <p:attrName>r</p:attrName>
                                        </p:attrNameLst>
                                      </p:cBhvr>
                                    </p:animRot>
                                  </p:childTnLst>
                                </p:cTn>
                              </p:par>
                              <p:par>
                                <p:cTn id="313" presetID="13" presetClass="entr" presetSubtype="16" fill="hold" grpId="0" nodeType="withEffect">
                                  <p:stCondLst>
                                    <p:cond delay="0"/>
                                  </p:stCondLst>
                                  <p:childTnLst>
                                    <p:set>
                                      <p:cBhvr>
                                        <p:cTn id="314" dur="1" fill="hold">
                                          <p:stCondLst>
                                            <p:cond delay="0"/>
                                          </p:stCondLst>
                                        </p:cTn>
                                        <p:tgtEl>
                                          <p:spTgt spid="33"/>
                                        </p:tgtEl>
                                        <p:attrNameLst>
                                          <p:attrName>style.visibility</p:attrName>
                                        </p:attrNameLst>
                                      </p:cBhvr>
                                      <p:to>
                                        <p:strVal val="visible"/>
                                      </p:to>
                                    </p:set>
                                    <p:animEffect transition="in" filter="plus(in)">
                                      <p:cBhvr>
                                        <p:cTn id="315" dur="2000"/>
                                        <p:tgtEl>
                                          <p:spTgt spid="33"/>
                                        </p:tgtEl>
                                      </p:cBhvr>
                                    </p:animEffect>
                                  </p:childTnLst>
                                </p:cTn>
                              </p:par>
                              <p:par>
                                <p:cTn id="316" presetID="8" presetClass="emph" presetSubtype="0" fill="hold" grpId="1" nodeType="withEffect">
                                  <p:stCondLst>
                                    <p:cond delay="0"/>
                                  </p:stCondLst>
                                  <p:childTnLst>
                                    <p:animRot by="21600000">
                                      <p:cBhvr>
                                        <p:cTn id="317" dur="2000" fill="hold"/>
                                        <p:tgtEl>
                                          <p:spTgt spid="33"/>
                                        </p:tgtEl>
                                        <p:attrNameLst>
                                          <p:attrName>r</p:attrName>
                                        </p:attrNameLst>
                                      </p:cBhvr>
                                    </p:animRot>
                                  </p:childTnLst>
                                </p:cTn>
                              </p:par>
                              <p:par>
                                <p:cTn id="318" presetID="13" presetClass="entr" presetSubtype="16" fill="hold" grpId="0" nodeType="withEffect">
                                  <p:stCondLst>
                                    <p:cond delay="0"/>
                                  </p:stCondLst>
                                  <p:childTnLst>
                                    <p:set>
                                      <p:cBhvr>
                                        <p:cTn id="319" dur="1" fill="hold">
                                          <p:stCondLst>
                                            <p:cond delay="0"/>
                                          </p:stCondLst>
                                        </p:cTn>
                                        <p:tgtEl>
                                          <p:spTgt spid="34"/>
                                        </p:tgtEl>
                                        <p:attrNameLst>
                                          <p:attrName>style.visibility</p:attrName>
                                        </p:attrNameLst>
                                      </p:cBhvr>
                                      <p:to>
                                        <p:strVal val="visible"/>
                                      </p:to>
                                    </p:set>
                                    <p:animEffect transition="in" filter="plus(in)">
                                      <p:cBhvr>
                                        <p:cTn id="320" dur="2000"/>
                                        <p:tgtEl>
                                          <p:spTgt spid="34"/>
                                        </p:tgtEl>
                                      </p:cBhvr>
                                    </p:animEffect>
                                  </p:childTnLst>
                                </p:cTn>
                              </p:par>
                              <p:par>
                                <p:cTn id="321" presetID="8" presetClass="emph" presetSubtype="0" fill="hold" grpId="1" nodeType="withEffect">
                                  <p:stCondLst>
                                    <p:cond delay="0"/>
                                  </p:stCondLst>
                                  <p:childTnLst>
                                    <p:animRot by="-21600000">
                                      <p:cBhvr>
                                        <p:cTn id="322" dur="2000" fill="hold"/>
                                        <p:tgtEl>
                                          <p:spTgt spid="34"/>
                                        </p:tgtEl>
                                        <p:attrNameLst>
                                          <p:attrName>r</p:attrName>
                                        </p:attrNameLst>
                                      </p:cBhvr>
                                    </p:animRot>
                                  </p:childTnLst>
                                </p:cTn>
                              </p:par>
                              <p:par>
                                <p:cTn id="323" presetID="13" presetClass="entr" presetSubtype="16" fill="hold" grpId="0" nodeType="withEffect">
                                  <p:stCondLst>
                                    <p:cond delay="0"/>
                                  </p:stCondLst>
                                  <p:childTnLst>
                                    <p:set>
                                      <p:cBhvr>
                                        <p:cTn id="324" dur="1" fill="hold">
                                          <p:stCondLst>
                                            <p:cond delay="0"/>
                                          </p:stCondLst>
                                        </p:cTn>
                                        <p:tgtEl>
                                          <p:spTgt spid="35"/>
                                        </p:tgtEl>
                                        <p:attrNameLst>
                                          <p:attrName>style.visibility</p:attrName>
                                        </p:attrNameLst>
                                      </p:cBhvr>
                                      <p:to>
                                        <p:strVal val="visible"/>
                                      </p:to>
                                    </p:set>
                                    <p:animEffect transition="in" filter="plus(in)">
                                      <p:cBhvr>
                                        <p:cTn id="325" dur="2000"/>
                                        <p:tgtEl>
                                          <p:spTgt spid="35"/>
                                        </p:tgtEl>
                                      </p:cBhvr>
                                    </p:animEffect>
                                  </p:childTnLst>
                                </p:cTn>
                              </p:par>
                              <p:par>
                                <p:cTn id="326" presetID="8" presetClass="emph" presetSubtype="0" fill="hold" grpId="1" nodeType="withEffect">
                                  <p:stCondLst>
                                    <p:cond delay="0"/>
                                  </p:stCondLst>
                                  <p:childTnLst>
                                    <p:animRot by="21600000">
                                      <p:cBhvr>
                                        <p:cTn id="327" dur="2000" fill="hold"/>
                                        <p:tgtEl>
                                          <p:spTgt spid="35"/>
                                        </p:tgtEl>
                                        <p:attrNameLst>
                                          <p:attrName>r</p:attrName>
                                        </p:attrNameLst>
                                      </p:cBhvr>
                                    </p:animRot>
                                  </p:childTnLst>
                                </p:cTn>
                              </p:par>
                              <p:par>
                                <p:cTn id="328" presetID="13" presetClass="entr" presetSubtype="16" fill="hold" grpId="0" nodeType="withEffect">
                                  <p:stCondLst>
                                    <p:cond delay="0"/>
                                  </p:stCondLst>
                                  <p:childTnLst>
                                    <p:set>
                                      <p:cBhvr>
                                        <p:cTn id="329" dur="1" fill="hold">
                                          <p:stCondLst>
                                            <p:cond delay="0"/>
                                          </p:stCondLst>
                                        </p:cTn>
                                        <p:tgtEl>
                                          <p:spTgt spid="36"/>
                                        </p:tgtEl>
                                        <p:attrNameLst>
                                          <p:attrName>style.visibility</p:attrName>
                                        </p:attrNameLst>
                                      </p:cBhvr>
                                      <p:to>
                                        <p:strVal val="visible"/>
                                      </p:to>
                                    </p:set>
                                    <p:animEffect transition="in" filter="plus(in)">
                                      <p:cBhvr>
                                        <p:cTn id="330" dur="2000"/>
                                        <p:tgtEl>
                                          <p:spTgt spid="36"/>
                                        </p:tgtEl>
                                      </p:cBhvr>
                                    </p:animEffect>
                                  </p:childTnLst>
                                </p:cTn>
                              </p:par>
                              <p:par>
                                <p:cTn id="331" presetID="8" presetClass="emph" presetSubtype="0" fill="hold" grpId="1" nodeType="withEffect">
                                  <p:stCondLst>
                                    <p:cond delay="0"/>
                                  </p:stCondLst>
                                  <p:childTnLst>
                                    <p:animRot by="-21600000">
                                      <p:cBhvr>
                                        <p:cTn id="332" dur="2000" fill="hold"/>
                                        <p:tgtEl>
                                          <p:spTgt spid="36"/>
                                        </p:tgtEl>
                                        <p:attrNameLst>
                                          <p:attrName>r</p:attrName>
                                        </p:attrNameLst>
                                      </p:cBhvr>
                                    </p:animRot>
                                  </p:childTnLst>
                                </p:cTn>
                              </p:par>
                              <p:par>
                                <p:cTn id="333" presetID="13" presetClass="entr" presetSubtype="16" fill="hold" grpId="0" nodeType="withEffect">
                                  <p:stCondLst>
                                    <p:cond delay="0"/>
                                  </p:stCondLst>
                                  <p:childTnLst>
                                    <p:set>
                                      <p:cBhvr>
                                        <p:cTn id="334" dur="1" fill="hold">
                                          <p:stCondLst>
                                            <p:cond delay="0"/>
                                          </p:stCondLst>
                                        </p:cTn>
                                        <p:tgtEl>
                                          <p:spTgt spid="37"/>
                                        </p:tgtEl>
                                        <p:attrNameLst>
                                          <p:attrName>style.visibility</p:attrName>
                                        </p:attrNameLst>
                                      </p:cBhvr>
                                      <p:to>
                                        <p:strVal val="visible"/>
                                      </p:to>
                                    </p:set>
                                    <p:animEffect transition="in" filter="plus(in)">
                                      <p:cBhvr>
                                        <p:cTn id="335" dur="2000"/>
                                        <p:tgtEl>
                                          <p:spTgt spid="37"/>
                                        </p:tgtEl>
                                      </p:cBhvr>
                                    </p:animEffect>
                                  </p:childTnLst>
                                </p:cTn>
                              </p:par>
                              <p:par>
                                <p:cTn id="336" presetID="8" presetClass="emph" presetSubtype="0" fill="hold" grpId="1" nodeType="withEffect">
                                  <p:stCondLst>
                                    <p:cond delay="0"/>
                                  </p:stCondLst>
                                  <p:childTnLst>
                                    <p:animRot by="21600000">
                                      <p:cBhvr>
                                        <p:cTn id="337" dur="2000" fill="hold"/>
                                        <p:tgtEl>
                                          <p:spTgt spid="37"/>
                                        </p:tgtEl>
                                        <p:attrNameLst>
                                          <p:attrName>r</p:attrName>
                                        </p:attrNameLst>
                                      </p:cBhvr>
                                    </p:animRot>
                                  </p:childTnLst>
                                </p:cTn>
                              </p:par>
                              <p:par>
                                <p:cTn id="338" presetID="13" presetClass="entr" presetSubtype="16" fill="hold" grpId="0" nodeType="withEffect">
                                  <p:stCondLst>
                                    <p:cond delay="0"/>
                                  </p:stCondLst>
                                  <p:childTnLst>
                                    <p:set>
                                      <p:cBhvr>
                                        <p:cTn id="339" dur="1" fill="hold">
                                          <p:stCondLst>
                                            <p:cond delay="0"/>
                                          </p:stCondLst>
                                        </p:cTn>
                                        <p:tgtEl>
                                          <p:spTgt spid="38"/>
                                        </p:tgtEl>
                                        <p:attrNameLst>
                                          <p:attrName>style.visibility</p:attrName>
                                        </p:attrNameLst>
                                      </p:cBhvr>
                                      <p:to>
                                        <p:strVal val="visible"/>
                                      </p:to>
                                    </p:set>
                                    <p:animEffect transition="in" filter="plus(in)">
                                      <p:cBhvr>
                                        <p:cTn id="340" dur="2000"/>
                                        <p:tgtEl>
                                          <p:spTgt spid="38"/>
                                        </p:tgtEl>
                                      </p:cBhvr>
                                    </p:animEffect>
                                  </p:childTnLst>
                                </p:cTn>
                              </p:par>
                              <p:par>
                                <p:cTn id="341" presetID="8" presetClass="emph" presetSubtype="0" fill="hold" grpId="1" nodeType="withEffect">
                                  <p:stCondLst>
                                    <p:cond delay="0"/>
                                  </p:stCondLst>
                                  <p:childTnLst>
                                    <p:animRot by="-21600000">
                                      <p:cBhvr>
                                        <p:cTn id="342" dur="2000" fill="hold"/>
                                        <p:tgtEl>
                                          <p:spTgt spid="38"/>
                                        </p:tgtEl>
                                        <p:attrNameLst>
                                          <p:attrName>r</p:attrName>
                                        </p:attrNameLst>
                                      </p:cBhvr>
                                    </p:animRot>
                                  </p:childTnLst>
                                </p:cTn>
                              </p:par>
                              <p:par>
                                <p:cTn id="343" presetID="13" presetClass="entr" presetSubtype="16" fill="hold" grpId="0" nodeType="withEffect">
                                  <p:stCondLst>
                                    <p:cond delay="0"/>
                                  </p:stCondLst>
                                  <p:childTnLst>
                                    <p:set>
                                      <p:cBhvr>
                                        <p:cTn id="344" dur="1" fill="hold">
                                          <p:stCondLst>
                                            <p:cond delay="0"/>
                                          </p:stCondLst>
                                        </p:cTn>
                                        <p:tgtEl>
                                          <p:spTgt spid="39"/>
                                        </p:tgtEl>
                                        <p:attrNameLst>
                                          <p:attrName>style.visibility</p:attrName>
                                        </p:attrNameLst>
                                      </p:cBhvr>
                                      <p:to>
                                        <p:strVal val="visible"/>
                                      </p:to>
                                    </p:set>
                                    <p:animEffect transition="in" filter="plus(in)">
                                      <p:cBhvr>
                                        <p:cTn id="345" dur="2000"/>
                                        <p:tgtEl>
                                          <p:spTgt spid="39"/>
                                        </p:tgtEl>
                                      </p:cBhvr>
                                    </p:animEffect>
                                  </p:childTnLst>
                                </p:cTn>
                              </p:par>
                              <p:par>
                                <p:cTn id="346" presetID="8" presetClass="emph" presetSubtype="0" fill="hold" grpId="1" nodeType="withEffect">
                                  <p:stCondLst>
                                    <p:cond delay="0"/>
                                  </p:stCondLst>
                                  <p:childTnLst>
                                    <p:animRot by="21600000">
                                      <p:cBhvr>
                                        <p:cTn id="347" dur="2000" fill="hold"/>
                                        <p:tgtEl>
                                          <p:spTgt spid="39"/>
                                        </p:tgtEl>
                                        <p:attrNameLst>
                                          <p:attrName>r</p:attrName>
                                        </p:attrNameLst>
                                      </p:cBhvr>
                                    </p:animRot>
                                  </p:childTnLst>
                                </p:cTn>
                              </p:par>
                              <p:par>
                                <p:cTn id="348" presetID="13" presetClass="entr" presetSubtype="16" fill="hold" grpId="0" nodeType="withEffect">
                                  <p:stCondLst>
                                    <p:cond delay="0"/>
                                  </p:stCondLst>
                                  <p:childTnLst>
                                    <p:set>
                                      <p:cBhvr>
                                        <p:cTn id="349" dur="1" fill="hold">
                                          <p:stCondLst>
                                            <p:cond delay="0"/>
                                          </p:stCondLst>
                                        </p:cTn>
                                        <p:tgtEl>
                                          <p:spTgt spid="40"/>
                                        </p:tgtEl>
                                        <p:attrNameLst>
                                          <p:attrName>style.visibility</p:attrName>
                                        </p:attrNameLst>
                                      </p:cBhvr>
                                      <p:to>
                                        <p:strVal val="visible"/>
                                      </p:to>
                                    </p:set>
                                    <p:animEffect transition="in" filter="plus(in)">
                                      <p:cBhvr>
                                        <p:cTn id="350" dur="2000"/>
                                        <p:tgtEl>
                                          <p:spTgt spid="40"/>
                                        </p:tgtEl>
                                      </p:cBhvr>
                                    </p:animEffect>
                                  </p:childTnLst>
                                </p:cTn>
                              </p:par>
                              <p:par>
                                <p:cTn id="351" presetID="8" presetClass="emph" presetSubtype="0" fill="hold" grpId="1" nodeType="withEffect">
                                  <p:stCondLst>
                                    <p:cond delay="0"/>
                                  </p:stCondLst>
                                  <p:childTnLst>
                                    <p:animRot by="-21600000">
                                      <p:cBhvr>
                                        <p:cTn id="352" dur="2000" fill="hold"/>
                                        <p:tgtEl>
                                          <p:spTgt spid="40"/>
                                        </p:tgtEl>
                                        <p:attrNameLst>
                                          <p:attrName>r</p:attrName>
                                        </p:attrNameLst>
                                      </p:cBhvr>
                                    </p:animRot>
                                  </p:childTnLst>
                                </p:cTn>
                              </p:par>
                              <p:par>
                                <p:cTn id="353" presetID="13" presetClass="entr" presetSubtype="16" fill="hold" grpId="0" nodeType="withEffect">
                                  <p:stCondLst>
                                    <p:cond delay="0"/>
                                  </p:stCondLst>
                                  <p:childTnLst>
                                    <p:set>
                                      <p:cBhvr>
                                        <p:cTn id="354" dur="1" fill="hold">
                                          <p:stCondLst>
                                            <p:cond delay="0"/>
                                          </p:stCondLst>
                                        </p:cTn>
                                        <p:tgtEl>
                                          <p:spTgt spid="41"/>
                                        </p:tgtEl>
                                        <p:attrNameLst>
                                          <p:attrName>style.visibility</p:attrName>
                                        </p:attrNameLst>
                                      </p:cBhvr>
                                      <p:to>
                                        <p:strVal val="visible"/>
                                      </p:to>
                                    </p:set>
                                    <p:animEffect transition="in" filter="plus(in)">
                                      <p:cBhvr>
                                        <p:cTn id="355" dur="2000"/>
                                        <p:tgtEl>
                                          <p:spTgt spid="41"/>
                                        </p:tgtEl>
                                      </p:cBhvr>
                                    </p:animEffect>
                                  </p:childTnLst>
                                </p:cTn>
                              </p:par>
                              <p:par>
                                <p:cTn id="356" presetID="8" presetClass="emph" presetSubtype="0" fill="hold" grpId="1" nodeType="withEffect">
                                  <p:stCondLst>
                                    <p:cond delay="0"/>
                                  </p:stCondLst>
                                  <p:childTnLst>
                                    <p:animRot by="21600000">
                                      <p:cBhvr>
                                        <p:cTn id="357" dur="2000" fill="hold"/>
                                        <p:tgtEl>
                                          <p:spTgt spid="41"/>
                                        </p:tgtEl>
                                        <p:attrNameLst>
                                          <p:attrName>r</p:attrName>
                                        </p:attrNameLst>
                                      </p:cBhvr>
                                    </p:animRot>
                                  </p:childTnLst>
                                </p:cTn>
                              </p:par>
                              <p:par>
                                <p:cTn id="358" presetID="13" presetClass="entr" presetSubtype="16" fill="hold" grpId="0" nodeType="withEffect">
                                  <p:stCondLst>
                                    <p:cond delay="0"/>
                                  </p:stCondLst>
                                  <p:childTnLst>
                                    <p:set>
                                      <p:cBhvr>
                                        <p:cTn id="359" dur="1" fill="hold">
                                          <p:stCondLst>
                                            <p:cond delay="0"/>
                                          </p:stCondLst>
                                        </p:cTn>
                                        <p:tgtEl>
                                          <p:spTgt spid="42"/>
                                        </p:tgtEl>
                                        <p:attrNameLst>
                                          <p:attrName>style.visibility</p:attrName>
                                        </p:attrNameLst>
                                      </p:cBhvr>
                                      <p:to>
                                        <p:strVal val="visible"/>
                                      </p:to>
                                    </p:set>
                                    <p:animEffect transition="in" filter="plus(in)">
                                      <p:cBhvr>
                                        <p:cTn id="360" dur="2000"/>
                                        <p:tgtEl>
                                          <p:spTgt spid="42"/>
                                        </p:tgtEl>
                                      </p:cBhvr>
                                    </p:animEffect>
                                  </p:childTnLst>
                                </p:cTn>
                              </p:par>
                              <p:par>
                                <p:cTn id="361" presetID="8" presetClass="emph" presetSubtype="0" fill="hold" grpId="1" nodeType="withEffect">
                                  <p:stCondLst>
                                    <p:cond delay="0"/>
                                  </p:stCondLst>
                                  <p:childTnLst>
                                    <p:animRot by="-21600000">
                                      <p:cBhvr>
                                        <p:cTn id="362" dur="2000" fill="hold"/>
                                        <p:tgtEl>
                                          <p:spTgt spid="42"/>
                                        </p:tgtEl>
                                        <p:attrNameLst>
                                          <p:attrName>r</p:attrName>
                                        </p:attrNameLst>
                                      </p:cBhvr>
                                    </p:animRot>
                                  </p:childTnLst>
                                </p:cTn>
                              </p:par>
                              <p:par>
                                <p:cTn id="363" presetID="13" presetClass="entr" presetSubtype="16" fill="hold" grpId="0" nodeType="withEffect">
                                  <p:stCondLst>
                                    <p:cond delay="0"/>
                                  </p:stCondLst>
                                  <p:childTnLst>
                                    <p:set>
                                      <p:cBhvr>
                                        <p:cTn id="364" dur="1" fill="hold">
                                          <p:stCondLst>
                                            <p:cond delay="0"/>
                                          </p:stCondLst>
                                        </p:cTn>
                                        <p:tgtEl>
                                          <p:spTgt spid="43"/>
                                        </p:tgtEl>
                                        <p:attrNameLst>
                                          <p:attrName>style.visibility</p:attrName>
                                        </p:attrNameLst>
                                      </p:cBhvr>
                                      <p:to>
                                        <p:strVal val="visible"/>
                                      </p:to>
                                    </p:set>
                                    <p:animEffect transition="in" filter="plus(in)">
                                      <p:cBhvr>
                                        <p:cTn id="365" dur="2000"/>
                                        <p:tgtEl>
                                          <p:spTgt spid="43"/>
                                        </p:tgtEl>
                                      </p:cBhvr>
                                    </p:animEffect>
                                  </p:childTnLst>
                                </p:cTn>
                              </p:par>
                              <p:par>
                                <p:cTn id="366" presetID="8" presetClass="emph" presetSubtype="0" fill="hold" grpId="1" nodeType="withEffect">
                                  <p:stCondLst>
                                    <p:cond delay="0"/>
                                  </p:stCondLst>
                                  <p:childTnLst>
                                    <p:animRot by="21600000">
                                      <p:cBhvr>
                                        <p:cTn id="367" dur="2000" fill="hold"/>
                                        <p:tgtEl>
                                          <p:spTgt spid="43"/>
                                        </p:tgtEl>
                                        <p:attrNameLst>
                                          <p:attrName>r</p:attrName>
                                        </p:attrNameLst>
                                      </p:cBhvr>
                                    </p:animRot>
                                  </p:childTnLst>
                                </p:cTn>
                              </p:par>
                              <p:par>
                                <p:cTn id="368" presetID="13" presetClass="entr" presetSubtype="16" fill="hold" grpId="0" nodeType="withEffect">
                                  <p:stCondLst>
                                    <p:cond delay="0"/>
                                  </p:stCondLst>
                                  <p:childTnLst>
                                    <p:set>
                                      <p:cBhvr>
                                        <p:cTn id="369" dur="1" fill="hold">
                                          <p:stCondLst>
                                            <p:cond delay="0"/>
                                          </p:stCondLst>
                                        </p:cTn>
                                        <p:tgtEl>
                                          <p:spTgt spid="44"/>
                                        </p:tgtEl>
                                        <p:attrNameLst>
                                          <p:attrName>style.visibility</p:attrName>
                                        </p:attrNameLst>
                                      </p:cBhvr>
                                      <p:to>
                                        <p:strVal val="visible"/>
                                      </p:to>
                                    </p:set>
                                    <p:animEffect transition="in" filter="plus(in)">
                                      <p:cBhvr>
                                        <p:cTn id="370" dur="2000"/>
                                        <p:tgtEl>
                                          <p:spTgt spid="44"/>
                                        </p:tgtEl>
                                      </p:cBhvr>
                                    </p:animEffect>
                                  </p:childTnLst>
                                </p:cTn>
                              </p:par>
                              <p:par>
                                <p:cTn id="371" presetID="8" presetClass="emph" presetSubtype="0" fill="hold" grpId="1" nodeType="withEffect">
                                  <p:stCondLst>
                                    <p:cond delay="0"/>
                                  </p:stCondLst>
                                  <p:childTnLst>
                                    <p:animRot by="-21600000">
                                      <p:cBhvr>
                                        <p:cTn id="372" dur="2000" fill="hold"/>
                                        <p:tgtEl>
                                          <p:spTgt spid="44"/>
                                        </p:tgtEl>
                                        <p:attrNameLst>
                                          <p:attrName>r</p:attrName>
                                        </p:attrNameLst>
                                      </p:cBhvr>
                                    </p:animRot>
                                  </p:childTnLst>
                                </p:cTn>
                              </p:par>
                              <p:par>
                                <p:cTn id="373" presetID="13" presetClass="entr" presetSubtype="16" fill="hold" grpId="0" nodeType="withEffect">
                                  <p:stCondLst>
                                    <p:cond delay="0"/>
                                  </p:stCondLst>
                                  <p:childTnLst>
                                    <p:set>
                                      <p:cBhvr>
                                        <p:cTn id="374" dur="1" fill="hold">
                                          <p:stCondLst>
                                            <p:cond delay="0"/>
                                          </p:stCondLst>
                                        </p:cTn>
                                        <p:tgtEl>
                                          <p:spTgt spid="45"/>
                                        </p:tgtEl>
                                        <p:attrNameLst>
                                          <p:attrName>style.visibility</p:attrName>
                                        </p:attrNameLst>
                                      </p:cBhvr>
                                      <p:to>
                                        <p:strVal val="visible"/>
                                      </p:to>
                                    </p:set>
                                    <p:animEffect transition="in" filter="plus(in)">
                                      <p:cBhvr>
                                        <p:cTn id="375" dur="2000"/>
                                        <p:tgtEl>
                                          <p:spTgt spid="45"/>
                                        </p:tgtEl>
                                      </p:cBhvr>
                                    </p:animEffect>
                                  </p:childTnLst>
                                </p:cTn>
                              </p:par>
                              <p:par>
                                <p:cTn id="376" presetID="8" presetClass="emph" presetSubtype="0" fill="hold" grpId="1" nodeType="withEffect">
                                  <p:stCondLst>
                                    <p:cond delay="0"/>
                                  </p:stCondLst>
                                  <p:childTnLst>
                                    <p:animRot by="21600000">
                                      <p:cBhvr>
                                        <p:cTn id="377" dur="2000" fill="hold"/>
                                        <p:tgtEl>
                                          <p:spTgt spid="45"/>
                                        </p:tgtEl>
                                        <p:attrNameLst>
                                          <p:attrName>r</p:attrName>
                                        </p:attrNameLst>
                                      </p:cBhvr>
                                    </p:animRot>
                                  </p:childTnLst>
                                </p:cTn>
                              </p:par>
                              <p:par>
                                <p:cTn id="378" presetID="13" presetClass="entr" presetSubtype="16" fill="hold" grpId="0" nodeType="withEffect">
                                  <p:stCondLst>
                                    <p:cond delay="0"/>
                                  </p:stCondLst>
                                  <p:childTnLst>
                                    <p:set>
                                      <p:cBhvr>
                                        <p:cTn id="379" dur="1" fill="hold">
                                          <p:stCondLst>
                                            <p:cond delay="0"/>
                                          </p:stCondLst>
                                        </p:cTn>
                                        <p:tgtEl>
                                          <p:spTgt spid="46"/>
                                        </p:tgtEl>
                                        <p:attrNameLst>
                                          <p:attrName>style.visibility</p:attrName>
                                        </p:attrNameLst>
                                      </p:cBhvr>
                                      <p:to>
                                        <p:strVal val="visible"/>
                                      </p:to>
                                    </p:set>
                                    <p:animEffect transition="in" filter="plus(in)">
                                      <p:cBhvr>
                                        <p:cTn id="380" dur="2000"/>
                                        <p:tgtEl>
                                          <p:spTgt spid="46"/>
                                        </p:tgtEl>
                                      </p:cBhvr>
                                    </p:animEffect>
                                  </p:childTnLst>
                                </p:cTn>
                              </p:par>
                              <p:par>
                                <p:cTn id="381" presetID="8" presetClass="emph" presetSubtype="0" fill="hold" grpId="1" nodeType="withEffect">
                                  <p:stCondLst>
                                    <p:cond delay="0"/>
                                  </p:stCondLst>
                                  <p:childTnLst>
                                    <p:animRot by="-21600000">
                                      <p:cBhvr>
                                        <p:cTn id="382" dur="2000" fill="hold"/>
                                        <p:tgtEl>
                                          <p:spTgt spid="46"/>
                                        </p:tgtEl>
                                        <p:attrNameLst>
                                          <p:attrName>r</p:attrName>
                                        </p:attrNameLst>
                                      </p:cBhvr>
                                    </p:animRot>
                                  </p:childTnLst>
                                </p:cTn>
                              </p:par>
                              <p:par>
                                <p:cTn id="383" presetID="13" presetClass="entr" presetSubtype="16" fill="hold" grpId="0" nodeType="withEffect">
                                  <p:stCondLst>
                                    <p:cond delay="0"/>
                                  </p:stCondLst>
                                  <p:childTnLst>
                                    <p:set>
                                      <p:cBhvr>
                                        <p:cTn id="384" dur="1" fill="hold">
                                          <p:stCondLst>
                                            <p:cond delay="0"/>
                                          </p:stCondLst>
                                        </p:cTn>
                                        <p:tgtEl>
                                          <p:spTgt spid="47"/>
                                        </p:tgtEl>
                                        <p:attrNameLst>
                                          <p:attrName>style.visibility</p:attrName>
                                        </p:attrNameLst>
                                      </p:cBhvr>
                                      <p:to>
                                        <p:strVal val="visible"/>
                                      </p:to>
                                    </p:set>
                                    <p:animEffect transition="in" filter="plus(in)">
                                      <p:cBhvr>
                                        <p:cTn id="385" dur="2000"/>
                                        <p:tgtEl>
                                          <p:spTgt spid="47"/>
                                        </p:tgtEl>
                                      </p:cBhvr>
                                    </p:animEffect>
                                  </p:childTnLst>
                                </p:cTn>
                              </p:par>
                              <p:par>
                                <p:cTn id="386" presetID="8" presetClass="emph" presetSubtype="0" fill="hold" grpId="1" nodeType="withEffect">
                                  <p:stCondLst>
                                    <p:cond delay="0"/>
                                  </p:stCondLst>
                                  <p:childTnLst>
                                    <p:animRot by="21600000">
                                      <p:cBhvr>
                                        <p:cTn id="387" dur="2000" fill="hold"/>
                                        <p:tgtEl>
                                          <p:spTgt spid="47"/>
                                        </p:tgtEl>
                                        <p:attrNameLst>
                                          <p:attrName>r</p:attrName>
                                        </p:attrNameLst>
                                      </p:cBhvr>
                                    </p:animRot>
                                  </p:childTnLst>
                                </p:cTn>
                              </p:par>
                              <p:par>
                                <p:cTn id="388" presetID="13" presetClass="entr" presetSubtype="16" fill="hold" grpId="0" nodeType="withEffect">
                                  <p:stCondLst>
                                    <p:cond delay="0"/>
                                  </p:stCondLst>
                                  <p:childTnLst>
                                    <p:set>
                                      <p:cBhvr>
                                        <p:cTn id="389" dur="1" fill="hold">
                                          <p:stCondLst>
                                            <p:cond delay="0"/>
                                          </p:stCondLst>
                                        </p:cTn>
                                        <p:tgtEl>
                                          <p:spTgt spid="48"/>
                                        </p:tgtEl>
                                        <p:attrNameLst>
                                          <p:attrName>style.visibility</p:attrName>
                                        </p:attrNameLst>
                                      </p:cBhvr>
                                      <p:to>
                                        <p:strVal val="visible"/>
                                      </p:to>
                                    </p:set>
                                    <p:animEffect transition="in" filter="plus(in)">
                                      <p:cBhvr>
                                        <p:cTn id="390" dur="2000"/>
                                        <p:tgtEl>
                                          <p:spTgt spid="48"/>
                                        </p:tgtEl>
                                      </p:cBhvr>
                                    </p:animEffect>
                                  </p:childTnLst>
                                </p:cTn>
                              </p:par>
                              <p:par>
                                <p:cTn id="391" presetID="8" presetClass="emph" presetSubtype="0" fill="hold" grpId="1" nodeType="withEffect">
                                  <p:stCondLst>
                                    <p:cond delay="0"/>
                                  </p:stCondLst>
                                  <p:childTnLst>
                                    <p:animRot by="-21600000">
                                      <p:cBhvr>
                                        <p:cTn id="392" dur="2000" fill="hold"/>
                                        <p:tgtEl>
                                          <p:spTgt spid="48"/>
                                        </p:tgtEl>
                                        <p:attrNameLst>
                                          <p:attrName>r</p:attrName>
                                        </p:attrNameLst>
                                      </p:cBhvr>
                                    </p:animRot>
                                  </p:childTnLst>
                                </p:cTn>
                              </p:par>
                              <p:par>
                                <p:cTn id="393" presetID="13" presetClass="entr" presetSubtype="16" fill="hold" grpId="0" nodeType="withEffect">
                                  <p:stCondLst>
                                    <p:cond delay="0"/>
                                  </p:stCondLst>
                                  <p:childTnLst>
                                    <p:set>
                                      <p:cBhvr>
                                        <p:cTn id="394" dur="1" fill="hold">
                                          <p:stCondLst>
                                            <p:cond delay="0"/>
                                          </p:stCondLst>
                                        </p:cTn>
                                        <p:tgtEl>
                                          <p:spTgt spid="49"/>
                                        </p:tgtEl>
                                        <p:attrNameLst>
                                          <p:attrName>style.visibility</p:attrName>
                                        </p:attrNameLst>
                                      </p:cBhvr>
                                      <p:to>
                                        <p:strVal val="visible"/>
                                      </p:to>
                                    </p:set>
                                    <p:animEffect transition="in" filter="plus(in)">
                                      <p:cBhvr>
                                        <p:cTn id="395" dur="2000"/>
                                        <p:tgtEl>
                                          <p:spTgt spid="49"/>
                                        </p:tgtEl>
                                      </p:cBhvr>
                                    </p:animEffect>
                                  </p:childTnLst>
                                </p:cTn>
                              </p:par>
                              <p:par>
                                <p:cTn id="396" presetID="8" presetClass="emph" presetSubtype="0" fill="hold" grpId="1" nodeType="withEffect">
                                  <p:stCondLst>
                                    <p:cond delay="0"/>
                                  </p:stCondLst>
                                  <p:childTnLst>
                                    <p:animRot by="21600000">
                                      <p:cBhvr>
                                        <p:cTn id="397" dur="2000" fill="hold"/>
                                        <p:tgtEl>
                                          <p:spTgt spid="49"/>
                                        </p:tgtEl>
                                        <p:attrNameLst>
                                          <p:attrName>r</p:attrName>
                                        </p:attrNameLst>
                                      </p:cBhvr>
                                    </p:animRot>
                                  </p:childTnLst>
                                </p:cTn>
                              </p:par>
                              <p:par>
                                <p:cTn id="398" presetID="13" presetClass="entr" presetSubtype="16" fill="hold" grpId="0" nodeType="withEffect">
                                  <p:stCondLst>
                                    <p:cond delay="0"/>
                                  </p:stCondLst>
                                  <p:childTnLst>
                                    <p:set>
                                      <p:cBhvr>
                                        <p:cTn id="399" dur="1" fill="hold">
                                          <p:stCondLst>
                                            <p:cond delay="0"/>
                                          </p:stCondLst>
                                        </p:cTn>
                                        <p:tgtEl>
                                          <p:spTgt spid="50"/>
                                        </p:tgtEl>
                                        <p:attrNameLst>
                                          <p:attrName>style.visibility</p:attrName>
                                        </p:attrNameLst>
                                      </p:cBhvr>
                                      <p:to>
                                        <p:strVal val="visible"/>
                                      </p:to>
                                    </p:set>
                                    <p:animEffect transition="in" filter="plus(in)">
                                      <p:cBhvr>
                                        <p:cTn id="400" dur="2000"/>
                                        <p:tgtEl>
                                          <p:spTgt spid="50"/>
                                        </p:tgtEl>
                                      </p:cBhvr>
                                    </p:animEffect>
                                  </p:childTnLst>
                                </p:cTn>
                              </p:par>
                              <p:par>
                                <p:cTn id="401" presetID="8" presetClass="emph" presetSubtype="0" fill="hold" grpId="1" nodeType="withEffect">
                                  <p:stCondLst>
                                    <p:cond delay="0"/>
                                  </p:stCondLst>
                                  <p:childTnLst>
                                    <p:animRot by="-21600000">
                                      <p:cBhvr>
                                        <p:cTn id="402" dur="2000" fill="hold"/>
                                        <p:tgtEl>
                                          <p:spTgt spid="50"/>
                                        </p:tgtEl>
                                        <p:attrNameLst>
                                          <p:attrName>r</p:attrName>
                                        </p:attrNameLst>
                                      </p:cBhvr>
                                    </p:animRot>
                                  </p:childTnLst>
                                </p:cTn>
                              </p:par>
                              <p:par>
                                <p:cTn id="403" presetID="13" presetClass="entr" presetSubtype="16" fill="hold" grpId="0" nodeType="withEffect">
                                  <p:stCondLst>
                                    <p:cond delay="0"/>
                                  </p:stCondLst>
                                  <p:childTnLst>
                                    <p:set>
                                      <p:cBhvr>
                                        <p:cTn id="404" dur="1" fill="hold">
                                          <p:stCondLst>
                                            <p:cond delay="0"/>
                                          </p:stCondLst>
                                        </p:cTn>
                                        <p:tgtEl>
                                          <p:spTgt spid="51"/>
                                        </p:tgtEl>
                                        <p:attrNameLst>
                                          <p:attrName>style.visibility</p:attrName>
                                        </p:attrNameLst>
                                      </p:cBhvr>
                                      <p:to>
                                        <p:strVal val="visible"/>
                                      </p:to>
                                    </p:set>
                                    <p:animEffect transition="in" filter="plus(in)">
                                      <p:cBhvr>
                                        <p:cTn id="405" dur="2000"/>
                                        <p:tgtEl>
                                          <p:spTgt spid="51"/>
                                        </p:tgtEl>
                                      </p:cBhvr>
                                    </p:animEffect>
                                  </p:childTnLst>
                                </p:cTn>
                              </p:par>
                              <p:par>
                                <p:cTn id="406" presetID="8" presetClass="emph" presetSubtype="0" fill="hold" grpId="1" nodeType="withEffect">
                                  <p:stCondLst>
                                    <p:cond delay="0"/>
                                  </p:stCondLst>
                                  <p:childTnLst>
                                    <p:animRot by="21600000">
                                      <p:cBhvr>
                                        <p:cTn id="407" dur="2000" fill="hold"/>
                                        <p:tgtEl>
                                          <p:spTgt spid="51"/>
                                        </p:tgtEl>
                                        <p:attrNameLst>
                                          <p:attrName>r</p:attrName>
                                        </p:attrNameLst>
                                      </p:cBhvr>
                                    </p:animRot>
                                  </p:childTnLst>
                                </p:cTn>
                              </p:par>
                              <p:par>
                                <p:cTn id="408" presetID="13" presetClass="entr" presetSubtype="16" fill="hold" grpId="0" nodeType="withEffect">
                                  <p:stCondLst>
                                    <p:cond delay="0"/>
                                  </p:stCondLst>
                                  <p:childTnLst>
                                    <p:set>
                                      <p:cBhvr>
                                        <p:cTn id="409" dur="1" fill="hold">
                                          <p:stCondLst>
                                            <p:cond delay="0"/>
                                          </p:stCondLst>
                                        </p:cTn>
                                        <p:tgtEl>
                                          <p:spTgt spid="52"/>
                                        </p:tgtEl>
                                        <p:attrNameLst>
                                          <p:attrName>style.visibility</p:attrName>
                                        </p:attrNameLst>
                                      </p:cBhvr>
                                      <p:to>
                                        <p:strVal val="visible"/>
                                      </p:to>
                                    </p:set>
                                    <p:animEffect transition="in" filter="plus(in)">
                                      <p:cBhvr>
                                        <p:cTn id="410" dur="2000"/>
                                        <p:tgtEl>
                                          <p:spTgt spid="52"/>
                                        </p:tgtEl>
                                      </p:cBhvr>
                                    </p:animEffect>
                                  </p:childTnLst>
                                </p:cTn>
                              </p:par>
                              <p:par>
                                <p:cTn id="411" presetID="8" presetClass="emph" presetSubtype="0" fill="hold" grpId="1" nodeType="withEffect">
                                  <p:stCondLst>
                                    <p:cond delay="0"/>
                                  </p:stCondLst>
                                  <p:childTnLst>
                                    <p:animRot by="-21600000">
                                      <p:cBhvr>
                                        <p:cTn id="412" dur="2000" fill="hold"/>
                                        <p:tgtEl>
                                          <p:spTgt spid="52"/>
                                        </p:tgtEl>
                                        <p:attrNameLst>
                                          <p:attrName>r</p:attrName>
                                        </p:attrNameLst>
                                      </p:cBhvr>
                                    </p:animRot>
                                  </p:childTnLst>
                                </p:cTn>
                              </p:par>
                              <p:par>
                                <p:cTn id="413" presetID="13" presetClass="entr" presetSubtype="16" fill="hold" grpId="0" nodeType="withEffect">
                                  <p:stCondLst>
                                    <p:cond delay="0"/>
                                  </p:stCondLst>
                                  <p:childTnLst>
                                    <p:set>
                                      <p:cBhvr>
                                        <p:cTn id="414" dur="1" fill="hold">
                                          <p:stCondLst>
                                            <p:cond delay="0"/>
                                          </p:stCondLst>
                                        </p:cTn>
                                        <p:tgtEl>
                                          <p:spTgt spid="53"/>
                                        </p:tgtEl>
                                        <p:attrNameLst>
                                          <p:attrName>style.visibility</p:attrName>
                                        </p:attrNameLst>
                                      </p:cBhvr>
                                      <p:to>
                                        <p:strVal val="visible"/>
                                      </p:to>
                                    </p:set>
                                    <p:animEffect transition="in" filter="plus(in)">
                                      <p:cBhvr>
                                        <p:cTn id="415" dur="2000"/>
                                        <p:tgtEl>
                                          <p:spTgt spid="53"/>
                                        </p:tgtEl>
                                      </p:cBhvr>
                                    </p:animEffect>
                                  </p:childTnLst>
                                </p:cTn>
                              </p:par>
                              <p:par>
                                <p:cTn id="416" presetID="8" presetClass="emph" presetSubtype="0" fill="hold" grpId="1" nodeType="withEffect">
                                  <p:stCondLst>
                                    <p:cond delay="0"/>
                                  </p:stCondLst>
                                  <p:childTnLst>
                                    <p:animRot by="21600000">
                                      <p:cBhvr>
                                        <p:cTn id="417" dur="2000" fill="hold"/>
                                        <p:tgtEl>
                                          <p:spTgt spid="53"/>
                                        </p:tgtEl>
                                        <p:attrNameLst>
                                          <p:attrName>r</p:attrName>
                                        </p:attrNameLst>
                                      </p:cBhvr>
                                    </p:animRot>
                                  </p:childTnLst>
                                </p:cTn>
                              </p:par>
                              <p:par>
                                <p:cTn id="418" presetID="13" presetClass="entr" presetSubtype="16" fill="hold" grpId="0" nodeType="withEffect">
                                  <p:stCondLst>
                                    <p:cond delay="0"/>
                                  </p:stCondLst>
                                  <p:childTnLst>
                                    <p:set>
                                      <p:cBhvr>
                                        <p:cTn id="419" dur="1" fill="hold">
                                          <p:stCondLst>
                                            <p:cond delay="0"/>
                                          </p:stCondLst>
                                        </p:cTn>
                                        <p:tgtEl>
                                          <p:spTgt spid="54"/>
                                        </p:tgtEl>
                                        <p:attrNameLst>
                                          <p:attrName>style.visibility</p:attrName>
                                        </p:attrNameLst>
                                      </p:cBhvr>
                                      <p:to>
                                        <p:strVal val="visible"/>
                                      </p:to>
                                    </p:set>
                                    <p:animEffect transition="in" filter="plus(in)">
                                      <p:cBhvr>
                                        <p:cTn id="420" dur="2000"/>
                                        <p:tgtEl>
                                          <p:spTgt spid="54"/>
                                        </p:tgtEl>
                                      </p:cBhvr>
                                    </p:animEffect>
                                  </p:childTnLst>
                                </p:cTn>
                              </p:par>
                              <p:par>
                                <p:cTn id="421" presetID="8" presetClass="emph" presetSubtype="0" fill="hold" grpId="1" nodeType="withEffect">
                                  <p:stCondLst>
                                    <p:cond delay="0"/>
                                  </p:stCondLst>
                                  <p:childTnLst>
                                    <p:animRot by="-21600000">
                                      <p:cBhvr>
                                        <p:cTn id="422" dur="2000" fill="hold"/>
                                        <p:tgtEl>
                                          <p:spTgt spid="54"/>
                                        </p:tgtEl>
                                        <p:attrNameLst>
                                          <p:attrName>r</p:attrName>
                                        </p:attrNameLst>
                                      </p:cBhvr>
                                    </p:animRot>
                                  </p:childTnLst>
                                </p:cTn>
                              </p:par>
                            </p:childTnLst>
                          </p:cTn>
                        </p:par>
                        <p:par>
                          <p:cTn id="423" fill="hold">
                            <p:stCondLst>
                              <p:cond delay="2000"/>
                            </p:stCondLst>
                            <p:childTnLst>
                              <p:par>
                                <p:cTn id="424" presetID="2" presetClass="exit" presetSubtype="8" fill="hold" grpId="2" nodeType="afterEffect">
                                  <p:stCondLst>
                                    <p:cond delay="0"/>
                                  </p:stCondLst>
                                  <p:childTnLst>
                                    <p:anim calcmode="lin" valueType="num">
                                      <p:cBhvr additive="base">
                                        <p:cTn id="425" dur="2000"/>
                                        <p:tgtEl>
                                          <p:spTgt spid="3"/>
                                        </p:tgtEl>
                                        <p:attrNameLst>
                                          <p:attrName>ppt_x</p:attrName>
                                        </p:attrNameLst>
                                      </p:cBhvr>
                                      <p:tavLst>
                                        <p:tav tm="0">
                                          <p:val>
                                            <p:strVal val="ppt_x"/>
                                          </p:val>
                                        </p:tav>
                                        <p:tav tm="100000">
                                          <p:val>
                                            <p:strVal val="0-ppt_w/2"/>
                                          </p:val>
                                        </p:tav>
                                      </p:tavLst>
                                    </p:anim>
                                    <p:anim calcmode="lin" valueType="num">
                                      <p:cBhvr additive="base">
                                        <p:cTn id="426" dur="2000"/>
                                        <p:tgtEl>
                                          <p:spTgt spid="3"/>
                                        </p:tgtEl>
                                        <p:attrNameLst>
                                          <p:attrName>ppt_y</p:attrName>
                                        </p:attrNameLst>
                                      </p:cBhvr>
                                      <p:tavLst>
                                        <p:tav tm="0">
                                          <p:val>
                                            <p:strVal val="ppt_y"/>
                                          </p:val>
                                        </p:tav>
                                        <p:tav tm="100000">
                                          <p:val>
                                            <p:strVal val="ppt_y"/>
                                          </p:val>
                                        </p:tav>
                                      </p:tavLst>
                                    </p:anim>
                                    <p:set>
                                      <p:cBhvr>
                                        <p:cTn id="427" dur="1" fill="hold">
                                          <p:stCondLst>
                                            <p:cond delay="1999"/>
                                          </p:stCondLst>
                                        </p:cTn>
                                        <p:tgtEl>
                                          <p:spTgt spid="3"/>
                                        </p:tgtEl>
                                        <p:attrNameLst>
                                          <p:attrName>style.visibility</p:attrName>
                                        </p:attrNameLst>
                                      </p:cBhvr>
                                      <p:to>
                                        <p:strVal val="hidden"/>
                                      </p:to>
                                    </p:set>
                                  </p:childTnLst>
                                </p:cTn>
                              </p:par>
                              <p:par>
                                <p:cTn id="428" presetID="2" presetClass="exit" presetSubtype="8" fill="hold" grpId="2" nodeType="withEffect">
                                  <p:stCondLst>
                                    <p:cond delay="0"/>
                                  </p:stCondLst>
                                  <p:childTnLst>
                                    <p:anim calcmode="lin" valueType="num">
                                      <p:cBhvr additive="base">
                                        <p:cTn id="429" dur="2000"/>
                                        <p:tgtEl>
                                          <p:spTgt spid="4"/>
                                        </p:tgtEl>
                                        <p:attrNameLst>
                                          <p:attrName>ppt_x</p:attrName>
                                        </p:attrNameLst>
                                      </p:cBhvr>
                                      <p:tavLst>
                                        <p:tav tm="0">
                                          <p:val>
                                            <p:strVal val="ppt_x"/>
                                          </p:val>
                                        </p:tav>
                                        <p:tav tm="100000">
                                          <p:val>
                                            <p:strVal val="0-ppt_w/2"/>
                                          </p:val>
                                        </p:tav>
                                      </p:tavLst>
                                    </p:anim>
                                    <p:anim calcmode="lin" valueType="num">
                                      <p:cBhvr additive="base">
                                        <p:cTn id="430" dur="2000"/>
                                        <p:tgtEl>
                                          <p:spTgt spid="4"/>
                                        </p:tgtEl>
                                        <p:attrNameLst>
                                          <p:attrName>ppt_y</p:attrName>
                                        </p:attrNameLst>
                                      </p:cBhvr>
                                      <p:tavLst>
                                        <p:tav tm="0">
                                          <p:val>
                                            <p:strVal val="ppt_y"/>
                                          </p:val>
                                        </p:tav>
                                        <p:tav tm="100000">
                                          <p:val>
                                            <p:strVal val="ppt_y"/>
                                          </p:val>
                                        </p:tav>
                                      </p:tavLst>
                                    </p:anim>
                                    <p:set>
                                      <p:cBhvr>
                                        <p:cTn id="431" dur="1" fill="hold">
                                          <p:stCondLst>
                                            <p:cond delay="1999"/>
                                          </p:stCondLst>
                                        </p:cTn>
                                        <p:tgtEl>
                                          <p:spTgt spid="4"/>
                                        </p:tgtEl>
                                        <p:attrNameLst>
                                          <p:attrName>style.visibility</p:attrName>
                                        </p:attrNameLst>
                                      </p:cBhvr>
                                      <p:to>
                                        <p:strVal val="hidden"/>
                                      </p:to>
                                    </p:set>
                                  </p:childTnLst>
                                </p:cTn>
                              </p:par>
                              <p:par>
                                <p:cTn id="432" presetID="2" presetClass="exit" presetSubtype="8" fill="hold" grpId="2" nodeType="withEffect">
                                  <p:stCondLst>
                                    <p:cond delay="0"/>
                                  </p:stCondLst>
                                  <p:childTnLst>
                                    <p:anim calcmode="lin" valueType="num">
                                      <p:cBhvr additive="base">
                                        <p:cTn id="433" dur="2000"/>
                                        <p:tgtEl>
                                          <p:spTgt spid="5"/>
                                        </p:tgtEl>
                                        <p:attrNameLst>
                                          <p:attrName>ppt_x</p:attrName>
                                        </p:attrNameLst>
                                      </p:cBhvr>
                                      <p:tavLst>
                                        <p:tav tm="0">
                                          <p:val>
                                            <p:strVal val="ppt_x"/>
                                          </p:val>
                                        </p:tav>
                                        <p:tav tm="100000">
                                          <p:val>
                                            <p:strVal val="0-ppt_w/2"/>
                                          </p:val>
                                        </p:tav>
                                      </p:tavLst>
                                    </p:anim>
                                    <p:anim calcmode="lin" valueType="num">
                                      <p:cBhvr additive="base">
                                        <p:cTn id="434" dur="2000"/>
                                        <p:tgtEl>
                                          <p:spTgt spid="5"/>
                                        </p:tgtEl>
                                        <p:attrNameLst>
                                          <p:attrName>ppt_y</p:attrName>
                                        </p:attrNameLst>
                                      </p:cBhvr>
                                      <p:tavLst>
                                        <p:tav tm="0">
                                          <p:val>
                                            <p:strVal val="ppt_y"/>
                                          </p:val>
                                        </p:tav>
                                        <p:tav tm="100000">
                                          <p:val>
                                            <p:strVal val="ppt_y"/>
                                          </p:val>
                                        </p:tav>
                                      </p:tavLst>
                                    </p:anim>
                                    <p:set>
                                      <p:cBhvr>
                                        <p:cTn id="435" dur="1" fill="hold">
                                          <p:stCondLst>
                                            <p:cond delay="1999"/>
                                          </p:stCondLst>
                                        </p:cTn>
                                        <p:tgtEl>
                                          <p:spTgt spid="5"/>
                                        </p:tgtEl>
                                        <p:attrNameLst>
                                          <p:attrName>style.visibility</p:attrName>
                                        </p:attrNameLst>
                                      </p:cBhvr>
                                      <p:to>
                                        <p:strVal val="hidden"/>
                                      </p:to>
                                    </p:set>
                                  </p:childTnLst>
                                </p:cTn>
                              </p:par>
                              <p:par>
                                <p:cTn id="436" presetID="2" presetClass="exit" presetSubtype="8" fill="hold" grpId="2" nodeType="withEffect">
                                  <p:stCondLst>
                                    <p:cond delay="0"/>
                                  </p:stCondLst>
                                  <p:childTnLst>
                                    <p:anim calcmode="lin" valueType="num">
                                      <p:cBhvr additive="base">
                                        <p:cTn id="437" dur="2000"/>
                                        <p:tgtEl>
                                          <p:spTgt spid="6"/>
                                        </p:tgtEl>
                                        <p:attrNameLst>
                                          <p:attrName>ppt_x</p:attrName>
                                        </p:attrNameLst>
                                      </p:cBhvr>
                                      <p:tavLst>
                                        <p:tav tm="0">
                                          <p:val>
                                            <p:strVal val="ppt_x"/>
                                          </p:val>
                                        </p:tav>
                                        <p:tav tm="100000">
                                          <p:val>
                                            <p:strVal val="0-ppt_w/2"/>
                                          </p:val>
                                        </p:tav>
                                      </p:tavLst>
                                    </p:anim>
                                    <p:anim calcmode="lin" valueType="num">
                                      <p:cBhvr additive="base">
                                        <p:cTn id="438" dur="2000"/>
                                        <p:tgtEl>
                                          <p:spTgt spid="6"/>
                                        </p:tgtEl>
                                        <p:attrNameLst>
                                          <p:attrName>ppt_y</p:attrName>
                                        </p:attrNameLst>
                                      </p:cBhvr>
                                      <p:tavLst>
                                        <p:tav tm="0">
                                          <p:val>
                                            <p:strVal val="ppt_y"/>
                                          </p:val>
                                        </p:tav>
                                        <p:tav tm="100000">
                                          <p:val>
                                            <p:strVal val="ppt_y"/>
                                          </p:val>
                                        </p:tav>
                                      </p:tavLst>
                                    </p:anim>
                                    <p:set>
                                      <p:cBhvr>
                                        <p:cTn id="439" dur="1" fill="hold">
                                          <p:stCondLst>
                                            <p:cond delay="1999"/>
                                          </p:stCondLst>
                                        </p:cTn>
                                        <p:tgtEl>
                                          <p:spTgt spid="6"/>
                                        </p:tgtEl>
                                        <p:attrNameLst>
                                          <p:attrName>style.visibility</p:attrName>
                                        </p:attrNameLst>
                                      </p:cBhvr>
                                      <p:to>
                                        <p:strVal val="hidden"/>
                                      </p:to>
                                    </p:set>
                                  </p:childTnLst>
                                </p:cTn>
                              </p:par>
                              <p:par>
                                <p:cTn id="440" presetID="2" presetClass="exit" presetSubtype="8" fill="hold" grpId="2" nodeType="withEffect">
                                  <p:stCondLst>
                                    <p:cond delay="0"/>
                                  </p:stCondLst>
                                  <p:childTnLst>
                                    <p:anim calcmode="lin" valueType="num">
                                      <p:cBhvr additive="base">
                                        <p:cTn id="441" dur="2000"/>
                                        <p:tgtEl>
                                          <p:spTgt spid="7"/>
                                        </p:tgtEl>
                                        <p:attrNameLst>
                                          <p:attrName>ppt_x</p:attrName>
                                        </p:attrNameLst>
                                      </p:cBhvr>
                                      <p:tavLst>
                                        <p:tav tm="0">
                                          <p:val>
                                            <p:strVal val="ppt_x"/>
                                          </p:val>
                                        </p:tav>
                                        <p:tav tm="100000">
                                          <p:val>
                                            <p:strVal val="0-ppt_w/2"/>
                                          </p:val>
                                        </p:tav>
                                      </p:tavLst>
                                    </p:anim>
                                    <p:anim calcmode="lin" valueType="num">
                                      <p:cBhvr additive="base">
                                        <p:cTn id="442" dur="2000"/>
                                        <p:tgtEl>
                                          <p:spTgt spid="7"/>
                                        </p:tgtEl>
                                        <p:attrNameLst>
                                          <p:attrName>ppt_y</p:attrName>
                                        </p:attrNameLst>
                                      </p:cBhvr>
                                      <p:tavLst>
                                        <p:tav tm="0">
                                          <p:val>
                                            <p:strVal val="ppt_y"/>
                                          </p:val>
                                        </p:tav>
                                        <p:tav tm="100000">
                                          <p:val>
                                            <p:strVal val="ppt_y"/>
                                          </p:val>
                                        </p:tav>
                                      </p:tavLst>
                                    </p:anim>
                                    <p:set>
                                      <p:cBhvr>
                                        <p:cTn id="443" dur="1" fill="hold">
                                          <p:stCondLst>
                                            <p:cond delay="1999"/>
                                          </p:stCondLst>
                                        </p:cTn>
                                        <p:tgtEl>
                                          <p:spTgt spid="7"/>
                                        </p:tgtEl>
                                        <p:attrNameLst>
                                          <p:attrName>style.visibility</p:attrName>
                                        </p:attrNameLst>
                                      </p:cBhvr>
                                      <p:to>
                                        <p:strVal val="hidden"/>
                                      </p:to>
                                    </p:set>
                                  </p:childTnLst>
                                </p:cTn>
                              </p:par>
                              <p:par>
                                <p:cTn id="444" presetID="2" presetClass="exit" presetSubtype="8" fill="hold" grpId="2" nodeType="withEffect">
                                  <p:stCondLst>
                                    <p:cond delay="0"/>
                                  </p:stCondLst>
                                  <p:childTnLst>
                                    <p:anim calcmode="lin" valueType="num">
                                      <p:cBhvr additive="base">
                                        <p:cTn id="445" dur="2000"/>
                                        <p:tgtEl>
                                          <p:spTgt spid="8"/>
                                        </p:tgtEl>
                                        <p:attrNameLst>
                                          <p:attrName>ppt_x</p:attrName>
                                        </p:attrNameLst>
                                      </p:cBhvr>
                                      <p:tavLst>
                                        <p:tav tm="0">
                                          <p:val>
                                            <p:strVal val="ppt_x"/>
                                          </p:val>
                                        </p:tav>
                                        <p:tav tm="100000">
                                          <p:val>
                                            <p:strVal val="0-ppt_w/2"/>
                                          </p:val>
                                        </p:tav>
                                      </p:tavLst>
                                    </p:anim>
                                    <p:anim calcmode="lin" valueType="num">
                                      <p:cBhvr additive="base">
                                        <p:cTn id="446" dur="2000"/>
                                        <p:tgtEl>
                                          <p:spTgt spid="8"/>
                                        </p:tgtEl>
                                        <p:attrNameLst>
                                          <p:attrName>ppt_y</p:attrName>
                                        </p:attrNameLst>
                                      </p:cBhvr>
                                      <p:tavLst>
                                        <p:tav tm="0">
                                          <p:val>
                                            <p:strVal val="ppt_y"/>
                                          </p:val>
                                        </p:tav>
                                        <p:tav tm="100000">
                                          <p:val>
                                            <p:strVal val="ppt_y"/>
                                          </p:val>
                                        </p:tav>
                                      </p:tavLst>
                                    </p:anim>
                                    <p:set>
                                      <p:cBhvr>
                                        <p:cTn id="447" dur="1" fill="hold">
                                          <p:stCondLst>
                                            <p:cond delay="1999"/>
                                          </p:stCondLst>
                                        </p:cTn>
                                        <p:tgtEl>
                                          <p:spTgt spid="8"/>
                                        </p:tgtEl>
                                        <p:attrNameLst>
                                          <p:attrName>style.visibility</p:attrName>
                                        </p:attrNameLst>
                                      </p:cBhvr>
                                      <p:to>
                                        <p:strVal val="hidden"/>
                                      </p:to>
                                    </p:set>
                                  </p:childTnLst>
                                </p:cTn>
                              </p:par>
                              <p:par>
                                <p:cTn id="448" presetID="2" presetClass="exit" presetSubtype="8" fill="hold" grpId="2" nodeType="withEffect">
                                  <p:stCondLst>
                                    <p:cond delay="0"/>
                                  </p:stCondLst>
                                  <p:childTnLst>
                                    <p:anim calcmode="lin" valueType="num">
                                      <p:cBhvr additive="base">
                                        <p:cTn id="449" dur="2000"/>
                                        <p:tgtEl>
                                          <p:spTgt spid="9"/>
                                        </p:tgtEl>
                                        <p:attrNameLst>
                                          <p:attrName>ppt_x</p:attrName>
                                        </p:attrNameLst>
                                      </p:cBhvr>
                                      <p:tavLst>
                                        <p:tav tm="0">
                                          <p:val>
                                            <p:strVal val="ppt_x"/>
                                          </p:val>
                                        </p:tav>
                                        <p:tav tm="100000">
                                          <p:val>
                                            <p:strVal val="0-ppt_w/2"/>
                                          </p:val>
                                        </p:tav>
                                      </p:tavLst>
                                    </p:anim>
                                    <p:anim calcmode="lin" valueType="num">
                                      <p:cBhvr additive="base">
                                        <p:cTn id="450" dur="2000"/>
                                        <p:tgtEl>
                                          <p:spTgt spid="9"/>
                                        </p:tgtEl>
                                        <p:attrNameLst>
                                          <p:attrName>ppt_y</p:attrName>
                                        </p:attrNameLst>
                                      </p:cBhvr>
                                      <p:tavLst>
                                        <p:tav tm="0">
                                          <p:val>
                                            <p:strVal val="ppt_y"/>
                                          </p:val>
                                        </p:tav>
                                        <p:tav tm="100000">
                                          <p:val>
                                            <p:strVal val="ppt_y"/>
                                          </p:val>
                                        </p:tav>
                                      </p:tavLst>
                                    </p:anim>
                                    <p:set>
                                      <p:cBhvr>
                                        <p:cTn id="451" dur="1" fill="hold">
                                          <p:stCondLst>
                                            <p:cond delay="1999"/>
                                          </p:stCondLst>
                                        </p:cTn>
                                        <p:tgtEl>
                                          <p:spTgt spid="9"/>
                                        </p:tgtEl>
                                        <p:attrNameLst>
                                          <p:attrName>style.visibility</p:attrName>
                                        </p:attrNameLst>
                                      </p:cBhvr>
                                      <p:to>
                                        <p:strVal val="hidden"/>
                                      </p:to>
                                    </p:set>
                                  </p:childTnLst>
                                </p:cTn>
                              </p:par>
                              <p:par>
                                <p:cTn id="452" presetID="2" presetClass="exit" presetSubtype="8" fill="hold" grpId="2" nodeType="withEffect">
                                  <p:stCondLst>
                                    <p:cond delay="0"/>
                                  </p:stCondLst>
                                  <p:childTnLst>
                                    <p:anim calcmode="lin" valueType="num">
                                      <p:cBhvr additive="base">
                                        <p:cTn id="453" dur="2000"/>
                                        <p:tgtEl>
                                          <p:spTgt spid="10"/>
                                        </p:tgtEl>
                                        <p:attrNameLst>
                                          <p:attrName>ppt_x</p:attrName>
                                        </p:attrNameLst>
                                      </p:cBhvr>
                                      <p:tavLst>
                                        <p:tav tm="0">
                                          <p:val>
                                            <p:strVal val="ppt_x"/>
                                          </p:val>
                                        </p:tav>
                                        <p:tav tm="100000">
                                          <p:val>
                                            <p:strVal val="0-ppt_w/2"/>
                                          </p:val>
                                        </p:tav>
                                      </p:tavLst>
                                    </p:anim>
                                    <p:anim calcmode="lin" valueType="num">
                                      <p:cBhvr additive="base">
                                        <p:cTn id="454" dur="2000"/>
                                        <p:tgtEl>
                                          <p:spTgt spid="10"/>
                                        </p:tgtEl>
                                        <p:attrNameLst>
                                          <p:attrName>ppt_y</p:attrName>
                                        </p:attrNameLst>
                                      </p:cBhvr>
                                      <p:tavLst>
                                        <p:tav tm="0">
                                          <p:val>
                                            <p:strVal val="ppt_y"/>
                                          </p:val>
                                        </p:tav>
                                        <p:tav tm="100000">
                                          <p:val>
                                            <p:strVal val="ppt_y"/>
                                          </p:val>
                                        </p:tav>
                                      </p:tavLst>
                                    </p:anim>
                                    <p:set>
                                      <p:cBhvr>
                                        <p:cTn id="455" dur="1" fill="hold">
                                          <p:stCondLst>
                                            <p:cond delay="1999"/>
                                          </p:stCondLst>
                                        </p:cTn>
                                        <p:tgtEl>
                                          <p:spTgt spid="10"/>
                                        </p:tgtEl>
                                        <p:attrNameLst>
                                          <p:attrName>style.visibility</p:attrName>
                                        </p:attrNameLst>
                                      </p:cBhvr>
                                      <p:to>
                                        <p:strVal val="hidden"/>
                                      </p:to>
                                    </p:set>
                                  </p:childTnLst>
                                </p:cTn>
                              </p:par>
                              <p:par>
                                <p:cTn id="456" presetID="2" presetClass="exit" presetSubtype="8" fill="hold" grpId="2" nodeType="withEffect">
                                  <p:stCondLst>
                                    <p:cond delay="0"/>
                                  </p:stCondLst>
                                  <p:childTnLst>
                                    <p:anim calcmode="lin" valueType="num">
                                      <p:cBhvr additive="base">
                                        <p:cTn id="457" dur="2000"/>
                                        <p:tgtEl>
                                          <p:spTgt spid="11"/>
                                        </p:tgtEl>
                                        <p:attrNameLst>
                                          <p:attrName>ppt_x</p:attrName>
                                        </p:attrNameLst>
                                      </p:cBhvr>
                                      <p:tavLst>
                                        <p:tav tm="0">
                                          <p:val>
                                            <p:strVal val="ppt_x"/>
                                          </p:val>
                                        </p:tav>
                                        <p:tav tm="100000">
                                          <p:val>
                                            <p:strVal val="0-ppt_w/2"/>
                                          </p:val>
                                        </p:tav>
                                      </p:tavLst>
                                    </p:anim>
                                    <p:anim calcmode="lin" valueType="num">
                                      <p:cBhvr additive="base">
                                        <p:cTn id="458" dur="2000"/>
                                        <p:tgtEl>
                                          <p:spTgt spid="11"/>
                                        </p:tgtEl>
                                        <p:attrNameLst>
                                          <p:attrName>ppt_y</p:attrName>
                                        </p:attrNameLst>
                                      </p:cBhvr>
                                      <p:tavLst>
                                        <p:tav tm="0">
                                          <p:val>
                                            <p:strVal val="ppt_y"/>
                                          </p:val>
                                        </p:tav>
                                        <p:tav tm="100000">
                                          <p:val>
                                            <p:strVal val="ppt_y"/>
                                          </p:val>
                                        </p:tav>
                                      </p:tavLst>
                                    </p:anim>
                                    <p:set>
                                      <p:cBhvr>
                                        <p:cTn id="459" dur="1" fill="hold">
                                          <p:stCondLst>
                                            <p:cond delay="1999"/>
                                          </p:stCondLst>
                                        </p:cTn>
                                        <p:tgtEl>
                                          <p:spTgt spid="11"/>
                                        </p:tgtEl>
                                        <p:attrNameLst>
                                          <p:attrName>style.visibility</p:attrName>
                                        </p:attrNameLst>
                                      </p:cBhvr>
                                      <p:to>
                                        <p:strVal val="hidden"/>
                                      </p:to>
                                    </p:set>
                                  </p:childTnLst>
                                </p:cTn>
                              </p:par>
                              <p:par>
                                <p:cTn id="460" presetID="2" presetClass="exit" presetSubtype="8" fill="hold" grpId="2" nodeType="withEffect">
                                  <p:stCondLst>
                                    <p:cond delay="0"/>
                                  </p:stCondLst>
                                  <p:childTnLst>
                                    <p:anim calcmode="lin" valueType="num">
                                      <p:cBhvr additive="base">
                                        <p:cTn id="461" dur="2000"/>
                                        <p:tgtEl>
                                          <p:spTgt spid="12"/>
                                        </p:tgtEl>
                                        <p:attrNameLst>
                                          <p:attrName>ppt_x</p:attrName>
                                        </p:attrNameLst>
                                      </p:cBhvr>
                                      <p:tavLst>
                                        <p:tav tm="0">
                                          <p:val>
                                            <p:strVal val="ppt_x"/>
                                          </p:val>
                                        </p:tav>
                                        <p:tav tm="100000">
                                          <p:val>
                                            <p:strVal val="0-ppt_w/2"/>
                                          </p:val>
                                        </p:tav>
                                      </p:tavLst>
                                    </p:anim>
                                    <p:anim calcmode="lin" valueType="num">
                                      <p:cBhvr additive="base">
                                        <p:cTn id="462" dur="2000"/>
                                        <p:tgtEl>
                                          <p:spTgt spid="12"/>
                                        </p:tgtEl>
                                        <p:attrNameLst>
                                          <p:attrName>ppt_y</p:attrName>
                                        </p:attrNameLst>
                                      </p:cBhvr>
                                      <p:tavLst>
                                        <p:tav tm="0">
                                          <p:val>
                                            <p:strVal val="ppt_y"/>
                                          </p:val>
                                        </p:tav>
                                        <p:tav tm="100000">
                                          <p:val>
                                            <p:strVal val="ppt_y"/>
                                          </p:val>
                                        </p:tav>
                                      </p:tavLst>
                                    </p:anim>
                                    <p:set>
                                      <p:cBhvr>
                                        <p:cTn id="463" dur="1" fill="hold">
                                          <p:stCondLst>
                                            <p:cond delay="1999"/>
                                          </p:stCondLst>
                                        </p:cTn>
                                        <p:tgtEl>
                                          <p:spTgt spid="12"/>
                                        </p:tgtEl>
                                        <p:attrNameLst>
                                          <p:attrName>style.visibility</p:attrName>
                                        </p:attrNameLst>
                                      </p:cBhvr>
                                      <p:to>
                                        <p:strVal val="hidden"/>
                                      </p:to>
                                    </p:set>
                                  </p:childTnLst>
                                </p:cTn>
                              </p:par>
                              <p:par>
                                <p:cTn id="464" presetID="2" presetClass="exit" presetSubtype="8" fill="hold" grpId="2" nodeType="withEffect">
                                  <p:stCondLst>
                                    <p:cond delay="0"/>
                                  </p:stCondLst>
                                  <p:childTnLst>
                                    <p:anim calcmode="lin" valueType="num">
                                      <p:cBhvr additive="base">
                                        <p:cTn id="465" dur="2000"/>
                                        <p:tgtEl>
                                          <p:spTgt spid="13"/>
                                        </p:tgtEl>
                                        <p:attrNameLst>
                                          <p:attrName>ppt_x</p:attrName>
                                        </p:attrNameLst>
                                      </p:cBhvr>
                                      <p:tavLst>
                                        <p:tav tm="0">
                                          <p:val>
                                            <p:strVal val="ppt_x"/>
                                          </p:val>
                                        </p:tav>
                                        <p:tav tm="100000">
                                          <p:val>
                                            <p:strVal val="0-ppt_w/2"/>
                                          </p:val>
                                        </p:tav>
                                      </p:tavLst>
                                    </p:anim>
                                    <p:anim calcmode="lin" valueType="num">
                                      <p:cBhvr additive="base">
                                        <p:cTn id="466" dur="2000"/>
                                        <p:tgtEl>
                                          <p:spTgt spid="13"/>
                                        </p:tgtEl>
                                        <p:attrNameLst>
                                          <p:attrName>ppt_y</p:attrName>
                                        </p:attrNameLst>
                                      </p:cBhvr>
                                      <p:tavLst>
                                        <p:tav tm="0">
                                          <p:val>
                                            <p:strVal val="ppt_y"/>
                                          </p:val>
                                        </p:tav>
                                        <p:tav tm="100000">
                                          <p:val>
                                            <p:strVal val="ppt_y"/>
                                          </p:val>
                                        </p:tav>
                                      </p:tavLst>
                                    </p:anim>
                                    <p:set>
                                      <p:cBhvr>
                                        <p:cTn id="467" dur="1" fill="hold">
                                          <p:stCondLst>
                                            <p:cond delay="1999"/>
                                          </p:stCondLst>
                                        </p:cTn>
                                        <p:tgtEl>
                                          <p:spTgt spid="13"/>
                                        </p:tgtEl>
                                        <p:attrNameLst>
                                          <p:attrName>style.visibility</p:attrName>
                                        </p:attrNameLst>
                                      </p:cBhvr>
                                      <p:to>
                                        <p:strVal val="hidden"/>
                                      </p:to>
                                    </p:set>
                                  </p:childTnLst>
                                </p:cTn>
                              </p:par>
                              <p:par>
                                <p:cTn id="468" presetID="2" presetClass="exit" presetSubtype="8" fill="hold" grpId="2" nodeType="withEffect">
                                  <p:stCondLst>
                                    <p:cond delay="0"/>
                                  </p:stCondLst>
                                  <p:childTnLst>
                                    <p:anim calcmode="lin" valueType="num">
                                      <p:cBhvr additive="base">
                                        <p:cTn id="469" dur="2000"/>
                                        <p:tgtEl>
                                          <p:spTgt spid="14"/>
                                        </p:tgtEl>
                                        <p:attrNameLst>
                                          <p:attrName>ppt_x</p:attrName>
                                        </p:attrNameLst>
                                      </p:cBhvr>
                                      <p:tavLst>
                                        <p:tav tm="0">
                                          <p:val>
                                            <p:strVal val="ppt_x"/>
                                          </p:val>
                                        </p:tav>
                                        <p:tav tm="100000">
                                          <p:val>
                                            <p:strVal val="0-ppt_w/2"/>
                                          </p:val>
                                        </p:tav>
                                      </p:tavLst>
                                    </p:anim>
                                    <p:anim calcmode="lin" valueType="num">
                                      <p:cBhvr additive="base">
                                        <p:cTn id="470" dur="2000"/>
                                        <p:tgtEl>
                                          <p:spTgt spid="14"/>
                                        </p:tgtEl>
                                        <p:attrNameLst>
                                          <p:attrName>ppt_y</p:attrName>
                                        </p:attrNameLst>
                                      </p:cBhvr>
                                      <p:tavLst>
                                        <p:tav tm="0">
                                          <p:val>
                                            <p:strVal val="ppt_y"/>
                                          </p:val>
                                        </p:tav>
                                        <p:tav tm="100000">
                                          <p:val>
                                            <p:strVal val="ppt_y"/>
                                          </p:val>
                                        </p:tav>
                                      </p:tavLst>
                                    </p:anim>
                                    <p:set>
                                      <p:cBhvr>
                                        <p:cTn id="471" dur="1" fill="hold">
                                          <p:stCondLst>
                                            <p:cond delay="1999"/>
                                          </p:stCondLst>
                                        </p:cTn>
                                        <p:tgtEl>
                                          <p:spTgt spid="14"/>
                                        </p:tgtEl>
                                        <p:attrNameLst>
                                          <p:attrName>style.visibility</p:attrName>
                                        </p:attrNameLst>
                                      </p:cBhvr>
                                      <p:to>
                                        <p:strVal val="hidden"/>
                                      </p:to>
                                    </p:set>
                                  </p:childTnLst>
                                </p:cTn>
                              </p:par>
                              <p:par>
                                <p:cTn id="472" presetID="2" presetClass="exit" presetSubtype="8" fill="hold" grpId="2" nodeType="withEffect">
                                  <p:stCondLst>
                                    <p:cond delay="0"/>
                                  </p:stCondLst>
                                  <p:childTnLst>
                                    <p:anim calcmode="lin" valueType="num">
                                      <p:cBhvr additive="base">
                                        <p:cTn id="473" dur="2000"/>
                                        <p:tgtEl>
                                          <p:spTgt spid="15"/>
                                        </p:tgtEl>
                                        <p:attrNameLst>
                                          <p:attrName>ppt_x</p:attrName>
                                        </p:attrNameLst>
                                      </p:cBhvr>
                                      <p:tavLst>
                                        <p:tav tm="0">
                                          <p:val>
                                            <p:strVal val="ppt_x"/>
                                          </p:val>
                                        </p:tav>
                                        <p:tav tm="100000">
                                          <p:val>
                                            <p:strVal val="0-ppt_w/2"/>
                                          </p:val>
                                        </p:tav>
                                      </p:tavLst>
                                    </p:anim>
                                    <p:anim calcmode="lin" valueType="num">
                                      <p:cBhvr additive="base">
                                        <p:cTn id="474" dur="2000"/>
                                        <p:tgtEl>
                                          <p:spTgt spid="15"/>
                                        </p:tgtEl>
                                        <p:attrNameLst>
                                          <p:attrName>ppt_y</p:attrName>
                                        </p:attrNameLst>
                                      </p:cBhvr>
                                      <p:tavLst>
                                        <p:tav tm="0">
                                          <p:val>
                                            <p:strVal val="ppt_y"/>
                                          </p:val>
                                        </p:tav>
                                        <p:tav tm="100000">
                                          <p:val>
                                            <p:strVal val="ppt_y"/>
                                          </p:val>
                                        </p:tav>
                                      </p:tavLst>
                                    </p:anim>
                                    <p:set>
                                      <p:cBhvr>
                                        <p:cTn id="475" dur="1" fill="hold">
                                          <p:stCondLst>
                                            <p:cond delay="1999"/>
                                          </p:stCondLst>
                                        </p:cTn>
                                        <p:tgtEl>
                                          <p:spTgt spid="15"/>
                                        </p:tgtEl>
                                        <p:attrNameLst>
                                          <p:attrName>style.visibility</p:attrName>
                                        </p:attrNameLst>
                                      </p:cBhvr>
                                      <p:to>
                                        <p:strVal val="hidden"/>
                                      </p:to>
                                    </p:set>
                                  </p:childTnLst>
                                </p:cTn>
                              </p:par>
                              <p:par>
                                <p:cTn id="476" presetID="2" presetClass="exit" presetSubtype="8" fill="hold" grpId="2" nodeType="withEffect">
                                  <p:stCondLst>
                                    <p:cond delay="0"/>
                                  </p:stCondLst>
                                  <p:childTnLst>
                                    <p:anim calcmode="lin" valueType="num">
                                      <p:cBhvr additive="base">
                                        <p:cTn id="477" dur="2000"/>
                                        <p:tgtEl>
                                          <p:spTgt spid="16"/>
                                        </p:tgtEl>
                                        <p:attrNameLst>
                                          <p:attrName>ppt_x</p:attrName>
                                        </p:attrNameLst>
                                      </p:cBhvr>
                                      <p:tavLst>
                                        <p:tav tm="0">
                                          <p:val>
                                            <p:strVal val="ppt_x"/>
                                          </p:val>
                                        </p:tav>
                                        <p:tav tm="100000">
                                          <p:val>
                                            <p:strVal val="0-ppt_w/2"/>
                                          </p:val>
                                        </p:tav>
                                      </p:tavLst>
                                    </p:anim>
                                    <p:anim calcmode="lin" valueType="num">
                                      <p:cBhvr additive="base">
                                        <p:cTn id="478" dur="2000"/>
                                        <p:tgtEl>
                                          <p:spTgt spid="16"/>
                                        </p:tgtEl>
                                        <p:attrNameLst>
                                          <p:attrName>ppt_y</p:attrName>
                                        </p:attrNameLst>
                                      </p:cBhvr>
                                      <p:tavLst>
                                        <p:tav tm="0">
                                          <p:val>
                                            <p:strVal val="ppt_y"/>
                                          </p:val>
                                        </p:tav>
                                        <p:tav tm="100000">
                                          <p:val>
                                            <p:strVal val="ppt_y"/>
                                          </p:val>
                                        </p:tav>
                                      </p:tavLst>
                                    </p:anim>
                                    <p:set>
                                      <p:cBhvr>
                                        <p:cTn id="479" dur="1" fill="hold">
                                          <p:stCondLst>
                                            <p:cond delay="1999"/>
                                          </p:stCondLst>
                                        </p:cTn>
                                        <p:tgtEl>
                                          <p:spTgt spid="16"/>
                                        </p:tgtEl>
                                        <p:attrNameLst>
                                          <p:attrName>style.visibility</p:attrName>
                                        </p:attrNameLst>
                                      </p:cBhvr>
                                      <p:to>
                                        <p:strVal val="hidden"/>
                                      </p:to>
                                    </p:set>
                                  </p:childTnLst>
                                </p:cTn>
                              </p:par>
                              <p:par>
                                <p:cTn id="480" presetID="2" presetClass="exit" presetSubtype="8" fill="hold" grpId="2" nodeType="withEffect">
                                  <p:stCondLst>
                                    <p:cond delay="0"/>
                                  </p:stCondLst>
                                  <p:childTnLst>
                                    <p:anim calcmode="lin" valueType="num">
                                      <p:cBhvr additive="base">
                                        <p:cTn id="481" dur="2000"/>
                                        <p:tgtEl>
                                          <p:spTgt spid="17"/>
                                        </p:tgtEl>
                                        <p:attrNameLst>
                                          <p:attrName>ppt_x</p:attrName>
                                        </p:attrNameLst>
                                      </p:cBhvr>
                                      <p:tavLst>
                                        <p:tav tm="0">
                                          <p:val>
                                            <p:strVal val="ppt_x"/>
                                          </p:val>
                                        </p:tav>
                                        <p:tav tm="100000">
                                          <p:val>
                                            <p:strVal val="0-ppt_w/2"/>
                                          </p:val>
                                        </p:tav>
                                      </p:tavLst>
                                    </p:anim>
                                    <p:anim calcmode="lin" valueType="num">
                                      <p:cBhvr additive="base">
                                        <p:cTn id="482" dur="2000"/>
                                        <p:tgtEl>
                                          <p:spTgt spid="17"/>
                                        </p:tgtEl>
                                        <p:attrNameLst>
                                          <p:attrName>ppt_y</p:attrName>
                                        </p:attrNameLst>
                                      </p:cBhvr>
                                      <p:tavLst>
                                        <p:tav tm="0">
                                          <p:val>
                                            <p:strVal val="ppt_y"/>
                                          </p:val>
                                        </p:tav>
                                        <p:tav tm="100000">
                                          <p:val>
                                            <p:strVal val="ppt_y"/>
                                          </p:val>
                                        </p:tav>
                                      </p:tavLst>
                                    </p:anim>
                                    <p:set>
                                      <p:cBhvr>
                                        <p:cTn id="483" dur="1" fill="hold">
                                          <p:stCondLst>
                                            <p:cond delay="1999"/>
                                          </p:stCondLst>
                                        </p:cTn>
                                        <p:tgtEl>
                                          <p:spTgt spid="17"/>
                                        </p:tgtEl>
                                        <p:attrNameLst>
                                          <p:attrName>style.visibility</p:attrName>
                                        </p:attrNameLst>
                                      </p:cBhvr>
                                      <p:to>
                                        <p:strVal val="hidden"/>
                                      </p:to>
                                    </p:set>
                                  </p:childTnLst>
                                </p:cTn>
                              </p:par>
                              <p:par>
                                <p:cTn id="484" presetID="2" presetClass="exit" presetSubtype="8" fill="hold" grpId="2" nodeType="withEffect">
                                  <p:stCondLst>
                                    <p:cond delay="0"/>
                                  </p:stCondLst>
                                  <p:childTnLst>
                                    <p:anim calcmode="lin" valueType="num">
                                      <p:cBhvr additive="base">
                                        <p:cTn id="485" dur="2000"/>
                                        <p:tgtEl>
                                          <p:spTgt spid="18"/>
                                        </p:tgtEl>
                                        <p:attrNameLst>
                                          <p:attrName>ppt_x</p:attrName>
                                        </p:attrNameLst>
                                      </p:cBhvr>
                                      <p:tavLst>
                                        <p:tav tm="0">
                                          <p:val>
                                            <p:strVal val="ppt_x"/>
                                          </p:val>
                                        </p:tav>
                                        <p:tav tm="100000">
                                          <p:val>
                                            <p:strVal val="0-ppt_w/2"/>
                                          </p:val>
                                        </p:tav>
                                      </p:tavLst>
                                    </p:anim>
                                    <p:anim calcmode="lin" valueType="num">
                                      <p:cBhvr additive="base">
                                        <p:cTn id="486" dur="2000"/>
                                        <p:tgtEl>
                                          <p:spTgt spid="18"/>
                                        </p:tgtEl>
                                        <p:attrNameLst>
                                          <p:attrName>ppt_y</p:attrName>
                                        </p:attrNameLst>
                                      </p:cBhvr>
                                      <p:tavLst>
                                        <p:tav tm="0">
                                          <p:val>
                                            <p:strVal val="ppt_y"/>
                                          </p:val>
                                        </p:tav>
                                        <p:tav tm="100000">
                                          <p:val>
                                            <p:strVal val="ppt_y"/>
                                          </p:val>
                                        </p:tav>
                                      </p:tavLst>
                                    </p:anim>
                                    <p:set>
                                      <p:cBhvr>
                                        <p:cTn id="487" dur="1" fill="hold">
                                          <p:stCondLst>
                                            <p:cond delay="1999"/>
                                          </p:stCondLst>
                                        </p:cTn>
                                        <p:tgtEl>
                                          <p:spTgt spid="18"/>
                                        </p:tgtEl>
                                        <p:attrNameLst>
                                          <p:attrName>style.visibility</p:attrName>
                                        </p:attrNameLst>
                                      </p:cBhvr>
                                      <p:to>
                                        <p:strVal val="hidden"/>
                                      </p:to>
                                    </p:set>
                                  </p:childTnLst>
                                </p:cTn>
                              </p:par>
                              <p:par>
                                <p:cTn id="488" presetID="2" presetClass="exit" presetSubtype="8" fill="hold" grpId="2" nodeType="withEffect">
                                  <p:stCondLst>
                                    <p:cond delay="0"/>
                                  </p:stCondLst>
                                  <p:childTnLst>
                                    <p:anim calcmode="lin" valueType="num">
                                      <p:cBhvr additive="base">
                                        <p:cTn id="489" dur="2000"/>
                                        <p:tgtEl>
                                          <p:spTgt spid="19"/>
                                        </p:tgtEl>
                                        <p:attrNameLst>
                                          <p:attrName>ppt_x</p:attrName>
                                        </p:attrNameLst>
                                      </p:cBhvr>
                                      <p:tavLst>
                                        <p:tav tm="0">
                                          <p:val>
                                            <p:strVal val="ppt_x"/>
                                          </p:val>
                                        </p:tav>
                                        <p:tav tm="100000">
                                          <p:val>
                                            <p:strVal val="0-ppt_w/2"/>
                                          </p:val>
                                        </p:tav>
                                      </p:tavLst>
                                    </p:anim>
                                    <p:anim calcmode="lin" valueType="num">
                                      <p:cBhvr additive="base">
                                        <p:cTn id="490" dur="2000"/>
                                        <p:tgtEl>
                                          <p:spTgt spid="19"/>
                                        </p:tgtEl>
                                        <p:attrNameLst>
                                          <p:attrName>ppt_y</p:attrName>
                                        </p:attrNameLst>
                                      </p:cBhvr>
                                      <p:tavLst>
                                        <p:tav tm="0">
                                          <p:val>
                                            <p:strVal val="ppt_y"/>
                                          </p:val>
                                        </p:tav>
                                        <p:tav tm="100000">
                                          <p:val>
                                            <p:strVal val="ppt_y"/>
                                          </p:val>
                                        </p:tav>
                                      </p:tavLst>
                                    </p:anim>
                                    <p:set>
                                      <p:cBhvr>
                                        <p:cTn id="491" dur="1" fill="hold">
                                          <p:stCondLst>
                                            <p:cond delay="1999"/>
                                          </p:stCondLst>
                                        </p:cTn>
                                        <p:tgtEl>
                                          <p:spTgt spid="19"/>
                                        </p:tgtEl>
                                        <p:attrNameLst>
                                          <p:attrName>style.visibility</p:attrName>
                                        </p:attrNameLst>
                                      </p:cBhvr>
                                      <p:to>
                                        <p:strVal val="hidden"/>
                                      </p:to>
                                    </p:set>
                                  </p:childTnLst>
                                </p:cTn>
                              </p:par>
                              <p:par>
                                <p:cTn id="492" presetID="2" presetClass="exit" presetSubtype="8" fill="hold" grpId="2" nodeType="withEffect">
                                  <p:stCondLst>
                                    <p:cond delay="0"/>
                                  </p:stCondLst>
                                  <p:childTnLst>
                                    <p:anim calcmode="lin" valueType="num">
                                      <p:cBhvr additive="base">
                                        <p:cTn id="493" dur="2000"/>
                                        <p:tgtEl>
                                          <p:spTgt spid="20"/>
                                        </p:tgtEl>
                                        <p:attrNameLst>
                                          <p:attrName>ppt_x</p:attrName>
                                        </p:attrNameLst>
                                      </p:cBhvr>
                                      <p:tavLst>
                                        <p:tav tm="0">
                                          <p:val>
                                            <p:strVal val="ppt_x"/>
                                          </p:val>
                                        </p:tav>
                                        <p:tav tm="100000">
                                          <p:val>
                                            <p:strVal val="0-ppt_w/2"/>
                                          </p:val>
                                        </p:tav>
                                      </p:tavLst>
                                    </p:anim>
                                    <p:anim calcmode="lin" valueType="num">
                                      <p:cBhvr additive="base">
                                        <p:cTn id="494" dur="2000"/>
                                        <p:tgtEl>
                                          <p:spTgt spid="20"/>
                                        </p:tgtEl>
                                        <p:attrNameLst>
                                          <p:attrName>ppt_y</p:attrName>
                                        </p:attrNameLst>
                                      </p:cBhvr>
                                      <p:tavLst>
                                        <p:tav tm="0">
                                          <p:val>
                                            <p:strVal val="ppt_y"/>
                                          </p:val>
                                        </p:tav>
                                        <p:tav tm="100000">
                                          <p:val>
                                            <p:strVal val="ppt_y"/>
                                          </p:val>
                                        </p:tav>
                                      </p:tavLst>
                                    </p:anim>
                                    <p:set>
                                      <p:cBhvr>
                                        <p:cTn id="495" dur="1" fill="hold">
                                          <p:stCondLst>
                                            <p:cond delay="1999"/>
                                          </p:stCondLst>
                                        </p:cTn>
                                        <p:tgtEl>
                                          <p:spTgt spid="20"/>
                                        </p:tgtEl>
                                        <p:attrNameLst>
                                          <p:attrName>style.visibility</p:attrName>
                                        </p:attrNameLst>
                                      </p:cBhvr>
                                      <p:to>
                                        <p:strVal val="hidden"/>
                                      </p:to>
                                    </p:set>
                                  </p:childTnLst>
                                </p:cTn>
                              </p:par>
                              <p:par>
                                <p:cTn id="496" presetID="2" presetClass="exit" presetSubtype="8" fill="hold" grpId="2" nodeType="withEffect">
                                  <p:stCondLst>
                                    <p:cond delay="0"/>
                                  </p:stCondLst>
                                  <p:childTnLst>
                                    <p:anim calcmode="lin" valueType="num">
                                      <p:cBhvr additive="base">
                                        <p:cTn id="497" dur="2000"/>
                                        <p:tgtEl>
                                          <p:spTgt spid="21"/>
                                        </p:tgtEl>
                                        <p:attrNameLst>
                                          <p:attrName>ppt_x</p:attrName>
                                        </p:attrNameLst>
                                      </p:cBhvr>
                                      <p:tavLst>
                                        <p:tav tm="0">
                                          <p:val>
                                            <p:strVal val="ppt_x"/>
                                          </p:val>
                                        </p:tav>
                                        <p:tav tm="100000">
                                          <p:val>
                                            <p:strVal val="0-ppt_w/2"/>
                                          </p:val>
                                        </p:tav>
                                      </p:tavLst>
                                    </p:anim>
                                    <p:anim calcmode="lin" valueType="num">
                                      <p:cBhvr additive="base">
                                        <p:cTn id="498" dur="2000"/>
                                        <p:tgtEl>
                                          <p:spTgt spid="21"/>
                                        </p:tgtEl>
                                        <p:attrNameLst>
                                          <p:attrName>ppt_y</p:attrName>
                                        </p:attrNameLst>
                                      </p:cBhvr>
                                      <p:tavLst>
                                        <p:tav tm="0">
                                          <p:val>
                                            <p:strVal val="ppt_y"/>
                                          </p:val>
                                        </p:tav>
                                        <p:tav tm="100000">
                                          <p:val>
                                            <p:strVal val="ppt_y"/>
                                          </p:val>
                                        </p:tav>
                                      </p:tavLst>
                                    </p:anim>
                                    <p:set>
                                      <p:cBhvr>
                                        <p:cTn id="499" dur="1" fill="hold">
                                          <p:stCondLst>
                                            <p:cond delay="1999"/>
                                          </p:stCondLst>
                                        </p:cTn>
                                        <p:tgtEl>
                                          <p:spTgt spid="21"/>
                                        </p:tgtEl>
                                        <p:attrNameLst>
                                          <p:attrName>style.visibility</p:attrName>
                                        </p:attrNameLst>
                                      </p:cBhvr>
                                      <p:to>
                                        <p:strVal val="hidden"/>
                                      </p:to>
                                    </p:set>
                                  </p:childTnLst>
                                </p:cTn>
                              </p:par>
                              <p:par>
                                <p:cTn id="500" presetID="2" presetClass="exit" presetSubtype="8" fill="hold" grpId="2" nodeType="withEffect">
                                  <p:stCondLst>
                                    <p:cond delay="0"/>
                                  </p:stCondLst>
                                  <p:childTnLst>
                                    <p:anim calcmode="lin" valueType="num">
                                      <p:cBhvr additive="base">
                                        <p:cTn id="501" dur="2000"/>
                                        <p:tgtEl>
                                          <p:spTgt spid="22"/>
                                        </p:tgtEl>
                                        <p:attrNameLst>
                                          <p:attrName>ppt_x</p:attrName>
                                        </p:attrNameLst>
                                      </p:cBhvr>
                                      <p:tavLst>
                                        <p:tav tm="0">
                                          <p:val>
                                            <p:strVal val="ppt_x"/>
                                          </p:val>
                                        </p:tav>
                                        <p:tav tm="100000">
                                          <p:val>
                                            <p:strVal val="0-ppt_w/2"/>
                                          </p:val>
                                        </p:tav>
                                      </p:tavLst>
                                    </p:anim>
                                    <p:anim calcmode="lin" valueType="num">
                                      <p:cBhvr additive="base">
                                        <p:cTn id="502" dur="2000"/>
                                        <p:tgtEl>
                                          <p:spTgt spid="22"/>
                                        </p:tgtEl>
                                        <p:attrNameLst>
                                          <p:attrName>ppt_y</p:attrName>
                                        </p:attrNameLst>
                                      </p:cBhvr>
                                      <p:tavLst>
                                        <p:tav tm="0">
                                          <p:val>
                                            <p:strVal val="ppt_y"/>
                                          </p:val>
                                        </p:tav>
                                        <p:tav tm="100000">
                                          <p:val>
                                            <p:strVal val="ppt_y"/>
                                          </p:val>
                                        </p:tav>
                                      </p:tavLst>
                                    </p:anim>
                                    <p:set>
                                      <p:cBhvr>
                                        <p:cTn id="503" dur="1" fill="hold">
                                          <p:stCondLst>
                                            <p:cond delay="1999"/>
                                          </p:stCondLst>
                                        </p:cTn>
                                        <p:tgtEl>
                                          <p:spTgt spid="22"/>
                                        </p:tgtEl>
                                        <p:attrNameLst>
                                          <p:attrName>style.visibility</p:attrName>
                                        </p:attrNameLst>
                                      </p:cBhvr>
                                      <p:to>
                                        <p:strVal val="hidden"/>
                                      </p:to>
                                    </p:set>
                                  </p:childTnLst>
                                </p:cTn>
                              </p:par>
                              <p:par>
                                <p:cTn id="504" presetID="2" presetClass="exit" presetSubtype="8" fill="hold" grpId="2" nodeType="withEffect">
                                  <p:stCondLst>
                                    <p:cond delay="0"/>
                                  </p:stCondLst>
                                  <p:childTnLst>
                                    <p:anim calcmode="lin" valueType="num">
                                      <p:cBhvr additive="base">
                                        <p:cTn id="505" dur="2000"/>
                                        <p:tgtEl>
                                          <p:spTgt spid="23"/>
                                        </p:tgtEl>
                                        <p:attrNameLst>
                                          <p:attrName>ppt_x</p:attrName>
                                        </p:attrNameLst>
                                      </p:cBhvr>
                                      <p:tavLst>
                                        <p:tav tm="0">
                                          <p:val>
                                            <p:strVal val="ppt_x"/>
                                          </p:val>
                                        </p:tav>
                                        <p:tav tm="100000">
                                          <p:val>
                                            <p:strVal val="0-ppt_w/2"/>
                                          </p:val>
                                        </p:tav>
                                      </p:tavLst>
                                    </p:anim>
                                    <p:anim calcmode="lin" valueType="num">
                                      <p:cBhvr additive="base">
                                        <p:cTn id="506" dur="2000"/>
                                        <p:tgtEl>
                                          <p:spTgt spid="23"/>
                                        </p:tgtEl>
                                        <p:attrNameLst>
                                          <p:attrName>ppt_y</p:attrName>
                                        </p:attrNameLst>
                                      </p:cBhvr>
                                      <p:tavLst>
                                        <p:tav tm="0">
                                          <p:val>
                                            <p:strVal val="ppt_y"/>
                                          </p:val>
                                        </p:tav>
                                        <p:tav tm="100000">
                                          <p:val>
                                            <p:strVal val="ppt_y"/>
                                          </p:val>
                                        </p:tav>
                                      </p:tavLst>
                                    </p:anim>
                                    <p:set>
                                      <p:cBhvr>
                                        <p:cTn id="507" dur="1" fill="hold">
                                          <p:stCondLst>
                                            <p:cond delay="1999"/>
                                          </p:stCondLst>
                                        </p:cTn>
                                        <p:tgtEl>
                                          <p:spTgt spid="23"/>
                                        </p:tgtEl>
                                        <p:attrNameLst>
                                          <p:attrName>style.visibility</p:attrName>
                                        </p:attrNameLst>
                                      </p:cBhvr>
                                      <p:to>
                                        <p:strVal val="hidden"/>
                                      </p:to>
                                    </p:set>
                                  </p:childTnLst>
                                </p:cTn>
                              </p:par>
                              <p:par>
                                <p:cTn id="508" presetID="2" presetClass="exit" presetSubtype="8" fill="hold" grpId="2" nodeType="withEffect">
                                  <p:stCondLst>
                                    <p:cond delay="0"/>
                                  </p:stCondLst>
                                  <p:childTnLst>
                                    <p:anim calcmode="lin" valueType="num">
                                      <p:cBhvr additive="base">
                                        <p:cTn id="509" dur="2000"/>
                                        <p:tgtEl>
                                          <p:spTgt spid="24"/>
                                        </p:tgtEl>
                                        <p:attrNameLst>
                                          <p:attrName>ppt_x</p:attrName>
                                        </p:attrNameLst>
                                      </p:cBhvr>
                                      <p:tavLst>
                                        <p:tav tm="0">
                                          <p:val>
                                            <p:strVal val="ppt_x"/>
                                          </p:val>
                                        </p:tav>
                                        <p:tav tm="100000">
                                          <p:val>
                                            <p:strVal val="0-ppt_w/2"/>
                                          </p:val>
                                        </p:tav>
                                      </p:tavLst>
                                    </p:anim>
                                    <p:anim calcmode="lin" valueType="num">
                                      <p:cBhvr additive="base">
                                        <p:cTn id="510" dur="2000"/>
                                        <p:tgtEl>
                                          <p:spTgt spid="24"/>
                                        </p:tgtEl>
                                        <p:attrNameLst>
                                          <p:attrName>ppt_y</p:attrName>
                                        </p:attrNameLst>
                                      </p:cBhvr>
                                      <p:tavLst>
                                        <p:tav tm="0">
                                          <p:val>
                                            <p:strVal val="ppt_y"/>
                                          </p:val>
                                        </p:tav>
                                        <p:tav tm="100000">
                                          <p:val>
                                            <p:strVal val="ppt_y"/>
                                          </p:val>
                                        </p:tav>
                                      </p:tavLst>
                                    </p:anim>
                                    <p:set>
                                      <p:cBhvr>
                                        <p:cTn id="511" dur="1" fill="hold">
                                          <p:stCondLst>
                                            <p:cond delay="1999"/>
                                          </p:stCondLst>
                                        </p:cTn>
                                        <p:tgtEl>
                                          <p:spTgt spid="24"/>
                                        </p:tgtEl>
                                        <p:attrNameLst>
                                          <p:attrName>style.visibility</p:attrName>
                                        </p:attrNameLst>
                                      </p:cBhvr>
                                      <p:to>
                                        <p:strVal val="hidden"/>
                                      </p:to>
                                    </p:set>
                                  </p:childTnLst>
                                </p:cTn>
                              </p:par>
                              <p:par>
                                <p:cTn id="512" presetID="2" presetClass="exit" presetSubtype="8" fill="hold" grpId="2" nodeType="withEffect">
                                  <p:stCondLst>
                                    <p:cond delay="0"/>
                                  </p:stCondLst>
                                  <p:childTnLst>
                                    <p:anim calcmode="lin" valueType="num">
                                      <p:cBhvr additive="base">
                                        <p:cTn id="513" dur="2000"/>
                                        <p:tgtEl>
                                          <p:spTgt spid="25"/>
                                        </p:tgtEl>
                                        <p:attrNameLst>
                                          <p:attrName>ppt_x</p:attrName>
                                        </p:attrNameLst>
                                      </p:cBhvr>
                                      <p:tavLst>
                                        <p:tav tm="0">
                                          <p:val>
                                            <p:strVal val="ppt_x"/>
                                          </p:val>
                                        </p:tav>
                                        <p:tav tm="100000">
                                          <p:val>
                                            <p:strVal val="0-ppt_w/2"/>
                                          </p:val>
                                        </p:tav>
                                      </p:tavLst>
                                    </p:anim>
                                    <p:anim calcmode="lin" valueType="num">
                                      <p:cBhvr additive="base">
                                        <p:cTn id="514" dur="2000"/>
                                        <p:tgtEl>
                                          <p:spTgt spid="25"/>
                                        </p:tgtEl>
                                        <p:attrNameLst>
                                          <p:attrName>ppt_y</p:attrName>
                                        </p:attrNameLst>
                                      </p:cBhvr>
                                      <p:tavLst>
                                        <p:tav tm="0">
                                          <p:val>
                                            <p:strVal val="ppt_y"/>
                                          </p:val>
                                        </p:tav>
                                        <p:tav tm="100000">
                                          <p:val>
                                            <p:strVal val="ppt_y"/>
                                          </p:val>
                                        </p:tav>
                                      </p:tavLst>
                                    </p:anim>
                                    <p:set>
                                      <p:cBhvr>
                                        <p:cTn id="515" dur="1" fill="hold">
                                          <p:stCondLst>
                                            <p:cond delay="1999"/>
                                          </p:stCondLst>
                                        </p:cTn>
                                        <p:tgtEl>
                                          <p:spTgt spid="25"/>
                                        </p:tgtEl>
                                        <p:attrNameLst>
                                          <p:attrName>style.visibility</p:attrName>
                                        </p:attrNameLst>
                                      </p:cBhvr>
                                      <p:to>
                                        <p:strVal val="hidden"/>
                                      </p:to>
                                    </p:set>
                                  </p:childTnLst>
                                </p:cTn>
                              </p:par>
                              <p:par>
                                <p:cTn id="516" presetID="2" presetClass="exit" presetSubtype="8" fill="hold" grpId="2" nodeType="withEffect">
                                  <p:stCondLst>
                                    <p:cond delay="0"/>
                                  </p:stCondLst>
                                  <p:childTnLst>
                                    <p:anim calcmode="lin" valueType="num">
                                      <p:cBhvr additive="base">
                                        <p:cTn id="517" dur="2000"/>
                                        <p:tgtEl>
                                          <p:spTgt spid="26"/>
                                        </p:tgtEl>
                                        <p:attrNameLst>
                                          <p:attrName>ppt_x</p:attrName>
                                        </p:attrNameLst>
                                      </p:cBhvr>
                                      <p:tavLst>
                                        <p:tav tm="0">
                                          <p:val>
                                            <p:strVal val="ppt_x"/>
                                          </p:val>
                                        </p:tav>
                                        <p:tav tm="100000">
                                          <p:val>
                                            <p:strVal val="0-ppt_w/2"/>
                                          </p:val>
                                        </p:tav>
                                      </p:tavLst>
                                    </p:anim>
                                    <p:anim calcmode="lin" valueType="num">
                                      <p:cBhvr additive="base">
                                        <p:cTn id="518" dur="2000"/>
                                        <p:tgtEl>
                                          <p:spTgt spid="26"/>
                                        </p:tgtEl>
                                        <p:attrNameLst>
                                          <p:attrName>ppt_y</p:attrName>
                                        </p:attrNameLst>
                                      </p:cBhvr>
                                      <p:tavLst>
                                        <p:tav tm="0">
                                          <p:val>
                                            <p:strVal val="ppt_y"/>
                                          </p:val>
                                        </p:tav>
                                        <p:tav tm="100000">
                                          <p:val>
                                            <p:strVal val="ppt_y"/>
                                          </p:val>
                                        </p:tav>
                                      </p:tavLst>
                                    </p:anim>
                                    <p:set>
                                      <p:cBhvr>
                                        <p:cTn id="519" dur="1" fill="hold">
                                          <p:stCondLst>
                                            <p:cond delay="1999"/>
                                          </p:stCondLst>
                                        </p:cTn>
                                        <p:tgtEl>
                                          <p:spTgt spid="26"/>
                                        </p:tgtEl>
                                        <p:attrNameLst>
                                          <p:attrName>style.visibility</p:attrName>
                                        </p:attrNameLst>
                                      </p:cBhvr>
                                      <p:to>
                                        <p:strVal val="hidden"/>
                                      </p:to>
                                    </p:set>
                                  </p:childTnLst>
                                </p:cTn>
                              </p:par>
                              <p:par>
                                <p:cTn id="520" presetID="2" presetClass="exit" presetSubtype="8" fill="hold" grpId="2" nodeType="withEffect">
                                  <p:stCondLst>
                                    <p:cond delay="0"/>
                                  </p:stCondLst>
                                  <p:childTnLst>
                                    <p:anim calcmode="lin" valueType="num">
                                      <p:cBhvr additive="base">
                                        <p:cTn id="521" dur="2000"/>
                                        <p:tgtEl>
                                          <p:spTgt spid="27"/>
                                        </p:tgtEl>
                                        <p:attrNameLst>
                                          <p:attrName>ppt_x</p:attrName>
                                        </p:attrNameLst>
                                      </p:cBhvr>
                                      <p:tavLst>
                                        <p:tav tm="0">
                                          <p:val>
                                            <p:strVal val="ppt_x"/>
                                          </p:val>
                                        </p:tav>
                                        <p:tav tm="100000">
                                          <p:val>
                                            <p:strVal val="0-ppt_w/2"/>
                                          </p:val>
                                        </p:tav>
                                      </p:tavLst>
                                    </p:anim>
                                    <p:anim calcmode="lin" valueType="num">
                                      <p:cBhvr additive="base">
                                        <p:cTn id="522" dur="2000"/>
                                        <p:tgtEl>
                                          <p:spTgt spid="27"/>
                                        </p:tgtEl>
                                        <p:attrNameLst>
                                          <p:attrName>ppt_y</p:attrName>
                                        </p:attrNameLst>
                                      </p:cBhvr>
                                      <p:tavLst>
                                        <p:tav tm="0">
                                          <p:val>
                                            <p:strVal val="ppt_y"/>
                                          </p:val>
                                        </p:tav>
                                        <p:tav tm="100000">
                                          <p:val>
                                            <p:strVal val="ppt_y"/>
                                          </p:val>
                                        </p:tav>
                                      </p:tavLst>
                                    </p:anim>
                                    <p:set>
                                      <p:cBhvr>
                                        <p:cTn id="523" dur="1" fill="hold">
                                          <p:stCondLst>
                                            <p:cond delay="1999"/>
                                          </p:stCondLst>
                                        </p:cTn>
                                        <p:tgtEl>
                                          <p:spTgt spid="27"/>
                                        </p:tgtEl>
                                        <p:attrNameLst>
                                          <p:attrName>style.visibility</p:attrName>
                                        </p:attrNameLst>
                                      </p:cBhvr>
                                      <p:to>
                                        <p:strVal val="hidden"/>
                                      </p:to>
                                    </p:set>
                                  </p:childTnLst>
                                </p:cTn>
                              </p:par>
                              <p:par>
                                <p:cTn id="524" presetID="2" presetClass="exit" presetSubtype="8" fill="hold" grpId="2" nodeType="withEffect">
                                  <p:stCondLst>
                                    <p:cond delay="0"/>
                                  </p:stCondLst>
                                  <p:childTnLst>
                                    <p:anim calcmode="lin" valueType="num">
                                      <p:cBhvr additive="base">
                                        <p:cTn id="525" dur="2000"/>
                                        <p:tgtEl>
                                          <p:spTgt spid="28"/>
                                        </p:tgtEl>
                                        <p:attrNameLst>
                                          <p:attrName>ppt_x</p:attrName>
                                        </p:attrNameLst>
                                      </p:cBhvr>
                                      <p:tavLst>
                                        <p:tav tm="0">
                                          <p:val>
                                            <p:strVal val="ppt_x"/>
                                          </p:val>
                                        </p:tav>
                                        <p:tav tm="100000">
                                          <p:val>
                                            <p:strVal val="0-ppt_w/2"/>
                                          </p:val>
                                        </p:tav>
                                      </p:tavLst>
                                    </p:anim>
                                    <p:anim calcmode="lin" valueType="num">
                                      <p:cBhvr additive="base">
                                        <p:cTn id="526" dur="2000"/>
                                        <p:tgtEl>
                                          <p:spTgt spid="28"/>
                                        </p:tgtEl>
                                        <p:attrNameLst>
                                          <p:attrName>ppt_y</p:attrName>
                                        </p:attrNameLst>
                                      </p:cBhvr>
                                      <p:tavLst>
                                        <p:tav tm="0">
                                          <p:val>
                                            <p:strVal val="ppt_y"/>
                                          </p:val>
                                        </p:tav>
                                        <p:tav tm="100000">
                                          <p:val>
                                            <p:strVal val="ppt_y"/>
                                          </p:val>
                                        </p:tav>
                                      </p:tavLst>
                                    </p:anim>
                                    <p:set>
                                      <p:cBhvr>
                                        <p:cTn id="527" dur="1" fill="hold">
                                          <p:stCondLst>
                                            <p:cond delay="1999"/>
                                          </p:stCondLst>
                                        </p:cTn>
                                        <p:tgtEl>
                                          <p:spTgt spid="28"/>
                                        </p:tgtEl>
                                        <p:attrNameLst>
                                          <p:attrName>style.visibility</p:attrName>
                                        </p:attrNameLst>
                                      </p:cBhvr>
                                      <p:to>
                                        <p:strVal val="hidden"/>
                                      </p:to>
                                    </p:set>
                                  </p:childTnLst>
                                </p:cTn>
                              </p:par>
                              <p:par>
                                <p:cTn id="528" presetID="2" presetClass="exit" presetSubtype="2" fill="hold" grpId="2" nodeType="withEffect">
                                  <p:stCondLst>
                                    <p:cond delay="0"/>
                                  </p:stCondLst>
                                  <p:childTnLst>
                                    <p:anim calcmode="lin" valueType="num">
                                      <p:cBhvr additive="base">
                                        <p:cTn id="529" dur="2000"/>
                                        <p:tgtEl>
                                          <p:spTgt spid="29"/>
                                        </p:tgtEl>
                                        <p:attrNameLst>
                                          <p:attrName>ppt_x</p:attrName>
                                        </p:attrNameLst>
                                      </p:cBhvr>
                                      <p:tavLst>
                                        <p:tav tm="0">
                                          <p:val>
                                            <p:strVal val="ppt_x"/>
                                          </p:val>
                                        </p:tav>
                                        <p:tav tm="100000">
                                          <p:val>
                                            <p:strVal val="1+ppt_w/2"/>
                                          </p:val>
                                        </p:tav>
                                      </p:tavLst>
                                    </p:anim>
                                    <p:anim calcmode="lin" valueType="num">
                                      <p:cBhvr additive="base">
                                        <p:cTn id="530" dur="2000"/>
                                        <p:tgtEl>
                                          <p:spTgt spid="29"/>
                                        </p:tgtEl>
                                        <p:attrNameLst>
                                          <p:attrName>ppt_y</p:attrName>
                                        </p:attrNameLst>
                                      </p:cBhvr>
                                      <p:tavLst>
                                        <p:tav tm="0">
                                          <p:val>
                                            <p:strVal val="ppt_y"/>
                                          </p:val>
                                        </p:tav>
                                        <p:tav tm="100000">
                                          <p:val>
                                            <p:strVal val="ppt_y"/>
                                          </p:val>
                                        </p:tav>
                                      </p:tavLst>
                                    </p:anim>
                                    <p:set>
                                      <p:cBhvr>
                                        <p:cTn id="531" dur="1" fill="hold">
                                          <p:stCondLst>
                                            <p:cond delay="1999"/>
                                          </p:stCondLst>
                                        </p:cTn>
                                        <p:tgtEl>
                                          <p:spTgt spid="29"/>
                                        </p:tgtEl>
                                        <p:attrNameLst>
                                          <p:attrName>style.visibility</p:attrName>
                                        </p:attrNameLst>
                                      </p:cBhvr>
                                      <p:to>
                                        <p:strVal val="hidden"/>
                                      </p:to>
                                    </p:set>
                                  </p:childTnLst>
                                </p:cTn>
                              </p:par>
                              <p:par>
                                <p:cTn id="532" presetID="2" presetClass="exit" presetSubtype="2" fill="hold" grpId="2" nodeType="withEffect">
                                  <p:stCondLst>
                                    <p:cond delay="0"/>
                                  </p:stCondLst>
                                  <p:childTnLst>
                                    <p:anim calcmode="lin" valueType="num">
                                      <p:cBhvr additive="base">
                                        <p:cTn id="533" dur="2000"/>
                                        <p:tgtEl>
                                          <p:spTgt spid="30"/>
                                        </p:tgtEl>
                                        <p:attrNameLst>
                                          <p:attrName>ppt_x</p:attrName>
                                        </p:attrNameLst>
                                      </p:cBhvr>
                                      <p:tavLst>
                                        <p:tav tm="0">
                                          <p:val>
                                            <p:strVal val="ppt_x"/>
                                          </p:val>
                                        </p:tav>
                                        <p:tav tm="100000">
                                          <p:val>
                                            <p:strVal val="1+ppt_w/2"/>
                                          </p:val>
                                        </p:tav>
                                      </p:tavLst>
                                    </p:anim>
                                    <p:anim calcmode="lin" valueType="num">
                                      <p:cBhvr additive="base">
                                        <p:cTn id="534" dur="2000"/>
                                        <p:tgtEl>
                                          <p:spTgt spid="30"/>
                                        </p:tgtEl>
                                        <p:attrNameLst>
                                          <p:attrName>ppt_y</p:attrName>
                                        </p:attrNameLst>
                                      </p:cBhvr>
                                      <p:tavLst>
                                        <p:tav tm="0">
                                          <p:val>
                                            <p:strVal val="ppt_y"/>
                                          </p:val>
                                        </p:tav>
                                        <p:tav tm="100000">
                                          <p:val>
                                            <p:strVal val="ppt_y"/>
                                          </p:val>
                                        </p:tav>
                                      </p:tavLst>
                                    </p:anim>
                                    <p:set>
                                      <p:cBhvr>
                                        <p:cTn id="535" dur="1" fill="hold">
                                          <p:stCondLst>
                                            <p:cond delay="1999"/>
                                          </p:stCondLst>
                                        </p:cTn>
                                        <p:tgtEl>
                                          <p:spTgt spid="30"/>
                                        </p:tgtEl>
                                        <p:attrNameLst>
                                          <p:attrName>style.visibility</p:attrName>
                                        </p:attrNameLst>
                                      </p:cBhvr>
                                      <p:to>
                                        <p:strVal val="hidden"/>
                                      </p:to>
                                    </p:set>
                                  </p:childTnLst>
                                </p:cTn>
                              </p:par>
                              <p:par>
                                <p:cTn id="536" presetID="2" presetClass="exit" presetSubtype="2" fill="hold" grpId="2" nodeType="withEffect">
                                  <p:stCondLst>
                                    <p:cond delay="0"/>
                                  </p:stCondLst>
                                  <p:childTnLst>
                                    <p:anim calcmode="lin" valueType="num">
                                      <p:cBhvr additive="base">
                                        <p:cTn id="537" dur="2000"/>
                                        <p:tgtEl>
                                          <p:spTgt spid="31"/>
                                        </p:tgtEl>
                                        <p:attrNameLst>
                                          <p:attrName>ppt_x</p:attrName>
                                        </p:attrNameLst>
                                      </p:cBhvr>
                                      <p:tavLst>
                                        <p:tav tm="0">
                                          <p:val>
                                            <p:strVal val="ppt_x"/>
                                          </p:val>
                                        </p:tav>
                                        <p:tav tm="100000">
                                          <p:val>
                                            <p:strVal val="1+ppt_w/2"/>
                                          </p:val>
                                        </p:tav>
                                      </p:tavLst>
                                    </p:anim>
                                    <p:anim calcmode="lin" valueType="num">
                                      <p:cBhvr additive="base">
                                        <p:cTn id="538" dur="2000"/>
                                        <p:tgtEl>
                                          <p:spTgt spid="31"/>
                                        </p:tgtEl>
                                        <p:attrNameLst>
                                          <p:attrName>ppt_y</p:attrName>
                                        </p:attrNameLst>
                                      </p:cBhvr>
                                      <p:tavLst>
                                        <p:tav tm="0">
                                          <p:val>
                                            <p:strVal val="ppt_y"/>
                                          </p:val>
                                        </p:tav>
                                        <p:tav tm="100000">
                                          <p:val>
                                            <p:strVal val="ppt_y"/>
                                          </p:val>
                                        </p:tav>
                                      </p:tavLst>
                                    </p:anim>
                                    <p:set>
                                      <p:cBhvr>
                                        <p:cTn id="539" dur="1" fill="hold">
                                          <p:stCondLst>
                                            <p:cond delay="1999"/>
                                          </p:stCondLst>
                                        </p:cTn>
                                        <p:tgtEl>
                                          <p:spTgt spid="31"/>
                                        </p:tgtEl>
                                        <p:attrNameLst>
                                          <p:attrName>style.visibility</p:attrName>
                                        </p:attrNameLst>
                                      </p:cBhvr>
                                      <p:to>
                                        <p:strVal val="hidden"/>
                                      </p:to>
                                    </p:set>
                                  </p:childTnLst>
                                </p:cTn>
                              </p:par>
                              <p:par>
                                <p:cTn id="540" presetID="2" presetClass="exit" presetSubtype="2" fill="hold" grpId="2" nodeType="withEffect">
                                  <p:stCondLst>
                                    <p:cond delay="0"/>
                                  </p:stCondLst>
                                  <p:childTnLst>
                                    <p:anim calcmode="lin" valueType="num">
                                      <p:cBhvr additive="base">
                                        <p:cTn id="541" dur="2000"/>
                                        <p:tgtEl>
                                          <p:spTgt spid="32"/>
                                        </p:tgtEl>
                                        <p:attrNameLst>
                                          <p:attrName>ppt_x</p:attrName>
                                        </p:attrNameLst>
                                      </p:cBhvr>
                                      <p:tavLst>
                                        <p:tav tm="0">
                                          <p:val>
                                            <p:strVal val="ppt_x"/>
                                          </p:val>
                                        </p:tav>
                                        <p:tav tm="100000">
                                          <p:val>
                                            <p:strVal val="1+ppt_w/2"/>
                                          </p:val>
                                        </p:tav>
                                      </p:tavLst>
                                    </p:anim>
                                    <p:anim calcmode="lin" valueType="num">
                                      <p:cBhvr additive="base">
                                        <p:cTn id="542" dur="2000"/>
                                        <p:tgtEl>
                                          <p:spTgt spid="32"/>
                                        </p:tgtEl>
                                        <p:attrNameLst>
                                          <p:attrName>ppt_y</p:attrName>
                                        </p:attrNameLst>
                                      </p:cBhvr>
                                      <p:tavLst>
                                        <p:tav tm="0">
                                          <p:val>
                                            <p:strVal val="ppt_y"/>
                                          </p:val>
                                        </p:tav>
                                        <p:tav tm="100000">
                                          <p:val>
                                            <p:strVal val="ppt_y"/>
                                          </p:val>
                                        </p:tav>
                                      </p:tavLst>
                                    </p:anim>
                                    <p:set>
                                      <p:cBhvr>
                                        <p:cTn id="543" dur="1" fill="hold">
                                          <p:stCondLst>
                                            <p:cond delay="1999"/>
                                          </p:stCondLst>
                                        </p:cTn>
                                        <p:tgtEl>
                                          <p:spTgt spid="32"/>
                                        </p:tgtEl>
                                        <p:attrNameLst>
                                          <p:attrName>style.visibility</p:attrName>
                                        </p:attrNameLst>
                                      </p:cBhvr>
                                      <p:to>
                                        <p:strVal val="hidden"/>
                                      </p:to>
                                    </p:set>
                                  </p:childTnLst>
                                </p:cTn>
                              </p:par>
                              <p:par>
                                <p:cTn id="544" presetID="2" presetClass="exit" presetSubtype="2" fill="hold" grpId="2" nodeType="withEffect">
                                  <p:stCondLst>
                                    <p:cond delay="0"/>
                                  </p:stCondLst>
                                  <p:childTnLst>
                                    <p:anim calcmode="lin" valueType="num">
                                      <p:cBhvr additive="base">
                                        <p:cTn id="545" dur="2000"/>
                                        <p:tgtEl>
                                          <p:spTgt spid="33"/>
                                        </p:tgtEl>
                                        <p:attrNameLst>
                                          <p:attrName>ppt_x</p:attrName>
                                        </p:attrNameLst>
                                      </p:cBhvr>
                                      <p:tavLst>
                                        <p:tav tm="0">
                                          <p:val>
                                            <p:strVal val="ppt_x"/>
                                          </p:val>
                                        </p:tav>
                                        <p:tav tm="100000">
                                          <p:val>
                                            <p:strVal val="1+ppt_w/2"/>
                                          </p:val>
                                        </p:tav>
                                      </p:tavLst>
                                    </p:anim>
                                    <p:anim calcmode="lin" valueType="num">
                                      <p:cBhvr additive="base">
                                        <p:cTn id="546" dur="2000"/>
                                        <p:tgtEl>
                                          <p:spTgt spid="33"/>
                                        </p:tgtEl>
                                        <p:attrNameLst>
                                          <p:attrName>ppt_y</p:attrName>
                                        </p:attrNameLst>
                                      </p:cBhvr>
                                      <p:tavLst>
                                        <p:tav tm="0">
                                          <p:val>
                                            <p:strVal val="ppt_y"/>
                                          </p:val>
                                        </p:tav>
                                        <p:tav tm="100000">
                                          <p:val>
                                            <p:strVal val="ppt_y"/>
                                          </p:val>
                                        </p:tav>
                                      </p:tavLst>
                                    </p:anim>
                                    <p:set>
                                      <p:cBhvr>
                                        <p:cTn id="547" dur="1" fill="hold">
                                          <p:stCondLst>
                                            <p:cond delay="1999"/>
                                          </p:stCondLst>
                                        </p:cTn>
                                        <p:tgtEl>
                                          <p:spTgt spid="33"/>
                                        </p:tgtEl>
                                        <p:attrNameLst>
                                          <p:attrName>style.visibility</p:attrName>
                                        </p:attrNameLst>
                                      </p:cBhvr>
                                      <p:to>
                                        <p:strVal val="hidden"/>
                                      </p:to>
                                    </p:set>
                                  </p:childTnLst>
                                </p:cTn>
                              </p:par>
                              <p:par>
                                <p:cTn id="548" presetID="2" presetClass="exit" presetSubtype="2" fill="hold" grpId="2" nodeType="withEffect">
                                  <p:stCondLst>
                                    <p:cond delay="0"/>
                                  </p:stCondLst>
                                  <p:childTnLst>
                                    <p:anim calcmode="lin" valueType="num">
                                      <p:cBhvr additive="base">
                                        <p:cTn id="549" dur="2000"/>
                                        <p:tgtEl>
                                          <p:spTgt spid="34"/>
                                        </p:tgtEl>
                                        <p:attrNameLst>
                                          <p:attrName>ppt_x</p:attrName>
                                        </p:attrNameLst>
                                      </p:cBhvr>
                                      <p:tavLst>
                                        <p:tav tm="0">
                                          <p:val>
                                            <p:strVal val="ppt_x"/>
                                          </p:val>
                                        </p:tav>
                                        <p:tav tm="100000">
                                          <p:val>
                                            <p:strVal val="1+ppt_w/2"/>
                                          </p:val>
                                        </p:tav>
                                      </p:tavLst>
                                    </p:anim>
                                    <p:anim calcmode="lin" valueType="num">
                                      <p:cBhvr additive="base">
                                        <p:cTn id="550" dur="2000"/>
                                        <p:tgtEl>
                                          <p:spTgt spid="34"/>
                                        </p:tgtEl>
                                        <p:attrNameLst>
                                          <p:attrName>ppt_y</p:attrName>
                                        </p:attrNameLst>
                                      </p:cBhvr>
                                      <p:tavLst>
                                        <p:tav tm="0">
                                          <p:val>
                                            <p:strVal val="ppt_y"/>
                                          </p:val>
                                        </p:tav>
                                        <p:tav tm="100000">
                                          <p:val>
                                            <p:strVal val="ppt_y"/>
                                          </p:val>
                                        </p:tav>
                                      </p:tavLst>
                                    </p:anim>
                                    <p:set>
                                      <p:cBhvr>
                                        <p:cTn id="551" dur="1" fill="hold">
                                          <p:stCondLst>
                                            <p:cond delay="1999"/>
                                          </p:stCondLst>
                                        </p:cTn>
                                        <p:tgtEl>
                                          <p:spTgt spid="34"/>
                                        </p:tgtEl>
                                        <p:attrNameLst>
                                          <p:attrName>style.visibility</p:attrName>
                                        </p:attrNameLst>
                                      </p:cBhvr>
                                      <p:to>
                                        <p:strVal val="hidden"/>
                                      </p:to>
                                    </p:set>
                                  </p:childTnLst>
                                </p:cTn>
                              </p:par>
                              <p:par>
                                <p:cTn id="552" presetID="2" presetClass="exit" presetSubtype="2" fill="hold" grpId="2" nodeType="withEffect">
                                  <p:stCondLst>
                                    <p:cond delay="0"/>
                                  </p:stCondLst>
                                  <p:childTnLst>
                                    <p:anim calcmode="lin" valueType="num">
                                      <p:cBhvr additive="base">
                                        <p:cTn id="553" dur="2000"/>
                                        <p:tgtEl>
                                          <p:spTgt spid="35"/>
                                        </p:tgtEl>
                                        <p:attrNameLst>
                                          <p:attrName>ppt_x</p:attrName>
                                        </p:attrNameLst>
                                      </p:cBhvr>
                                      <p:tavLst>
                                        <p:tav tm="0">
                                          <p:val>
                                            <p:strVal val="ppt_x"/>
                                          </p:val>
                                        </p:tav>
                                        <p:tav tm="100000">
                                          <p:val>
                                            <p:strVal val="1+ppt_w/2"/>
                                          </p:val>
                                        </p:tav>
                                      </p:tavLst>
                                    </p:anim>
                                    <p:anim calcmode="lin" valueType="num">
                                      <p:cBhvr additive="base">
                                        <p:cTn id="554" dur="2000"/>
                                        <p:tgtEl>
                                          <p:spTgt spid="35"/>
                                        </p:tgtEl>
                                        <p:attrNameLst>
                                          <p:attrName>ppt_y</p:attrName>
                                        </p:attrNameLst>
                                      </p:cBhvr>
                                      <p:tavLst>
                                        <p:tav tm="0">
                                          <p:val>
                                            <p:strVal val="ppt_y"/>
                                          </p:val>
                                        </p:tav>
                                        <p:tav tm="100000">
                                          <p:val>
                                            <p:strVal val="ppt_y"/>
                                          </p:val>
                                        </p:tav>
                                      </p:tavLst>
                                    </p:anim>
                                    <p:set>
                                      <p:cBhvr>
                                        <p:cTn id="555" dur="1" fill="hold">
                                          <p:stCondLst>
                                            <p:cond delay="1999"/>
                                          </p:stCondLst>
                                        </p:cTn>
                                        <p:tgtEl>
                                          <p:spTgt spid="35"/>
                                        </p:tgtEl>
                                        <p:attrNameLst>
                                          <p:attrName>style.visibility</p:attrName>
                                        </p:attrNameLst>
                                      </p:cBhvr>
                                      <p:to>
                                        <p:strVal val="hidden"/>
                                      </p:to>
                                    </p:set>
                                  </p:childTnLst>
                                </p:cTn>
                              </p:par>
                              <p:par>
                                <p:cTn id="556" presetID="2" presetClass="exit" presetSubtype="2" fill="hold" grpId="2" nodeType="withEffect">
                                  <p:stCondLst>
                                    <p:cond delay="0"/>
                                  </p:stCondLst>
                                  <p:childTnLst>
                                    <p:anim calcmode="lin" valueType="num">
                                      <p:cBhvr additive="base">
                                        <p:cTn id="557" dur="2000"/>
                                        <p:tgtEl>
                                          <p:spTgt spid="36"/>
                                        </p:tgtEl>
                                        <p:attrNameLst>
                                          <p:attrName>ppt_x</p:attrName>
                                        </p:attrNameLst>
                                      </p:cBhvr>
                                      <p:tavLst>
                                        <p:tav tm="0">
                                          <p:val>
                                            <p:strVal val="ppt_x"/>
                                          </p:val>
                                        </p:tav>
                                        <p:tav tm="100000">
                                          <p:val>
                                            <p:strVal val="1+ppt_w/2"/>
                                          </p:val>
                                        </p:tav>
                                      </p:tavLst>
                                    </p:anim>
                                    <p:anim calcmode="lin" valueType="num">
                                      <p:cBhvr additive="base">
                                        <p:cTn id="558" dur="2000"/>
                                        <p:tgtEl>
                                          <p:spTgt spid="36"/>
                                        </p:tgtEl>
                                        <p:attrNameLst>
                                          <p:attrName>ppt_y</p:attrName>
                                        </p:attrNameLst>
                                      </p:cBhvr>
                                      <p:tavLst>
                                        <p:tav tm="0">
                                          <p:val>
                                            <p:strVal val="ppt_y"/>
                                          </p:val>
                                        </p:tav>
                                        <p:tav tm="100000">
                                          <p:val>
                                            <p:strVal val="ppt_y"/>
                                          </p:val>
                                        </p:tav>
                                      </p:tavLst>
                                    </p:anim>
                                    <p:set>
                                      <p:cBhvr>
                                        <p:cTn id="559" dur="1" fill="hold">
                                          <p:stCondLst>
                                            <p:cond delay="1999"/>
                                          </p:stCondLst>
                                        </p:cTn>
                                        <p:tgtEl>
                                          <p:spTgt spid="36"/>
                                        </p:tgtEl>
                                        <p:attrNameLst>
                                          <p:attrName>style.visibility</p:attrName>
                                        </p:attrNameLst>
                                      </p:cBhvr>
                                      <p:to>
                                        <p:strVal val="hidden"/>
                                      </p:to>
                                    </p:set>
                                  </p:childTnLst>
                                </p:cTn>
                              </p:par>
                              <p:par>
                                <p:cTn id="560" presetID="2" presetClass="exit" presetSubtype="2" fill="hold" grpId="2" nodeType="withEffect">
                                  <p:stCondLst>
                                    <p:cond delay="0"/>
                                  </p:stCondLst>
                                  <p:childTnLst>
                                    <p:anim calcmode="lin" valueType="num">
                                      <p:cBhvr additive="base">
                                        <p:cTn id="561" dur="2000"/>
                                        <p:tgtEl>
                                          <p:spTgt spid="37"/>
                                        </p:tgtEl>
                                        <p:attrNameLst>
                                          <p:attrName>ppt_x</p:attrName>
                                        </p:attrNameLst>
                                      </p:cBhvr>
                                      <p:tavLst>
                                        <p:tav tm="0">
                                          <p:val>
                                            <p:strVal val="ppt_x"/>
                                          </p:val>
                                        </p:tav>
                                        <p:tav tm="100000">
                                          <p:val>
                                            <p:strVal val="1+ppt_w/2"/>
                                          </p:val>
                                        </p:tav>
                                      </p:tavLst>
                                    </p:anim>
                                    <p:anim calcmode="lin" valueType="num">
                                      <p:cBhvr additive="base">
                                        <p:cTn id="562" dur="2000"/>
                                        <p:tgtEl>
                                          <p:spTgt spid="37"/>
                                        </p:tgtEl>
                                        <p:attrNameLst>
                                          <p:attrName>ppt_y</p:attrName>
                                        </p:attrNameLst>
                                      </p:cBhvr>
                                      <p:tavLst>
                                        <p:tav tm="0">
                                          <p:val>
                                            <p:strVal val="ppt_y"/>
                                          </p:val>
                                        </p:tav>
                                        <p:tav tm="100000">
                                          <p:val>
                                            <p:strVal val="ppt_y"/>
                                          </p:val>
                                        </p:tav>
                                      </p:tavLst>
                                    </p:anim>
                                    <p:set>
                                      <p:cBhvr>
                                        <p:cTn id="563" dur="1" fill="hold">
                                          <p:stCondLst>
                                            <p:cond delay="1999"/>
                                          </p:stCondLst>
                                        </p:cTn>
                                        <p:tgtEl>
                                          <p:spTgt spid="37"/>
                                        </p:tgtEl>
                                        <p:attrNameLst>
                                          <p:attrName>style.visibility</p:attrName>
                                        </p:attrNameLst>
                                      </p:cBhvr>
                                      <p:to>
                                        <p:strVal val="hidden"/>
                                      </p:to>
                                    </p:set>
                                  </p:childTnLst>
                                </p:cTn>
                              </p:par>
                              <p:par>
                                <p:cTn id="564" presetID="2" presetClass="exit" presetSubtype="2" fill="hold" grpId="2" nodeType="withEffect">
                                  <p:stCondLst>
                                    <p:cond delay="0"/>
                                  </p:stCondLst>
                                  <p:childTnLst>
                                    <p:anim calcmode="lin" valueType="num">
                                      <p:cBhvr additive="base">
                                        <p:cTn id="565" dur="2000"/>
                                        <p:tgtEl>
                                          <p:spTgt spid="38"/>
                                        </p:tgtEl>
                                        <p:attrNameLst>
                                          <p:attrName>ppt_x</p:attrName>
                                        </p:attrNameLst>
                                      </p:cBhvr>
                                      <p:tavLst>
                                        <p:tav tm="0">
                                          <p:val>
                                            <p:strVal val="ppt_x"/>
                                          </p:val>
                                        </p:tav>
                                        <p:tav tm="100000">
                                          <p:val>
                                            <p:strVal val="1+ppt_w/2"/>
                                          </p:val>
                                        </p:tav>
                                      </p:tavLst>
                                    </p:anim>
                                    <p:anim calcmode="lin" valueType="num">
                                      <p:cBhvr additive="base">
                                        <p:cTn id="566" dur="2000"/>
                                        <p:tgtEl>
                                          <p:spTgt spid="38"/>
                                        </p:tgtEl>
                                        <p:attrNameLst>
                                          <p:attrName>ppt_y</p:attrName>
                                        </p:attrNameLst>
                                      </p:cBhvr>
                                      <p:tavLst>
                                        <p:tav tm="0">
                                          <p:val>
                                            <p:strVal val="ppt_y"/>
                                          </p:val>
                                        </p:tav>
                                        <p:tav tm="100000">
                                          <p:val>
                                            <p:strVal val="ppt_y"/>
                                          </p:val>
                                        </p:tav>
                                      </p:tavLst>
                                    </p:anim>
                                    <p:set>
                                      <p:cBhvr>
                                        <p:cTn id="567" dur="1" fill="hold">
                                          <p:stCondLst>
                                            <p:cond delay="1999"/>
                                          </p:stCondLst>
                                        </p:cTn>
                                        <p:tgtEl>
                                          <p:spTgt spid="38"/>
                                        </p:tgtEl>
                                        <p:attrNameLst>
                                          <p:attrName>style.visibility</p:attrName>
                                        </p:attrNameLst>
                                      </p:cBhvr>
                                      <p:to>
                                        <p:strVal val="hidden"/>
                                      </p:to>
                                    </p:set>
                                  </p:childTnLst>
                                </p:cTn>
                              </p:par>
                              <p:par>
                                <p:cTn id="568" presetID="2" presetClass="exit" presetSubtype="2" fill="hold" grpId="2" nodeType="withEffect">
                                  <p:stCondLst>
                                    <p:cond delay="0"/>
                                  </p:stCondLst>
                                  <p:childTnLst>
                                    <p:anim calcmode="lin" valueType="num">
                                      <p:cBhvr additive="base">
                                        <p:cTn id="569" dur="2000"/>
                                        <p:tgtEl>
                                          <p:spTgt spid="39"/>
                                        </p:tgtEl>
                                        <p:attrNameLst>
                                          <p:attrName>ppt_x</p:attrName>
                                        </p:attrNameLst>
                                      </p:cBhvr>
                                      <p:tavLst>
                                        <p:tav tm="0">
                                          <p:val>
                                            <p:strVal val="ppt_x"/>
                                          </p:val>
                                        </p:tav>
                                        <p:tav tm="100000">
                                          <p:val>
                                            <p:strVal val="1+ppt_w/2"/>
                                          </p:val>
                                        </p:tav>
                                      </p:tavLst>
                                    </p:anim>
                                    <p:anim calcmode="lin" valueType="num">
                                      <p:cBhvr additive="base">
                                        <p:cTn id="570" dur="2000"/>
                                        <p:tgtEl>
                                          <p:spTgt spid="39"/>
                                        </p:tgtEl>
                                        <p:attrNameLst>
                                          <p:attrName>ppt_y</p:attrName>
                                        </p:attrNameLst>
                                      </p:cBhvr>
                                      <p:tavLst>
                                        <p:tav tm="0">
                                          <p:val>
                                            <p:strVal val="ppt_y"/>
                                          </p:val>
                                        </p:tav>
                                        <p:tav tm="100000">
                                          <p:val>
                                            <p:strVal val="ppt_y"/>
                                          </p:val>
                                        </p:tav>
                                      </p:tavLst>
                                    </p:anim>
                                    <p:set>
                                      <p:cBhvr>
                                        <p:cTn id="571" dur="1" fill="hold">
                                          <p:stCondLst>
                                            <p:cond delay="1999"/>
                                          </p:stCondLst>
                                        </p:cTn>
                                        <p:tgtEl>
                                          <p:spTgt spid="39"/>
                                        </p:tgtEl>
                                        <p:attrNameLst>
                                          <p:attrName>style.visibility</p:attrName>
                                        </p:attrNameLst>
                                      </p:cBhvr>
                                      <p:to>
                                        <p:strVal val="hidden"/>
                                      </p:to>
                                    </p:set>
                                  </p:childTnLst>
                                </p:cTn>
                              </p:par>
                              <p:par>
                                <p:cTn id="572" presetID="2" presetClass="exit" presetSubtype="2" fill="hold" grpId="2" nodeType="withEffect">
                                  <p:stCondLst>
                                    <p:cond delay="0"/>
                                  </p:stCondLst>
                                  <p:childTnLst>
                                    <p:anim calcmode="lin" valueType="num">
                                      <p:cBhvr additive="base">
                                        <p:cTn id="573" dur="2000"/>
                                        <p:tgtEl>
                                          <p:spTgt spid="40"/>
                                        </p:tgtEl>
                                        <p:attrNameLst>
                                          <p:attrName>ppt_x</p:attrName>
                                        </p:attrNameLst>
                                      </p:cBhvr>
                                      <p:tavLst>
                                        <p:tav tm="0">
                                          <p:val>
                                            <p:strVal val="ppt_x"/>
                                          </p:val>
                                        </p:tav>
                                        <p:tav tm="100000">
                                          <p:val>
                                            <p:strVal val="1+ppt_w/2"/>
                                          </p:val>
                                        </p:tav>
                                      </p:tavLst>
                                    </p:anim>
                                    <p:anim calcmode="lin" valueType="num">
                                      <p:cBhvr additive="base">
                                        <p:cTn id="574" dur="2000"/>
                                        <p:tgtEl>
                                          <p:spTgt spid="40"/>
                                        </p:tgtEl>
                                        <p:attrNameLst>
                                          <p:attrName>ppt_y</p:attrName>
                                        </p:attrNameLst>
                                      </p:cBhvr>
                                      <p:tavLst>
                                        <p:tav tm="0">
                                          <p:val>
                                            <p:strVal val="ppt_y"/>
                                          </p:val>
                                        </p:tav>
                                        <p:tav tm="100000">
                                          <p:val>
                                            <p:strVal val="ppt_y"/>
                                          </p:val>
                                        </p:tav>
                                      </p:tavLst>
                                    </p:anim>
                                    <p:set>
                                      <p:cBhvr>
                                        <p:cTn id="575" dur="1" fill="hold">
                                          <p:stCondLst>
                                            <p:cond delay="1999"/>
                                          </p:stCondLst>
                                        </p:cTn>
                                        <p:tgtEl>
                                          <p:spTgt spid="40"/>
                                        </p:tgtEl>
                                        <p:attrNameLst>
                                          <p:attrName>style.visibility</p:attrName>
                                        </p:attrNameLst>
                                      </p:cBhvr>
                                      <p:to>
                                        <p:strVal val="hidden"/>
                                      </p:to>
                                    </p:set>
                                  </p:childTnLst>
                                </p:cTn>
                              </p:par>
                              <p:par>
                                <p:cTn id="576" presetID="2" presetClass="exit" presetSubtype="2" fill="hold" grpId="2" nodeType="withEffect">
                                  <p:stCondLst>
                                    <p:cond delay="0"/>
                                  </p:stCondLst>
                                  <p:childTnLst>
                                    <p:anim calcmode="lin" valueType="num">
                                      <p:cBhvr additive="base">
                                        <p:cTn id="577" dur="2000"/>
                                        <p:tgtEl>
                                          <p:spTgt spid="41"/>
                                        </p:tgtEl>
                                        <p:attrNameLst>
                                          <p:attrName>ppt_x</p:attrName>
                                        </p:attrNameLst>
                                      </p:cBhvr>
                                      <p:tavLst>
                                        <p:tav tm="0">
                                          <p:val>
                                            <p:strVal val="ppt_x"/>
                                          </p:val>
                                        </p:tav>
                                        <p:tav tm="100000">
                                          <p:val>
                                            <p:strVal val="1+ppt_w/2"/>
                                          </p:val>
                                        </p:tav>
                                      </p:tavLst>
                                    </p:anim>
                                    <p:anim calcmode="lin" valueType="num">
                                      <p:cBhvr additive="base">
                                        <p:cTn id="578" dur="2000"/>
                                        <p:tgtEl>
                                          <p:spTgt spid="41"/>
                                        </p:tgtEl>
                                        <p:attrNameLst>
                                          <p:attrName>ppt_y</p:attrName>
                                        </p:attrNameLst>
                                      </p:cBhvr>
                                      <p:tavLst>
                                        <p:tav tm="0">
                                          <p:val>
                                            <p:strVal val="ppt_y"/>
                                          </p:val>
                                        </p:tav>
                                        <p:tav tm="100000">
                                          <p:val>
                                            <p:strVal val="ppt_y"/>
                                          </p:val>
                                        </p:tav>
                                      </p:tavLst>
                                    </p:anim>
                                    <p:set>
                                      <p:cBhvr>
                                        <p:cTn id="579" dur="1" fill="hold">
                                          <p:stCondLst>
                                            <p:cond delay="1999"/>
                                          </p:stCondLst>
                                        </p:cTn>
                                        <p:tgtEl>
                                          <p:spTgt spid="41"/>
                                        </p:tgtEl>
                                        <p:attrNameLst>
                                          <p:attrName>style.visibility</p:attrName>
                                        </p:attrNameLst>
                                      </p:cBhvr>
                                      <p:to>
                                        <p:strVal val="hidden"/>
                                      </p:to>
                                    </p:set>
                                  </p:childTnLst>
                                </p:cTn>
                              </p:par>
                              <p:par>
                                <p:cTn id="580" presetID="2" presetClass="exit" presetSubtype="2" fill="hold" grpId="2" nodeType="withEffect">
                                  <p:stCondLst>
                                    <p:cond delay="0"/>
                                  </p:stCondLst>
                                  <p:childTnLst>
                                    <p:anim calcmode="lin" valueType="num">
                                      <p:cBhvr additive="base">
                                        <p:cTn id="581" dur="2000"/>
                                        <p:tgtEl>
                                          <p:spTgt spid="42"/>
                                        </p:tgtEl>
                                        <p:attrNameLst>
                                          <p:attrName>ppt_x</p:attrName>
                                        </p:attrNameLst>
                                      </p:cBhvr>
                                      <p:tavLst>
                                        <p:tav tm="0">
                                          <p:val>
                                            <p:strVal val="ppt_x"/>
                                          </p:val>
                                        </p:tav>
                                        <p:tav tm="100000">
                                          <p:val>
                                            <p:strVal val="1+ppt_w/2"/>
                                          </p:val>
                                        </p:tav>
                                      </p:tavLst>
                                    </p:anim>
                                    <p:anim calcmode="lin" valueType="num">
                                      <p:cBhvr additive="base">
                                        <p:cTn id="582" dur="2000"/>
                                        <p:tgtEl>
                                          <p:spTgt spid="42"/>
                                        </p:tgtEl>
                                        <p:attrNameLst>
                                          <p:attrName>ppt_y</p:attrName>
                                        </p:attrNameLst>
                                      </p:cBhvr>
                                      <p:tavLst>
                                        <p:tav tm="0">
                                          <p:val>
                                            <p:strVal val="ppt_y"/>
                                          </p:val>
                                        </p:tav>
                                        <p:tav tm="100000">
                                          <p:val>
                                            <p:strVal val="ppt_y"/>
                                          </p:val>
                                        </p:tav>
                                      </p:tavLst>
                                    </p:anim>
                                    <p:set>
                                      <p:cBhvr>
                                        <p:cTn id="583" dur="1" fill="hold">
                                          <p:stCondLst>
                                            <p:cond delay="1999"/>
                                          </p:stCondLst>
                                        </p:cTn>
                                        <p:tgtEl>
                                          <p:spTgt spid="42"/>
                                        </p:tgtEl>
                                        <p:attrNameLst>
                                          <p:attrName>style.visibility</p:attrName>
                                        </p:attrNameLst>
                                      </p:cBhvr>
                                      <p:to>
                                        <p:strVal val="hidden"/>
                                      </p:to>
                                    </p:set>
                                  </p:childTnLst>
                                </p:cTn>
                              </p:par>
                              <p:par>
                                <p:cTn id="584" presetID="2" presetClass="exit" presetSubtype="2" fill="hold" grpId="2" nodeType="withEffect">
                                  <p:stCondLst>
                                    <p:cond delay="0"/>
                                  </p:stCondLst>
                                  <p:childTnLst>
                                    <p:anim calcmode="lin" valueType="num">
                                      <p:cBhvr additive="base">
                                        <p:cTn id="585" dur="2000"/>
                                        <p:tgtEl>
                                          <p:spTgt spid="43"/>
                                        </p:tgtEl>
                                        <p:attrNameLst>
                                          <p:attrName>ppt_x</p:attrName>
                                        </p:attrNameLst>
                                      </p:cBhvr>
                                      <p:tavLst>
                                        <p:tav tm="0">
                                          <p:val>
                                            <p:strVal val="ppt_x"/>
                                          </p:val>
                                        </p:tav>
                                        <p:tav tm="100000">
                                          <p:val>
                                            <p:strVal val="1+ppt_w/2"/>
                                          </p:val>
                                        </p:tav>
                                      </p:tavLst>
                                    </p:anim>
                                    <p:anim calcmode="lin" valueType="num">
                                      <p:cBhvr additive="base">
                                        <p:cTn id="586" dur="2000"/>
                                        <p:tgtEl>
                                          <p:spTgt spid="43"/>
                                        </p:tgtEl>
                                        <p:attrNameLst>
                                          <p:attrName>ppt_y</p:attrName>
                                        </p:attrNameLst>
                                      </p:cBhvr>
                                      <p:tavLst>
                                        <p:tav tm="0">
                                          <p:val>
                                            <p:strVal val="ppt_y"/>
                                          </p:val>
                                        </p:tav>
                                        <p:tav tm="100000">
                                          <p:val>
                                            <p:strVal val="ppt_y"/>
                                          </p:val>
                                        </p:tav>
                                      </p:tavLst>
                                    </p:anim>
                                    <p:set>
                                      <p:cBhvr>
                                        <p:cTn id="587" dur="1" fill="hold">
                                          <p:stCondLst>
                                            <p:cond delay="1999"/>
                                          </p:stCondLst>
                                        </p:cTn>
                                        <p:tgtEl>
                                          <p:spTgt spid="43"/>
                                        </p:tgtEl>
                                        <p:attrNameLst>
                                          <p:attrName>style.visibility</p:attrName>
                                        </p:attrNameLst>
                                      </p:cBhvr>
                                      <p:to>
                                        <p:strVal val="hidden"/>
                                      </p:to>
                                    </p:set>
                                  </p:childTnLst>
                                </p:cTn>
                              </p:par>
                              <p:par>
                                <p:cTn id="588" presetID="2" presetClass="exit" presetSubtype="2" fill="hold" grpId="2" nodeType="withEffect">
                                  <p:stCondLst>
                                    <p:cond delay="0"/>
                                  </p:stCondLst>
                                  <p:childTnLst>
                                    <p:anim calcmode="lin" valueType="num">
                                      <p:cBhvr additive="base">
                                        <p:cTn id="589" dur="2000"/>
                                        <p:tgtEl>
                                          <p:spTgt spid="44"/>
                                        </p:tgtEl>
                                        <p:attrNameLst>
                                          <p:attrName>ppt_x</p:attrName>
                                        </p:attrNameLst>
                                      </p:cBhvr>
                                      <p:tavLst>
                                        <p:tav tm="0">
                                          <p:val>
                                            <p:strVal val="ppt_x"/>
                                          </p:val>
                                        </p:tav>
                                        <p:tav tm="100000">
                                          <p:val>
                                            <p:strVal val="1+ppt_w/2"/>
                                          </p:val>
                                        </p:tav>
                                      </p:tavLst>
                                    </p:anim>
                                    <p:anim calcmode="lin" valueType="num">
                                      <p:cBhvr additive="base">
                                        <p:cTn id="590" dur="2000"/>
                                        <p:tgtEl>
                                          <p:spTgt spid="44"/>
                                        </p:tgtEl>
                                        <p:attrNameLst>
                                          <p:attrName>ppt_y</p:attrName>
                                        </p:attrNameLst>
                                      </p:cBhvr>
                                      <p:tavLst>
                                        <p:tav tm="0">
                                          <p:val>
                                            <p:strVal val="ppt_y"/>
                                          </p:val>
                                        </p:tav>
                                        <p:tav tm="100000">
                                          <p:val>
                                            <p:strVal val="ppt_y"/>
                                          </p:val>
                                        </p:tav>
                                      </p:tavLst>
                                    </p:anim>
                                    <p:set>
                                      <p:cBhvr>
                                        <p:cTn id="591" dur="1" fill="hold">
                                          <p:stCondLst>
                                            <p:cond delay="1999"/>
                                          </p:stCondLst>
                                        </p:cTn>
                                        <p:tgtEl>
                                          <p:spTgt spid="44"/>
                                        </p:tgtEl>
                                        <p:attrNameLst>
                                          <p:attrName>style.visibility</p:attrName>
                                        </p:attrNameLst>
                                      </p:cBhvr>
                                      <p:to>
                                        <p:strVal val="hidden"/>
                                      </p:to>
                                    </p:set>
                                  </p:childTnLst>
                                </p:cTn>
                              </p:par>
                              <p:par>
                                <p:cTn id="592" presetID="2" presetClass="exit" presetSubtype="2" fill="hold" grpId="2" nodeType="withEffect">
                                  <p:stCondLst>
                                    <p:cond delay="0"/>
                                  </p:stCondLst>
                                  <p:childTnLst>
                                    <p:anim calcmode="lin" valueType="num">
                                      <p:cBhvr additive="base">
                                        <p:cTn id="593" dur="2000"/>
                                        <p:tgtEl>
                                          <p:spTgt spid="45"/>
                                        </p:tgtEl>
                                        <p:attrNameLst>
                                          <p:attrName>ppt_x</p:attrName>
                                        </p:attrNameLst>
                                      </p:cBhvr>
                                      <p:tavLst>
                                        <p:tav tm="0">
                                          <p:val>
                                            <p:strVal val="ppt_x"/>
                                          </p:val>
                                        </p:tav>
                                        <p:tav tm="100000">
                                          <p:val>
                                            <p:strVal val="1+ppt_w/2"/>
                                          </p:val>
                                        </p:tav>
                                      </p:tavLst>
                                    </p:anim>
                                    <p:anim calcmode="lin" valueType="num">
                                      <p:cBhvr additive="base">
                                        <p:cTn id="594" dur="2000"/>
                                        <p:tgtEl>
                                          <p:spTgt spid="45"/>
                                        </p:tgtEl>
                                        <p:attrNameLst>
                                          <p:attrName>ppt_y</p:attrName>
                                        </p:attrNameLst>
                                      </p:cBhvr>
                                      <p:tavLst>
                                        <p:tav tm="0">
                                          <p:val>
                                            <p:strVal val="ppt_y"/>
                                          </p:val>
                                        </p:tav>
                                        <p:tav tm="100000">
                                          <p:val>
                                            <p:strVal val="ppt_y"/>
                                          </p:val>
                                        </p:tav>
                                      </p:tavLst>
                                    </p:anim>
                                    <p:set>
                                      <p:cBhvr>
                                        <p:cTn id="595" dur="1" fill="hold">
                                          <p:stCondLst>
                                            <p:cond delay="1999"/>
                                          </p:stCondLst>
                                        </p:cTn>
                                        <p:tgtEl>
                                          <p:spTgt spid="45"/>
                                        </p:tgtEl>
                                        <p:attrNameLst>
                                          <p:attrName>style.visibility</p:attrName>
                                        </p:attrNameLst>
                                      </p:cBhvr>
                                      <p:to>
                                        <p:strVal val="hidden"/>
                                      </p:to>
                                    </p:set>
                                  </p:childTnLst>
                                </p:cTn>
                              </p:par>
                              <p:par>
                                <p:cTn id="596" presetID="2" presetClass="exit" presetSubtype="2" fill="hold" grpId="2" nodeType="withEffect">
                                  <p:stCondLst>
                                    <p:cond delay="0"/>
                                  </p:stCondLst>
                                  <p:childTnLst>
                                    <p:anim calcmode="lin" valueType="num">
                                      <p:cBhvr additive="base">
                                        <p:cTn id="597" dur="2000"/>
                                        <p:tgtEl>
                                          <p:spTgt spid="46"/>
                                        </p:tgtEl>
                                        <p:attrNameLst>
                                          <p:attrName>ppt_x</p:attrName>
                                        </p:attrNameLst>
                                      </p:cBhvr>
                                      <p:tavLst>
                                        <p:tav tm="0">
                                          <p:val>
                                            <p:strVal val="ppt_x"/>
                                          </p:val>
                                        </p:tav>
                                        <p:tav tm="100000">
                                          <p:val>
                                            <p:strVal val="1+ppt_w/2"/>
                                          </p:val>
                                        </p:tav>
                                      </p:tavLst>
                                    </p:anim>
                                    <p:anim calcmode="lin" valueType="num">
                                      <p:cBhvr additive="base">
                                        <p:cTn id="598" dur="2000"/>
                                        <p:tgtEl>
                                          <p:spTgt spid="46"/>
                                        </p:tgtEl>
                                        <p:attrNameLst>
                                          <p:attrName>ppt_y</p:attrName>
                                        </p:attrNameLst>
                                      </p:cBhvr>
                                      <p:tavLst>
                                        <p:tav tm="0">
                                          <p:val>
                                            <p:strVal val="ppt_y"/>
                                          </p:val>
                                        </p:tav>
                                        <p:tav tm="100000">
                                          <p:val>
                                            <p:strVal val="ppt_y"/>
                                          </p:val>
                                        </p:tav>
                                      </p:tavLst>
                                    </p:anim>
                                    <p:set>
                                      <p:cBhvr>
                                        <p:cTn id="599" dur="1" fill="hold">
                                          <p:stCondLst>
                                            <p:cond delay="1999"/>
                                          </p:stCondLst>
                                        </p:cTn>
                                        <p:tgtEl>
                                          <p:spTgt spid="46"/>
                                        </p:tgtEl>
                                        <p:attrNameLst>
                                          <p:attrName>style.visibility</p:attrName>
                                        </p:attrNameLst>
                                      </p:cBhvr>
                                      <p:to>
                                        <p:strVal val="hidden"/>
                                      </p:to>
                                    </p:set>
                                  </p:childTnLst>
                                </p:cTn>
                              </p:par>
                              <p:par>
                                <p:cTn id="600" presetID="2" presetClass="exit" presetSubtype="2" fill="hold" grpId="2" nodeType="withEffect">
                                  <p:stCondLst>
                                    <p:cond delay="0"/>
                                  </p:stCondLst>
                                  <p:childTnLst>
                                    <p:anim calcmode="lin" valueType="num">
                                      <p:cBhvr additive="base">
                                        <p:cTn id="601" dur="2000"/>
                                        <p:tgtEl>
                                          <p:spTgt spid="47"/>
                                        </p:tgtEl>
                                        <p:attrNameLst>
                                          <p:attrName>ppt_x</p:attrName>
                                        </p:attrNameLst>
                                      </p:cBhvr>
                                      <p:tavLst>
                                        <p:tav tm="0">
                                          <p:val>
                                            <p:strVal val="ppt_x"/>
                                          </p:val>
                                        </p:tav>
                                        <p:tav tm="100000">
                                          <p:val>
                                            <p:strVal val="1+ppt_w/2"/>
                                          </p:val>
                                        </p:tav>
                                      </p:tavLst>
                                    </p:anim>
                                    <p:anim calcmode="lin" valueType="num">
                                      <p:cBhvr additive="base">
                                        <p:cTn id="602" dur="2000"/>
                                        <p:tgtEl>
                                          <p:spTgt spid="47"/>
                                        </p:tgtEl>
                                        <p:attrNameLst>
                                          <p:attrName>ppt_y</p:attrName>
                                        </p:attrNameLst>
                                      </p:cBhvr>
                                      <p:tavLst>
                                        <p:tav tm="0">
                                          <p:val>
                                            <p:strVal val="ppt_y"/>
                                          </p:val>
                                        </p:tav>
                                        <p:tav tm="100000">
                                          <p:val>
                                            <p:strVal val="ppt_y"/>
                                          </p:val>
                                        </p:tav>
                                      </p:tavLst>
                                    </p:anim>
                                    <p:set>
                                      <p:cBhvr>
                                        <p:cTn id="603" dur="1" fill="hold">
                                          <p:stCondLst>
                                            <p:cond delay="1999"/>
                                          </p:stCondLst>
                                        </p:cTn>
                                        <p:tgtEl>
                                          <p:spTgt spid="47"/>
                                        </p:tgtEl>
                                        <p:attrNameLst>
                                          <p:attrName>style.visibility</p:attrName>
                                        </p:attrNameLst>
                                      </p:cBhvr>
                                      <p:to>
                                        <p:strVal val="hidden"/>
                                      </p:to>
                                    </p:set>
                                  </p:childTnLst>
                                </p:cTn>
                              </p:par>
                              <p:par>
                                <p:cTn id="604" presetID="2" presetClass="exit" presetSubtype="2" fill="hold" grpId="2" nodeType="withEffect">
                                  <p:stCondLst>
                                    <p:cond delay="0"/>
                                  </p:stCondLst>
                                  <p:childTnLst>
                                    <p:anim calcmode="lin" valueType="num">
                                      <p:cBhvr additive="base">
                                        <p:cTn id="605" dur="2000"/>
                                        <p:tgtEl>
                                          <p:spTgt spid="48"/>
                                        </p:tgtEl>
                                        <p:attrNameLst>
                                          <p:attrName>ppt_x</p:attrName>
                                        </p:attrNameLst>
                                      </p:cBhvr>
                                      <p:tavLst>
                                        <p:tav tm="0">
                                          <p:val>
                                            <p:strVal val="ppt_x"/>
                                          </p:val>
                                        </p:tav>
                                        <p:tav tm="100000">
                                          <p:val>
                                            <p:strVal val="1+ppt_w/2"/>
                                          </p:val>
                                        </p:tav>
                                      </p:tavLst>
                                    </p:anim>
                                    <p:anim calcmode="lin" valueType="num">
                                      <p:cBhvr additive="base">
                                        <p:cTn id="606" dur="2000"/>
                                        <p:tgtEl>
                                          <p:spTgt spid="48"/>
                                        </p:tgtEl>
                                        <p:attrNameLst>
                                          <p:attrName>ppt_y</p:attrName>
                                        </p:attrNameLst>
                                      </p:cBhvr>
                                      <p:tavLst>
                                        <p:tav tm="0">
                                          <p:val>
                                            <p:strVal val="ppt_y"/>
                                          </p:val>
                                        </p:tav>
                                        <p:tav tm="100000">
                                          <p:val>
                                            <p:strVal val="ppt_y"/>
                                          </p:val>
                                        </p:tav>
                                      </p:tavLst>
                                    </p:anim>
                                    <p:set>
                                      <p:cBhvr>
                                        <p:cTn id="607" dur="1" fill="hold">
                                          <p:stCondLst>
                                            <p:cond delay="1999"/>
                                          </p:stCondLst>
                                        </p:cTn>
                                        <p:tgtEl>
                                          <p:spTgt spid="48"/>
                                        </p:tgtEl>
                                        <p:attrNameLst>
                                          <p:attrName>style.visibility</p:attrName>
                                        </p:attrNameLst>
                                      </p:cBhvr>
                                      <p:to>
                                        <p:strVal val="hidden"/>
                                      </p:to>
                                    </p:set>
                                  </p:childTnLst>
                                </p:cTn>
                              </p:par>
                              <p:par>
                                <p:cTn id="608" presetID="2" presetClass="exit" presetSubtype="2" fill="hold" grpId="2" nodeType="withEffect">
                                  <p:stCondLst>
                                    <p:cond delay="0"/>
                                  </p:stCondLst>
                                  <p:childTnLst>
                                    <p:anim calcmode="lin" valueType="num">
                                      <p:cBhvr additive="base">
                                        <p:cTn id="609" dur="2000"/>
                                        <p:tgtEl>
                                          <p:spTgt spid="49"/>
                                        </p:tgtEl>
                                        <p:attrNameLst>
                                          <p:attrName>ppt_x</p:attrName>
                                        </p:attrNameLst>
                                      </p:cBhvr>
                                      <p:tavLst>
                                        <p:tav tm="0">
                                          <p:val>
                                            <p:strVal val="ppt_x"/>
                                          </p:val>
                                        </p:tav>
                                        <p:tav tm="100000">
                                          <p:val>
                                            <p:strVal val="1+ppt_w/2"/>
                                          </p:val>
                                        </p:tav>
                                      </p:tavLst>
                                    </p:anim>
                                    <p:anim calcmode="lin" valueType="num">
                                      <p:cBhvr additive="base">
                                        <p:cTn id="610" dur="2000"/>
                                        <p:tgtEl>
                                          <p:spTgt spid="49"/>
                                        </p:tgtEl>
                                        <p:attrNameLst>
                                          <p:attrName>ppt_y</p:attrName>
                                        </p:attrNameLst>
                                      </p:cBhvr>
                                      <p:tavLst>
                                        <p:tav tm="0">
                                          <p:val>
                                            <p:strVal val="ppt_y"/>
                                          </p:val>
                                        </p:tav>
                                        <p:tav tm="100000">
                                          <p:val>
                                            <p:strVal val="ppt_y"/>
                                          </p:val>
                                        </p:tav>
                                      </p:tavLst>
                                    </p:anim>
                                    <p:set>
                                      <p:cBhvr>
                                        <p:cTn id="611" dur="1" fill="hold">
                                          <p:stCondLst>
                                            <p:cond delay="1999"/>
                                          </p:stCondLst>
                                        </p:cTn>
                                        <p:tgtEl>
                                          <p:spTgt spid="49"/>
                                        </p:tgtEl>
                                        <p:attrNameLst>
                                          <p:attrName>style.visibility</p:attrName>
                                        </p:attrNameLst>
                                      </p:cBhvr>
                                      <p:to>
                                        <p:strVal val="hidden"/>
                                      </p:to>
                                    </p:set>
                                  </p:childTnLst>
                                </p:cTn>
                              </p:par>
                              <p:par>
                                <p:cTn id="612" presetID="2" presetClass="exit" presetSubtype="2" fill="hold" grpId="2" nodeType="withEffect">
                                  <p:stCondLst>
                                    <p:cond delay="0"/>
                                  </p:stCondLst>
                                  <p:childTnLst>
                                    <p:anim calcmode="lin" valueType="num">
                                      <p:cBhvr additive="base">
                                        <p:cTn id="613" dur="2000"/>
                                        <p:tgtEl>
                                          <p:spTgt spid="50"/>
                                        </p:tgtEl>
                                        <p:attrNameLst>
                                          <p:attrName>ppt_x</p:attrName>
                                        </p:attrNameLst>
                                      </p:cBhvr>
                                      <p:tavLst>
                                        <p:tav tm="0">
                                          <p:val>
                                            <p:strVal val="ppt_x"/>
                                          </p:val>
                                        </p:tav>
                                        <p:tav tm="100000">
                                          <p:val>
                                            <p:strVal val="1+ppt_w/2"/>
                                          </p:val>
                                        </p:tav>
                                      </p:tavLst>
                                    </p:anim>
                                    <p:anim calcmode="lin" valueType="num">
                                      <p:cBhvr additive="base">
                                        <p:cTn id="614" dur="2000"/>
                                        <p:tgtEl>
                                          <p:spTgt spid="50"/>
                                        </p:tgtEl>
                                        <p:attrNameLst>
                                          <p:attrName>ppt_y</p:attrName>
                                        </p:attrNameLst>
                                      </p:cBhvr>
                                      <p:tavLst>
                                        <p:tav tm="0">
                                          <p:val>
                                            <p:strVal val="ppt_y"/>
                                          </p:val>
                                        </p:tav>
                                        <p:tav tm="100000">
                                          <p:val>
                                            <p:strVal val="ppt_y"/>
                                          </p:val>
                                        </p:tav>
                                      </p:tavLst>
                                    </p:anim>
                                    <p:set>
                                      <p:cBhvr>
                                        <p:cTn id="615" dur="1" fill="hold">
                                          <p:stCondLst>
                                            <p:cond delay="1999"/>
                                          </p:stCondLst>
                                        </p:cTn>
                                        <p:tgtEl>
                                          <p:spTgt spid="50"/>
                                        </p:tgtEl>
                                        <p:attrNameLst>
                                          <p:attrName>style.visibility</p:attrName>
                                        </p:attrNameLst>
                                      </p:cBhvr>
                                      <p:to>
                                        <p:strVal val="hidden"/>
                                      </p:to>
                                    </p:set>
                                  </p:childTnLst>
                                </p:cTn>
                              </p:par>
                              <p:par>
                                <p:cTn id="616" presetID="2" presetClass="exit" presetSubtype="2" fill="hold" grpId="2" nodeType="withEffect">
                                  <p:stCondLst>
                                    <p:cond delay="0"/>
                                  </p:stCondLst>
                                  <p:childTnLst>
                                    <p:anim calcmode="lin" valueType="num">
                                      <p:cBhvr additive="base">
                                        <p:cTn id="617" dur="2000"/>
                                        <p:tgtEl>
                                          <p:spTgt spid="51"/>
                                        </p:tgtEl>
                                        <p:attrNameLst>
                                          <p:attrName>ppt_x</p:attrName>
                                        </p:attrNameLst>
                                      </p:cBhvr>
                                      <p:tavLst>
                                        <p:tav tm="0">
                                          <p:val>
                                            <p:strVal val="ppt_x"/>
                                          </p:val>
                                        </p:tav>
                                        <p:tav tm="100000">
                                          <p:val>
                                            <p:strVal val="1+ppt_w/2"/>
                                          </p:val>
                                        </p:tav>
                                      </p:tavLst>
                                    </p:anim>
                                    <p:anim calcmode="lin" valueType="num">
                                      <p:cBhvr additive="base">
                                        <p:cTn id="618" dur="2000"/>
                                        <p:tgtEl>
                                          <p:spTgt spid="51"/>
                                        </p:tgtEl>
                                        <p:attrNameLst>
                                          <p:attrName>ppt_y</p:attrName>
                                        </p:attrNameLst>
                                      </p:cBhvr>
                                      <p:tavLst>
                                        <p:tav tm="0">
                                          <p:val>
                                            <p:strVal val="ppt_y"/>
                                          </p:val>
                                        </p:tav>
                                        <p:tav tm="100000">
                                          <p:val>
                                            <p:strVal val="ppt_y"/>
                                          </p:val>
                                        </p:tav>
                                      </p:tavLst>
                                    </p:anim>
                                    <p:set>
                                      <p:cBhvr>
                                        <p:cTn id="619" dur="1" fill="hold">
                                          <p:stCondLst>
                                            <p:cond delay="1999"/>
                                          </p:stCondLst>
                                        </p:cTn>
                                        <p:tgtEl>
                                          <p:spTgt spid="51"/>
                                        </p:tgtEl>
                                        <p:attrNameLst>
                                          <p:attrName>style.visibility</p:attrName>
                                        </p:attrNameLst>
                                      </p:cBhvr>
                                      <p:to>
                                        <p:strVal val="hidden"/>
                                      </p:to>
                                    </p:set>
                                  </p:childTnLst>
                                </p:cTn>
                              </p:par>
                              <p:par>
                                <p:cTn id="620" presetID="2" presetClass="exit" presetSubtype="2" fill="hold" grpId="2" nodeType="withEffect">
                                  <p:stCondLst>
                                    <p:cond delay="0"/>
                                  </p:stCondLst>
                                  <p:childTnLst>
                                    <p:anim calcmode="lin" valueType="num">
                                      <p:cBhvr additive="base">
                                        <p:cTn id="621" dur="2000"/>
                                        <p:tgtEl>
                                          <p:spTgt spid="52"/>
                                        </p:tgtEl>
                                        <p:attrNameLst>
                                          <p:attrName>ppt_x</p:attrName>
                                        </p:attrNameLst>
                                      </p:cBhvr>
                                      <p:tavLst>
                                        <p:tav tm="0">
                                          <p:val>
                                            <p:strVal val="ppt_x"/>
                                          </p:val>
                                        </p:tav>
                                        <p:tav tm="100000">
                                          <p:val>
                                            <p:strVal val="1+ppt_w/2"/>
                                          </p:val>
                                        </p:tav>
                                      </p:tavLst>
                                    </p:anim>
                                    <p:anim calcmode="lin" valueType="num">
                                      <p:cBhvr additive="base">
                                        <p:cTn id="622" dur="2000"/>
                                        <p:tgtEl>
                                          <p:spTgt spid="52"/>
                                        </p:tgtEl>
                                        <p:attrNameLst>
                                          <p:attrName>ppt_y</p:attrName>
                                        </p:attrNameLst>
                                      </p:cBhvr>
                                      <p:tavLst>
                                        <p:tav tm="0">
                                          <p:val>
                                            <p:strVal val="ppt_y"/>
                                          </p:val>
                                        </p:tav>
                                        <p:tav tm="100000">
                                          <p:val>
                                            <p:strVal val="ppt_y"/>
                                          </p:val>
                                        </p:tav>
                                      </p:tavLst>
                                    </p:anim>
                                    <p:set>
                                      <p:cBhvr>
                                        <p:cTn id="623" dur="1" fill="hold">
                                          <p:stCondLst>
                                            <p:cond delay="1999"/>
                                          </p:stCondLst>
                                        </p:cTn>
                                        <p:tgtEl>
                                          <p:spTgt spid="52"/>
                                        </p:tgtEl>
                                        <p:attrNameLst>
                                          <p:attrName>style.visibility</p:attrName>
                                        </p:attrNameLst>
                                      </p:cBhvr>
                                      <p:to>
                                        <p:strVal val="hidden"/>
                                      </p:to>
                                    </p:set>
                                  </p:childTnLst>
                                </p:cTn>
                              </p:par>
                              <p:par>
                                <p:cTn id="624" presetID="2" presetClass="exit" presetSubtype="2" fill="hold" grpId="2" nodeType="withEffect">
                                  <p:stCondLst>
                                    <p:cond delay="0"/>
                                  </p:stCondLst>
                                  <p:childTnLst>
                                    <p:anim calcmode="lin" valueType="num">
                                      <p:cBhvr additive="base">
                                        <p:cTn id="625" dur="2000"/>
                                        <p:tgtEl>
                                          <p:spTgt spid="53"/>
                                        </p:tgtEl>
                                        <p:attrNameLst>
                                          <p:attrName>ppt_x</p:attrName>
                                        </p:attrNameLst>
                                      </p:cBhvr>
                                      <p:tavLst>
                                        <p:tav tm="0">
                                          <p:val>
                                            <p:strVal val="ppt_x"/>
                                          </p:val>
                                        </p:tav>
                                        <p:tav tm="100000">
                                          <p:val>
                                            <p:strVal val="1+ppt_w/2"/>
                                          </p:val>
                                        </p:tav>
                                      </p:tavLst>
                                    </p:anim>
                                    <p:anim calcmode="lin" valueType="num">
                                      <p:cBhvr additive="base">
                                        <p:cTn id="626" dur="2000"/>
                                        <p:tgtEl>
                                          <p:spTgt spid="53"/>
                                        </p:tgtEl>
                                        <p:attrNameLst>
                                          <p:attrName>ppt_y</p:attrName>
                                        </p:attrNameLst>
                                      </p:cBhvr>
                                      <p:tavLst>
                                        <p:tav tm="0">
                                          <p:val>
                                            <p:strVal val="ppt_y"/>
                                          </p:val>
                                        </p:tav>
                                        <p:tav tm="100000">
                                          <p:val>
                                            <p:strVal val="ppt_y"/>
                                          </p:val>
                                        </p:tav>
                                      </p:tavLst>
                                    </p:anim>
                                    <p:set>
                                      <p:cBhvr>
                                        <p:cTn id="627" dur="1" fill="hold">
                                          <p:stCondLst>
                                            <p:cond delay="1999"/>
                                          </p:stCondLst>
                                        </p:cTn>
                                        <p:tgtEl>
                                          <p:spTgt spid="53"/>
                                        </p:tgtEl>
                                        <p:attrNameLst>
                                          <p:attrName>style.visibility</p:attrName>
                                        </p:attrNameLst>
                                      </p:cBhvr>
                                      <p:to>
                                        <p:strVal val="hidden"/>
                                      </p:to>
                                    </p:set>
                                  </p:childTnLst>
                                </p:cTn>
                              </p:par>
                              <p:par>
                                <p:cTn id="628" presetID="2" presetClass="exit" presetSubtype="2" fill="hold" grpId="2" nodeType="withEffect">
                                  <p:stCondLst>
                                    <p:cond delay="0"/>
                                  </p:stCondLst>
                                  <p:childTnLst>
                                    <p:anim calcmode="lin" valueType="num">
                                      <p:cBhvr additive="base">
                                        <p:cTn id="629" dur="2000"/>
                                        <p:tgtEl>
                                          <p:spTgt spid="54"/>
                                        </p:tgtEl>
                                        <p:attrNameLst>
                                          <p:attrName>ppt_x</p:attrName>
                                        </p:attrNameLst>
                                      </p:cBhvr>
                                      <p:tavLst>
                                        <p:tav tm="0">
                                          <p:val>
                                            <p:strVal val="ppt_x"/>
                                          </p:val>
                                        </p:tav>
                                        <p:tav tm="100000">
                                          <p:val>
                                            <p:strVal val="1+ppt_w/2"/>
                                          </p:val>
                                        </p:tav>
                                      </p:tavLst>
                                    </p:anim>
                                    <p:anim calcmode="lin" valueType="num">
                                      <p:cBhvr additive="base">
                                        <p:cTn id="630" dur="2000"/>
                                        <p:tgtEl>
                                          <p:spTgt spid="54"/>
                                        </p:tgtEl>
                                        <p:attrNameLst>
                                          <p:attrName>ppt_y</p:attrName>
                                        </p:attrNameLst>
                                      </p:cBhvr>
                                      <p:tavLst>
                                        <p:tav tm="0">
                                          <p:val>
                                            <p:strVal val="ppt_y"/>
                                          </p:val>
                                        </p:tav>
                                        <p:tav tm="100000">
                                          <p:val>
                                            <p:strVal val="ppt_y"/>
                                          </p:val>
                                        </p:tav>
                                      </p:tavLst>
                                    </p:anim>
                                    <p:set>
                                      <p:cBhvr>
                                        <p:cTn id="631" dur="1" fill="hold">
                                          <p:stCondLst>
                                            <p:cond delay="1999"/>
                                          </p:stCondLst>
                                        </p:cTn>
                                        <p:tgtEl>
                                          <p:spTgt spid="54"/>
                                        </p:tgtEl>
                                        <p:attrNameLst>
                                          <p:attrName>style.visibility</p:attrName>
                                        </p:attrNameLst>
                                      </p:cBhvr>
                                      <p:to>
                                        <p:strVal val="hidden"/>
                                      </p:to>
                                    </p:set>
                                  </p:childTnLst>
                                </p:cTn>
                              </p:par>
                              <p:par>
                                <p:cTn id="632" presetID="5" presetClass="exit" presetSubtype="10" fill="hold" grpId="3" nodeType="withEffect">
                                  <p:stCondLst>
                                    <p:cond delay="0"/>
                                  </p:stCondLst>
                                  <p:childTnLst>
                                    <p:animEffect transition="out" filter="checkerboard(across)">
                                      <p:cBhvr>
                                        <p:cTn id="633" dur="2000"/>
                                        <p:tgtEl>
                                          <p:spTgt spid="3"/>
                                        </p:tgtEl>
                                      </p:cBhvr>
                                    </p:animEffect>
                                    <p:set>
                                      <p:cBhvr>
                                        <p:cTn id="634" dur="1" fill="hold">
                                          <p:stCondLst>
                                            <p:cond delay="1999"/>
                                          </p:stCondLst>
                                        </p:cTn>
                                        <p:tgtEl>
                                          <p:spTgt spid="3"/>
                                        </p:tgtEl>
                                        <p:attrNameLst>
                                          <p:attrName>style.visibility</p:attrName>
                                        </p:attrNameLst>
                                      </p:cBhvr>
                                      <p:to>
                                        <p:strVal val="hidden"/>
                                      </p:to>
                                    </p:set>
                                  </p:childTnLst>
                                </p:cTn>
                              </p:par>
                              <p:par>
                                <p:cTn id="635" presetID="5" presetClass="exit" presetSubtype="10" fill="hold" grpId="3" nodeType="withEffect">
                                  <p:stCondLst>
                                    <p:cond delay="0"/>
                                  </p:stCondLst>
                                  <p:childTnLst>
                                    <p:animEffect transition="out" filter="checkerboard(across)">
                                      <p:cBhvr>
                                        <p:cTn id="636" dur="2000"/>
                                        <p:tgtEl>
                                          <p:spTgt spid="4"/>
                                        </p:tgtEl>
                                      </p:cBhvr>
                                    </p:animEffect>
                                    <p:set>
                                      <p:cBhvr>
                                        <p:cTn id="637" dur="1" fill="hold">
                                          <p:stCondLst>
                                            <p:cond delay="1999"/>
                                          </p:stCondLst>
                                        </p:cTn>
                                        <p:tgtEl>
                                          <p:spTgt spid="4"/>
                                        </p:tgtEl>
                                        <p:attrNameLst>
                                          <p:attrName>style.visibility</p:attrName>
                                        </p:attrNameLst>
                                      </p:cBhvr>
                                      <p:to>
                                        <p:strVal val="hidden"/>
                                      </p:to>
                                    </p:set>
                                  </p:childTnLst>
                                </p:cTn>
                              </p:par>
                              <p:par>
                                <p:cTn id="638" presetID="5" presetClass="exit" presetSubtype="10" fill="hold" grpId="3" nodeType="withEffect">
                                  <p:stCondLst>
                                    <p:cond delay="0"/>
                                  </p:stCondLst>
                                  <p:childTnLst>
                                    <p:animEffect transition="out" filter="checkerboard(across)">
                                      <p:cBhvr>
                                        <p:cTn id="639" dur="2000"/>
                                        <p:tgtEl>
                                          <p:spTgt spid="5"/>
                                        </p:tgtEl>
                                      </p:cBhvr>
                                    </p:animEffect>
                                    <p:set>
                                      <p:cBhvr>
                                        <p:cTn id="640" dur="1" fill="hold">
                                          <p:stCondLst>
                                            <p:cond delay="1999"/>
                                          </p:stCondLst>
                                        </p:cTn>
                                        <p:tgtEl>
                                          <p:spTgt spid="5"/>
                                        </p:tgtEl>
                                        <p:attrNameLst>
                                          <p:attrName>style.visibility</p:attrName>
                                        </p:attrNameLst>
                                      </p:cBhvr>
                                      <p:to>
                                        <p:strVal val="hidden"/>
                                      </p:to>
                                    </p:set>
                                  </p:childTnLst>
                                </p:cTn>
                              </p:par>
                              <p:par>
                                <p:cTn id="641" presetID="5" presetClass="exit" presetSubtype="10" fill="hold" grpId="3" nodeType="withEffect">
                                  <p:stCondLst>
                                    <p:cond delay="0"/>
                                  </p:stCondLst>
                                  <p:childTnLst>
                                    <p:animEffect transition="out" filter="checkerboard(across)">
                                      <p:cBhvr>
                                        <p:cTn id="642" dur="2000"/>
                                        <p:tgtEl>
                                          <p:spTgt spid="6"/>
                                        </p:tgtEl>
                                      </p:cBhvr>
                                    </p:animEffect>
                                    <p:set>
                                      <p:cBhvr>
                                        <p:cTn id="643" dur="1" fill="hold">
                                          <p:stCondLst>
                                            <p:cond delay="1999"/>
                                          </p:stCondLst>
                                        </p:cTn>
                                        <p:tgtEl>
                                          <p:spTgt spid="6"/>
                                        </p:tgtEl>
                                        <p:attrNameLst>
                                          <p:attrName>style.visibility</p:attrName>
                                        </p:attrNameLst>
                                      </p:cBhvr>
                                      <p:to>
                                        <p:strVal val="hidden"/>
                                      </p:to>
                                    </p:set>
                                  </p:childTnLst>
                                </p:cTn>
                              </p:par>
                              <p:par>
                                <p:cTn id="644" presetID="5" presetClass="exit" presetSubtype="10" fill="hold" grpId="3" nodeType="withEffect">
                                  <p:stCondLst>
                                    <p:cond delay="0"/>
                                  </p:stCondLst>
                                  <p:childTnLst>
                                    <p:animEffect transition="out" filter="checkerboard(across)">
                                      <p:cBhvr>
                                        <p:cTn id="645" dur="2000"/>
                                        <p:tgtEl>
                                          <p:spTgt spid="7"/>
                                        </p:tgtEl>
                                      </p:cBhvr>
                                    </p:animEffect>
                                    <p:set>
                                      <p:cBhvr>
                                        <p:cTn id="646" dur="1" fill="hold">
                                          <p:stCondLst>
                                            <p:cond delay="1999"/>
                                          </p:stCondLst>
                                        </p:cTn>
                                        <p:tgtEl>
                                          <p:spTgt spid="7"/>
                                        </p:tgtEl>
                                        <p:attrNameLst>
                                          <p:attrName>style.visibility</p:attrName>
                                        </p:attrNameLst>
                                      </p:cBhvr>
                                      <p:to>
                                        <p:strVal val="hidden"/>
                                      </p:to>
                                    </p:set>
                                  </p:childTnLst>
                                </p:cTn>
                              </p:par>
                              <p:par>
                                <p:cTn id="647" presetID="5" presetClass="exit" presetSubtype="10" fill="hold" grpId="3" nodeType="withEffect">
                                  <p:stCondLst>
                                    <p:cond delay="0"/>
                                  </p:stCondLst>
                                  <p:childTnLst>
                                    <p:animEffect transition="out" filter="checkerboard(across)">
                                      <p:cBhvr>
                                        <p:cTn id="648" dur="2000"/>
                                        <p:tgtEl>
                                          <p:spTgt spid="8"/>
                                        </p:tgtEl>
                                      </p:cBhvr>
                                    </p:animEffect>
                                    <p:set>
                                      <p:cBhvr>
                                        <p:cTn id="649" dur="1" fill="hold">
                                          <p:stCondLst>
                                            <p:cond delay="1999"/>
                                          </p:stCondLst>
                                        </p:cTn>
                                        <p:tgtEl>
                                          <p:spTgt spid="8"/>
                                        </p:tgtEl>
                                        <p:attrNameLst>
                                          <p:attrName>style.visibility</p:attrName>
                                        </p:attrNameLst>
                                      </p:cBhvr>
                                      <p:to>
                                        <p:strVal val="hidden"/>
                                      </p:to>
                                    </p:set>
                                  </p:childTnLst>
                                </p:cTn>
                              </p:par>
                              <p:par>
                                <p:cTn id="650" presetID="5" presetClass="exit" presetSubtype="10" fill="hold" grpId="3" nodeType="withEffect">
                                  <p:stCondLst>
                                    <p:cond delay="0"/>
                                  </p:stCondLst>
                                  <p:childTnLst>
                                    <p:animEffect transition="out" filter="checkerboard(across)">
                                      <p:cBhvr>
                                        <p:cTn id="651" dur="2000"/>
                                        <p:tgtEl>
                                          <p:spTgt spid="9"/>
                                        </p:tgtEl>
                                      </p:cBhvr>
                                    </p:animEffect>
                                    <p:set>
                                      <p:cBhvr>
                                        <p:cTn id="652" dur="1" fill="hold">
                                          <p:stCondLst>
                                            <p:cond delay="1999"/>
                                          </p:stCondLst>
                                        </p:cTn>
                                        <p:tgtEl>
                                          <p:spTgt spid="9"/>
                                        </p:tgtEl>
                                        <p:attrNameLst>
                                          <p:attrName>style.visibility</p:attrName>
                                        </p:attrNameLst>
                                      </p:cBhvr>
                                      <p:to>
                                        <p:strVal val="hidden"/>
                                      </p:to>
                                    </p:set>
                                  </p:childTnLst>
                                </p:cTn>
                              </p:par>
                              <p:par>
                                <p:cTn id="653" presetID="5" presetClass="exit" presetSubtype="10" fill="hold" grpId="3" nodeType="withEffect">
                                  <p:stCondLst>
                                    <p:cond delay="0"/>
                                  </p:stCondLst>
                                  <p:childTnLst>
                                    <p:animEffect transition="out" filter="checkerboard(across)">
                                      <p:cBhvr>
                                        <p:cTn id="654" dur="2000"/>
                                        <p:tgtEl>
                                          <p:spTgt spid="10"/>
                                        </p:tgtEl>
                                      </p:cBhvr>
                                    </p:animEffect>
                                    <p:set>
                                      <p:cBhvr>
                                        <p:cTn id="655" dur="1" fill="hold">
                                          <p:stCondLst>
                                            <p:cond delay="1999"/>
                                          </p:stCondLst>
                                        </p:cTn>
                                        <p:tgtEl>
                                          <p:spTgt spid="10"/>
                                        </p:tgtEl>
                                        <p:attrNameLst>
                                          <p:attrName>style.visibility</p:attrName>
                                        </p:attrNameLst>
                                      </p:cBhvr>
                                      <p:to>
                                        <p:strVal val="hidden"/>
                                      </p:to>
                                    </p:set>
                                  </p:childTnLst>
                                </p:cTn>
                              </p:par>
                              <p:par>
                                <p:cTn id="656" presetID="5" presetClass="exit" presetSubtype="10" fill="hold" grpId="3" nodeType="withEffect">
                                  <p:stCondLst>
                                    <p:cond delay="0"/>
                                  </p:stCondLst>
                                  <p:childTnLst>
                                    <p:animEffect transition="out" filter="checkerboard(across)">
                                      <p:cBhvr>
                                        <p:cTn id="657" dur="2000"/>
                                        <p:tgtEl>
                                          <p:spTgt spid="11"/>
                                        </p:tgtEl>
                                      </p:cBhvr>
                                    </p:animEffect>
                                    <p:set>
                                      <p:cBhvr>
                                        <p:cTn id="658" dur="1" fill="hold">
                                          <p:stCondLst>
                                            <p:cond delay="1999"/>
                                          </p:stCondLst>
                                        </p:cTn>
                                        <p:tgtEl>
                                          <p:spTgt spid="11"/>
                                        </p:tgtEl>
                                        <p:attrNameLst>
                                          <p:attrName>style.visibility</p:attrName>
                                        </p:attrNameLst>
                                      </p:cBhvr>
                                      <p:to>
                                        <p:strVal val="hidden"/>
                                      </p:to>
                                    </p:set>
                                  </p:childTnLst>
                                </p:cTn>
                              </p:par>
                              <p:par>
                                <p:cTn id="659" presetID="5" presetClass="exit" presetSubtype="10" fill="hold" grpId="3" nodeType="withEffect">
                                  <p:stCondLst>
                                    <p:cond delay="0"/>
                                  </p:stCondLst>
                                  <p:childTnLst>
                                    <p:animEffect transition="out" filter="checkerboard(across)">
                                      <p:cBhvr>
                                        <p:cTn id="660" dur="2000"/>
                                        <p:tgtEl>
                                          <p:spTgt spid="12"/>
                                        </p:tgtEl>
                                      </p:cBhvr>
                                    </p:animEffect>
                                    <p:set>
                                      <p:cBhvr>
                                        <p:cTn id="661" dur="1" fill="hold">
                                          <p:stCondLst>
                                            <p:cond delay="1999"/>
                                          </p:stCondLst>
                                        </p:cTn>
                                        <p:tgtEl>
                                          <p:spTgt spid="12"/>
                                        </p:tgtEl>
                                        <p:attrNameLst>
                                          <p:attrName>style.visibility</p:attrName>
                                        </p:attrNameLst>
                                      </p:cBhvr>
                                      <p:to>
                                        <p:strVal val="hidden"/>
                                      </p:to>
                                    </p:set>
                                  </p:childTnLst>
                                </p:cTn>
                              </p:par>
                              <p:par>
                                <p:cTn id="662" presetID="5" presetClass="exit" presetSubtype="10" fill="hold" grpId="3" nodeType="withEffect">
                                  <p:stCondLst>
                                    <p:cond delay="0"/>
                                  </p:stCondLst>
                                  <p:childTnLst>
                                    <p:animEffect transition="out" filter="checkerboard(across)">
                                      <p:cBhvr>
                                        <p:cTn id="663" dur="2000"/>
                                        <p:tgtEl>
                                          <p:spTgt spid="13"/>
                                        </p:tgtEl>
                                      </p:cBhvr>
                                    </p:animEffect>
                                    <p:set>
                                      <p:cBhvr>
                                        <p:cTn id="664" dur="1" fill="hold">
                                          <p:stCondLst>
                                            <p:cond delay="1999"/>
                                          </p:stCondLst>
                                        </p:cTn>
                                        <p:tgtEl>
                                          <p:spTgt spid="13"/>
                                        </p:tgtEl>
                                        <p:attrNameLst>
                                          <p:attrName>style.visibility</p:attrName>
                                        </p:attrNameLst>
                                      </p:cBhvr>
                                      <p:to>
                                        <p:strVal val="hidden"/>
                                      </p:to>
                                    </p:set>
                                  </p:childTnLst>
                                </p:cTn>
                              </p:par>
                              <p:par>
                                <p:cTn id="665" presetID="5" presetClass="exit" presetSubtype="10" fill="hold" grpId="3" nodeType="withEffect">
                                  <p:stCondLst>
                                    <p:cond delay="0"/>
                                  </p:stCondLst>
                                  <p:childTnLst>
                                    <p:animEffect transition="out" filter="checkerboard(across)">
                                      <p:cBhvr>
                                        <p:cTn id="666" dur="2000"/>
                                        <p:tgtEl>
                                          <p:spTgt spid="14"/>
                                        </p:tgtEl>
                                      </p:cBhvr>
                                    </p:animEffect>
                                    <p:set>
                                      <p:cBhvr>
                                        <p:cTn id="667" dur="1" fill="hold">
                                          <p:stCondLst>
                                            <p:cond delay="1999"/>
                                          </p:stCondLst>
                                        </p:cTn>
                                        <p:tgtEl>
                                          <p:spTgt spid="14"/>
                                        </p:tgtEl>
                                        <p:attrNameLst>
                                          <p:attrName>style.visibility</p:attrName>
                                        </p:attrNameLst>
                                      </p:cBhvr>
                                      <p:to>
                                        <p:strVal val="hidden"/>
                                      </p:to>
                                    </p:set>
                                  </p:childTnLst>
                                </p:cTn>
                              </p:par>
                              <p:par>
                                <p:cTn id="668" presetID="5" presetClass="exit" presetSubtype="10" fill="hold" grpId="3" nodeType="withEffect">
                                  <p:stCondLst>
                                    <p:cond delay="0"/>
                                  </p:stCondLst>
                                  <p:childTnLst>
                                    <p:animEffect transition="out" filter="checkerboard(across)">
                                      <p:cBhvr>
                                        <p:cTn id="669" dur="2000"/>
                                        <p:tgtEl>
                                          <p:spTgt spid="15"/>
                                        </p:tgtEl>
                                      </p:cBhvr>
                                    </p:animEffect>
                                    <p:set>
                                      <p:cBhvr>
                                        <p:cTn id="670" dur="1" fill="hold">
                                          <p:stCondLst>
                                            <p:cond delay="1999"/>
                                          </p:stCondLst>
                                        </p:cTn>
                                        <p:tgtEl>
                                          <p:spTgt spid="15"/>
                                        </p:tgtEl>
                                        <p:attrNameLst>
                                          <p:attrName>style.visibility</p:attrName>
                                        </p:attrNameLst>
                                      </p:cBhvr>
                                      <p:to>
                                        <p:strVal val="hidden"/>
                                      </p:to>
                                    </p:set>
                                  </p:childTnLst>
                                </p:cTn>
                              </p:par>
                              <p:par>
                                <p:cTn id="671" presetID="5" presetClass="exit" presetSubtype="10" fill="hold" grpId="3" nodeType="withEffect">
                                  <p:stCondLst>
                                    <p:cond delay="0"/>
                                  </p:stCondLst>
                                  <p:childTnLst>
                                    <p:animEffect transition="out" filter="checkerboard(across)">
                                      <p:cBhvr>
                                        <p:cTn id="672" dur="2000"/>
                                        <p:tgtEl>
                                          <p:spTgt spid="16"/>
                                        </p:tgtEl>
                                      </p:cBhvr>
                                    </p:animEffect>
                                    <p:set>
                                      <p:cBhvr>
                                        <p:cTn id="673" dur="1" fill="hold">
                                          <p:stCondLst>
                                            <p:cond delay="1999"/>
                                          </p:stCondLst>
                                        </p:cTn>
                                        <p:tgtEl>
                                          <p:spTgt spid="16"/>
                                        </p:tgtEl>
                                        <p:attrNameLst>
                                          <p:attrName>style.visibility</p:attrName>
                                        </p:attrNameLst>
                                      </p:cBhvr>
                                      <p:to>
                                        <p:strVal val="hidden"/>
                                      </p:to>
                                    </p:set>
                                  </p:childTnLst>
                                </p:cTn>
                              </p:par>
                              <p:par>
                                <p:cTn id="674" presetID="5" presetClass="exit" presetSubtype="10" fill="hold" grpId="3" nodeType="withEffect">
                                  <p:stCondLst>
                                    <p:cond delay="0"/>
                                  </p:stCondLst>
                                  <p:childTnLst>
                                    <p:animEffect transition="out" filter="checkerboard(across)">
                                      <p:cBhvr>
                                        <p:cTn id="675" dur="2000"/>
                                        <p:tgtEl>
                                          <p:spTgt spid="17"/>
                                        </p:tgtEl>
                                      </p:cBhvr>
                                    </p:animEffect>
                                    <p:set>
                                      <p:cBhvr>
                                        <p:cTn id="676" dur="1" fill="hold">
                                          <p:stCondLst>
                                            <p:cond delay="1999"/>
                                          </p:stCondLst>
                                        </p:cTn>
                                        <p:tgtEl>
                                          <p:spTgt spid="17"/>
                                        </p:tgtEl>
                                        <p:attrNameLst>
                                          <p:attrName>style.visibility</p:attrName>
                                        </p:attrNameLst>
                                      </p:cBhvr>
                                      <p:to>
                                        <p:strVal val="hidden"/>
                                      </p:to>
                                    </p:set>
                                  </p:childTnLst>
                                </p:cTn>
                              </p:par>
                              <p:par>
                                <p:cTn id="677" presetID="5" presetClass="exit" presetSubtype="10" fill="hold" grpId="3" nodeType="withEffect">
                                  <p:stCondLst>
                                    <p:cond delay="0"/>
                                  </p:stCondLst>
                                  <p:childTnLst>
                                    <p:animEffect transition="out" filter="checkerboard(across)">
                                      <p:cBhvr>
                                        <p:cTn id="678" dur="2000"/>
                                        <p:tgtEl>
                                          <p:spTgt spid="18"/>
                                        </p:tgtEl>
                                      </p:cBhvr>
                                    </p:animEffect>
                                    <p:set>
                                      <p:cBhvr>
                                        <p:cTn id="679" dur="1" fill="hold">
                                          <p:stCondLst>
                                            <p:cond delay="1999"/>
                                          </p:stCondLst>
                                        </p:cTn>
                                        <p:tgtEl>
                                          <p:spTgt spid="18"/>
                                        </p:tgtEl>
                                        <p:attrNameLst>
                                          <p:attrName>style.visibility</p:attrName>
                                        </p:attrNameLst>
                                      </p:cBhvr>
                                      <p:to>
                                        <p:strVal val="hidden"/>
                                      </p:to>
                                    </p:set>
                                  </p:childTnLst>
                                </p:cTn>
                              </p:par>
                              <p:par>
                                <p:cTn id="680" presetID="5" presetClass="exit" presetSubtype="10" fill="hold" grpId="3" nodeType="withEffect">
                                  <p:stCondLst>
                                    <p:cond delay="0"/>
                                  </p:stCondLst>
                                  <p:childTnLst>
                                    <p:animEffect transition="out" filter="checkerboard(across)">
                                      <p:cBhvr>
                                        <p:cTn id="681" dur="2000"/>
                                        <p:tgtEl>
                                          <p:spTgt spid="19"/>
                                        </p:tgtEl>
                                      </p:cBhvr>
                                    </p:animEffect>
                                    <p:set>
                                      <p:cBhvr>
                                        <p:cTn id="682" dur="1" fill="hold">
                                          <p:stCondLst>
                                            <p:cond delay="1999"/>
                                          </p:stCondLst>
                                        </p:cTn>
                                        <p:tgtEl>
                                          <p:spTgt spid="19"/>
                                        </p:tgtEl>
                                        <p:attrNameLst>
                                          <p:attrName>style.visibility</p:attrName>
                                        </p:attrNameLst>
                                      </p:cBhvr>
                                      <p:to>
                                        <p:strVal val="hidden"/>
                                      </p:to>
                                    </p:set>
                                  </p:childTnLst>
                                </p:cTn>
                              </p:par>
                              <p:par>
                                <p:cTn id="683" presetID="5" presetClass="exit" presetSubtype="10" fill="hold" grpId="3" nodeType="withEffect">
                                  <p:stCondLst>
                                    <p:cond delay="0"/>
                                  </p:stCondLst>
                                  <p:childTnLst>
                                    <p:animEffect transition="out" filter="checkerboard(across)">
                                      <p:cBhvr>
                                        <p:cTn id="684" dur="2000"/>
                                        <p:tgtEl>
                                          <p:spTgt spid="20"/>
                                        </p:tgtEl>
                                      </p:cBhvr>
                                    </p:animEffect>
                                    <p:set>
                                      <p:cBhvr>
                                        <p:cTn id="685" dur="1" fill="hold">
                                          <p:stCondLst>
                                            <p:cond delay="1999"/>
                                          </p:stCondLst>
                                        </p:cTn>
                                        <p:tgtEl>
                                          <p:spTgt spid="20"/>
                                        </p:tgtEl>
                                        <p:attrNameLst>
                                          <p:attrName>style.visibility</p:attrName>
                                        </p:attrNameLst>
                                      </p:cBhvr>
                                      <p:to>
                                        <p:strVal val="hidden"/>
                                      </p:to>
                                    </p:set>
                                  </p:childTnLst>
                                </p:cTn>
                              </p:par>
                              <p:par>
                                <p:cTn id="686" presetID="5" presetClass="exit" presetSubtype="10" fill="hold" grpId="3" nodeType="withEffect">
                                  <p:stCondLst>
                                    <p:cond delay="0"/>
                                  </p:stCondLst>
                                  <p:childTnLst>
                                    <p:animEffect transition="out" filter="checkerboard(across)">
                                      <p:cBhvr>
                                        <p:cTn id="687" dur="2000"/>
                                        <p:tgtEl>
                                          <p:spTgt spid="21"/>
                                        </p:tgtEl>
                                      </p:cBhvr>
                                    </p:animEffect>
                                    <p:set>
                                      <p:cBhvr>
                                        <p:cTn id="688" dur="1" fill="hold">
                                          <p:stCondLst>
                                            <p:cond delay="1999"/>
                                          </p:stCondLst>
                                        </p:cTn>
                                        <p:tgtEl>
                                          <p:spTgt spid="21"/>
                                        </p:tgtEl>
                                        <p:attrNameLst>
                                          <p:attrName>style.visibility</p:attrName>
                                        </p:attrNameLst>
                                      </p:cBhvr>
                                      <p:to>
                                        <p:strVal val="hidden"/>
                                      </p:to>
                                    </p:set>
                                  </p:childTnLst>
                                </p:cTn>
                              </p:par>
                              <p:par>
                                <p:cTn id="689" presetID="5" presetClass="exit" presetSubtype="10" fill="hold" grpId="3" nodeType="withEffect">
                                  <p:stCondLst>
                                    <p:cond delay="0"/>
                                  </p:stCondLst>
                                  <p:childTnLst>
                                    <p:animEffect transition="out" filter="checkerboard(across)">
                                      <p:cBhvr>
                                        <p:cTn id="690" dur="2000"/>
                                        <p:tgtEl>
                                          <p:spTgt spid="22"/>
                                        </p:tgtEl>
                                      </p:cBhvr>
                                    </p:animEffect>
                                    <p:set>
                                      <p:cBhvr>
                                        <p:cTn id="691" dur="1" fill="hold">
                                          <p:stCondLst>
                                            <p:cond delay="1999"/>
                                          </p:stCondLst>
                                        </p:cTn>
                                        <p:tgtEl>
                                          <p:spTgt spid="22"/>
                                        </p:tgtEl>
                                        <p:attrNameLst>
                                          <p:attrName>style.visibility</p:attrName>
                                        </p:attrNameLst>
                                      </p:cBhvr>
                                      <p:to>
                                        <p:strVal val="hidden"/>
                                      </p:to>
                                    </p:set>
                                  </p:childTnLst>
                                </p:cTn>
                              </p:par>
                              <p:par>
                                <p:cTn id="692" presetID="5" presetClass="exit" presetSubtype="10" fill="hold" grpId="3" nodeType="withEffect">
                                  <p:stCondLst>
                                    <p:cond delay="0"/>
                                  </p:stCondLst>
                                  <p:childTnLst>
                                    <p:animEffect transition="out" filter="checkerboard(across)">
                                      <p:cBhvr>
                                        <p:cTn id="693" dur="2000"/>
                                        <p:tgtEl>
                                          <p:spTgt spid="23"/>
                                        </p:tgtEl>
                                      </p:cBhvr>
                                    </p:animEffect>
                                    <p:set>
                                      <p:cBhvr>
                                        <p:cTn id="694" dur="1" fill="hold">
                                          <p:stCondLst>
                                            <p:cond delay="1999"/>
                                          </p:stCondLst>
                                        </p:cTn>
                                        <p:tgtEl>
                                          <p:spTgt spid="23"/>
                                        </p:tgtEl>
                                        <p:attrNameLst>
                                          <p:attrName>style.visibility</p:attrName>
                                        </p:attrNameLst>
                                      </p:cBhvr>
                                      <p:to>
                                        <p:strVal val="hidden"/>
                                      </p:to>
                                    </p:set>
                                  </p:childTnLst>
                                </p:cTn>
                              </p:par>
                              <p:par>
                                <p:cTn id="695" presetID="5" presetClass="exit" presetSubtype="10" fill="hold" grpId="3" nodeType="withEffect">
                                  <p:stCondLst>
                                    <p:cond delay="0"/>
                                  </p:stCondLst>
                                  <p:childTnLst>
                                    <p:animEffect transition="out" filter="checkerboard(across)">
                                      <p:cBhvr>
                                        <p:cTn id="696" dur="2000"/>
                                        <p:tgtEl>
                                          <p:spTgt spid="24"/>
                                        </p:tgtEl>
                                      </p:cBhvr>
                                    </p:animEffect>
                                    <p:set>
                                      <p:cBhvr>
                                        <p:cTn id="697" dur="1" fill="hold">
                                          <p:stCondLst>
                                            <p:cond delay="1999"/>
                                          </p:stCondLst>
                                        </p:cTn>
                                        <p:tgtEl>
                                          <p:spTgt spid="24"/>
                                        </p:tgtEl>
                                        <p:attrNameLst>
                                          <p:attrName>style.visibility</p:attrName>
                                        </p:attrNameLst>
                                      </p:cBhvr>
                                      <p:to>
                                        <p:strVal val="hidden"/>
                                      </p:to>
                                    </p:set>
                                  </p:childTnLst>
                                </p:cTn>
                              </p:par>
                              <p:par>
                                <p:cTn id="698" presetID="5" presetClass="exit" presetSubtype="10" fill="hold" grpId="3" nodeType="withEffect">
                                  <p:stCondLst>
                                    <p:cond delay="0"/>
                                  </p:stCondLst>
                                  <p:childTnLst>
                                    <p:animEffect transition="out" filter="checkerboard(across)">
                                      <p:cBhvr>
                                        <p:cTn id="699" dur="2000"/>
                                        <p:tgtEl>
                                          <p:spTgt spid="25"/>
                                        </p:tgtEl>
                                      </p:cBhvr>
                                    </p:animEffect>
                                    <p:set>
                                      <p:cBhvr>
                                        <p:cTn id="700" dur="1" fill="hold">
                                          <p:stCondLst>
                                            <p:cond delay="1999"/>
                                          </p:stCondLst>
                                        </p:cTn>
                                        <p:tgtEl>
                                          <p:spTgt spid="25"/>
                                        </p:tgtEl>
                                        <p:attrNameLst>
                                          <p:attrName>style.visibility</p:attrName>
                                        </p:attrNameLst>
                                      </p:cBhvr>
                                      <p:to>
                                        <p:strVal val="hidden"/>
                                      </p:to>
                                    </p:set>
                                  </p:childTnLst>
                                </p:cTn>
                              </p:par>
                              <p:par>
                                <p:cTn id="701" presetID="5" presetClass="exit" presetSubtype="10" fill="hold" grpId="3" nodeType="withEffect">
                                  <p:stCondLst>
                                    <p:cond delay="0"/>
                                  </p:stCondLst>
                                  <p:childTnLst>
                                    <p:animEffect transition="out" filter="checkerboard(across)">
                                      <p:cBhvr>
                                        <p:cTn id="702" dur="2000"/>
                                        <p:tgtEl>
                                          <p:spTgt spid="26"/>
                                        </p:tgtEl>
                                      </p:cBhvr>
                                    </p:animEffect>
                                    <p:set>
                                      <p:cBhvr>
                                        <p:cTn id="703" dur="1" fill="hold">
                                          <p:stCondLst>
                                            <p:cond delay="1999"/>
                                          </p:stCondLst>
                                        </p:cTn>
                                        <p:tgtEl>
                                          <p:spTgt spid="26"/>
                                        </p:tgtEl>
                                        <p:attrNameLst>
                                          <p:attrName>style.visibility</p:attrName>
                                        </p:attrNameLst>
                                      </p:cBhvr>
                                      <p:to>
                                        <p:strVal val="hidden"/>
                                      </p:to>
                                    </p:set>
                                  </p:childTnLst>
                                </p:cTn>
                              </p:par>
                              <p:par>
                                <p:cTn id="704" presetID="5" presetClass="exit" presetSubtype="10" fill="hold" grpId="3" nodeType="withEffect">
                                  <p:stCondLst>
                                    <p:cond delay="0"/>
                                  </p:stCondLst>
                                  <p:childTnLst>
                                    <p:animEffect transition="out" filter="checkerboard(across)">
                                      <p:cBhvr>
                                        <p:cTn id="705" dur="2000"/>
                                        <p:tgtEl>
                                          <p:spTgt spid="27"/>
                                        </p:tgtEl>
                                      </p:cBhvr>
                                    </p:animEffect>
                                    <p:set>
                                      <p:cBhvr>
                                        <p:cTn id="706" dur="1" fill="hold">
                                          <p:stCondLst>
                                            <p:cond delay="1999"/>
                                          </p:stCondLst>
                                        </p:cTn>
                                        <p:tgtEl>
                                          <p:spTgt spid="27"/>
                                        </p:tgtEl>
                                        <p:attrNameLst>
                                          <p:attrName>style.visibility</p:attrName>
                                        </p:attrNameLst>
                                      </p:cBhvr>
                                      <p:to>
                                        <p:strVal val="hidden"/>
                                      </p:to>
                                    </p:set>
                                  </p:childTnLst>
                                </p:cTn>
                              </p:par>
                              <p:par>
                                <p:cTn id="707" presetID="5" presetClass="exit" presetSubtype="10" fill="hold" grpId="3" nodeType="withEffect">
                                  <p:stCondLst>
                                    <p:cond delay="0"/>
                                  </p:stCondLst>
                                  <p:childTnLst>
                                    <p:animEffect transition="out" filter="checkerboard(across)">
                                      <p:cBhvr>
                                        <p:cTn id="708" dur="2000"/>
                                        <p:tgtEl>
                                          <p:spTgt spid="28"/>
                                        </p:tgtEl>
                                      </p:cBhvr>
                                    </p:animEffect>
                                    <p:set>
                                      <p:cBhvr>
                                        <p:cTn id="709" dur="1" fill="hold">
                                          <p:stCondLst>
                                            <p:cond delay="1999"/>
                                          </p:stCondLst>
                                        </p:cTn>
                                        <p:tgtEl>
                                          <p:spTgt spid="28"/>
                                        </p:tgtEl>
                                        <p:attrNameLst>
                                          <p:attrName>style.visibility</p:attrName>
                                        </p:attrNameLst>
                                      </p:cBhvr>
                                      <p:to>
                                        <p:strVal val="hidden"/>
                                      </p:to>
                                    </p:set>
                                  </p:childTnLst>
                                </p:cTn>
                              </p:par>
                              <p:par>
                                <p:cTn id="710" presetID="5" presetClass="exit" presetSubtype="10" fill="hold" grpId="3" nodeType="withEffect">
                                  <p:stCondLst>
                                    <p:cond delay="0"/>
                                  </p:stCondLst>
                                  <p:childTnLst>
                                    <p:animEffect transition="out" filter="checkerboard(across)">
                                      <p:cBhvr>
                                        <p:cTn id="711" dur="2000"/>
                                        <p:tgtEl>
                                          <p:spTgt spid="29"/>
                                        </p:tgtEl>
                                      </p:cBhvr>
                                    </p:animEffect>
                                    <p:set>
                                      <p:cBhvr>
                                        <p:cTn id="712" dur="1" fill="hold">
                                          <p:stCondLst>
                                            <p:cond delay="1999"/>
                                          </p:stCondLst>
                                        </p:cTn>
                                        <p:tgtEl>
                                          <p:spTgt spid="29"/>
                                        </p:tgtEl>
                                        <p:attrNameLst>
                                          <p:attrName>style.visibility</p:attrName>
                                        </p:attrNameLst>
                                      </p:cBhvr>
                                      <p:to>
                                        <p:strVal val="hidden"/>
                                      </p:to>
                                    </p:set>
                                  </p:childTnLst>
                                </p:cTn>
                              </p:par>
                              <p:par>
                                <p:cTn id="713" presetID="5" presetClass="exit" presetSubtype="10" fill="hold" grpId="3" nodeType="withEffect">
                                  <p:stCondLst>
                                    <p:cond delay="0"/>
                                  </p:stCondLst>
                                  <p:childTnLst>
                                    <p:animEffect transition="out" filter="checkerboard(across)">
                                      <p:cBhvr>
                                        <p:cTn id="714" dur="2000"/>
                                        <p:tgtEl>
                                          <p:spTgt spid="30"/>
                                        </p:tgtEl>
                                      </p:cBhvr>
                                    </p:animEffect>
                                    <p:set>
                                      <p:cBhvr>
                                        <p:cTn id="715" dur="1" fill="hold">
                                          <p:stCondLst>
                                            <p:cond delay="1999"/>
                                          </p:stCondLst>
                                        </p:cTn>
                                        <p:tgtEl>
                                          <p:spTgt spid="30"/>
                                        </p:tgtEl>
                                        <p:attrNameLst>
                                          <p:attrName>style.visibility</p:attrName>
                                        </p:attrNameLst>
                                      </p:cBhvr>
                                      <p:to>
                                        <p:strVal val="hidden"/>
                                      </p:to>
                                    </p:set>
                                  </p:childTnLst>
                                </p:cTn>
                              </p:par>
                              <p:par>
                                <p:cTn id="716" presetID="5" presetClass="exit" presetSubtype="10" fill="hold" grpId="3" nodeType="withEffect">
                                  <p:stCondLst>
                                    <p:cond delay="0"/>
                                  </p:stCondLst>
                                  <p:childTnLst>
                                    <p:animEffect transition="out" filter="checkerboard(across)">
                                      <p:cBhvr>
                                        <p:cTn id="717" dur="2000"/>
                                        <p:tgtEl>
                                          <p:spTgt spid="31"/>
                                        </p:tgtEl>
                                      </p:cBhvr>
                                    </p:animEffect>
                                    <p:set>
                                      <p:cBhvr>
                                        <p:cTn id="718" dur="1" fill="hold">
                                          <p:stCondLst>
                                            <p:cond delay="1999"/>
                                          </p:stCondLst>
                                        </p:cTn>
                                        <p:tgtEl>
                                          <p:spTgt spid="31"/>
                                        </p:tgtEl>
                                        <p:attrNameLst>
                                          <p:attrName>style.visibility</p:attrName>
                                        </p:attrNameLst>
                                      </p:cBhvr>
                                      <p:to>
                                        <p:strVal val="hidden"/>
                                      </p:to>
                                    </p:set>
                                  </p:childTnLst>
                                </p:cTn>
                              </p:par>
                              <p:par>
                                <p:cTn id="719" presetID="5" presetClass="exit" presetSubtype="10" fill="hold" grpId="3" nodeType="withEffect">
                                  <p:stCondLst>
                                    <p:cond delay="0"/>
                                  </p:stCondLst>
                                  <p:childTnLst>
                                    <p:animEffect transition="out" filter="checkerboard(across)">
                                      <p:cBhvr>
                                        <p:cTn id="720" dur="2000"/>
                                        <p:tgtEl>
                                          <p:spTgt spid="32"/>
                                        </p:tgtEl>
                                      </p:cBhvr>
                                    </p:animEffect>
                                    <p:set>
                                      <p:cBhvr>
                                        <p:cTn id="721" dur="1" fill="hold">
                                          <p:stCondLst>
                                            <p:cond delay="1999"/>
                                          </p:stCondLst>
                                        </p:cTn>
                                        <p:tgtEl>
                                          <p:spTgt spid="32"/>
                                        </p:tgtEl>
                                        <p:attrNameLst>
                                          <p:attrName>style.visibility</p:attrName>
                                        </p:attrNameLst>
                                      </p:cBhvr>
                                      <p:to>
                                        <p:strVal val="hidden"/>
                                      </p:to>
                                    </p:set>
                                  </p:childTnLst>
                                </p:cTn>
                              </p:par>
                              <p:par>
                                <p:cTn id="722" presetID="5" presetClass="exit" presetSubtype="10" fill="hold" grpId="3" nodeType="withEffect">
                                  <p:stCondLst>
                                    <p:cond delay="0"/>
                                  </p:stCondLst>
                                  <p:childTnLst>
                                    <p:animEffect transition="out" filter="checkerboard(across)">
                                      <p:cBhvr>
                                        <p:cTn id="723" dur="2000"/>
                                        <p:tgtEl>
                                          <p:spTgt spid="33"/>
                                        </p:tgtEl>
                                      </p:cBhvr>
                                    </p:animEffect>
                                    <p:set>
                                      <p:cBhvr>
                                        <p:cTn id="724" dur="1" fill="hold">
                                          <p:stCondLst>
                                            <p:cond delay="1999"/>
                                          </p:stCondLst>
                                        </p:cTn>
                                        <p:tgtEl>
                                          <p:spTgt spid="33"/>
                                        </p:tgtEl>
                                        <p:attrNameLst>
                                          <p:attrName>style.visibility</p:attrName>
                                        </p:attrNameLst>
                                      </p:cBhvr>
                                      <p:to>
                                        <p:strVal val="hidden"/>
                                      </p:to>
                                    </p:set>
                                  </p:childTnLst>
                                </p:cTn>
                              </p:par>
                              <p:par>
                                <p:cTn id="725" presetID="5" presetClass="exit" presetSubtype="10" fill="hold" grpId="3" nodeType="withEffect">
                                  <p:stCondLst>
                                    <p:cond delay="0"/>
                                  </p:stCondLst>
                                  <p:childTnLst>
                                    <p:animEffect transition="out" filter="checkerboard(across)">
                                      <p:cBhvr>
                                        <p:cTn id="726" dur="2000"/>
                                        <p:tgtEl>
                                          <p:spTgt spid="34"/>
                                        </p:tgtEl>
                                      </p:cBhvr>
                                    </p:animEffect>
                                    <p:set>
                                      <p:cBhvr>
                                        <p:cTn id="727" dur="1" fill="hold">
                                          <p:stCondLst>
                                            <p:cond delay="1999"/>
                                          </p:stCondLst>
                                        </p:cTn>
                                        <p:tgtEl>
                                          <p:spTgt spid="34"/>
                                        </p:tgtEl>
                                        <p:attrNameLst>
                                          <p:attrName>style.visibility</p:attrName>
                                        </p:attrNameLst>
                                      </p:cBhvr>
                                      <p:to>
                                        <p:strVal val="hidden"/>
                                      </p:to>
                                    </p:set>
                                  </p:childTnLst>
                                </p:cTn>
                              </p:par>
                              <p:par>
                                <p:cTn id="728" presetID="5" presetClass="exit" presetSubtype="10" fill="hold" grpId="3" nodeType="withEffect">
                                  <p:stCondLst>
                                    <p:cond delay="0"/>
                                  </p:stCondLst>
                                  <p:childTnLst>
                                    <p:animEffect transition="out" filter="checkerboard(across)">
                                      <p:cBhvr>
                                        <p:cTn id="729" dur="2000"/>
                                        <p:tgtEl>
                                          <p:spTgt spid="35"/>
                                        </p:tgtEl>
                                      </p:cBhvr>
                                    </p:animEffect>
                                    <p:set>
                                      <p:cBhvr>
                                        <p:cTn id="730" dur="1" fill="hold">
                                          <p:stCondLst>
                                            <p:cond delay="1999"/>
                                          </p:stCondLst>
                                        </p:cTn>
                                        <p:tgtEl>
                                          <p:spTgt spid="35"/>
                                        </p:tgtEl>
                                        <p:attrNameLst>
                                          <p:attrName>style.visibility</p:attrName>
                                        </p:attrNameLst>
                                      </p:cBhvr>
                                      <p:to>
                                        <p:strVal val="hidden"/>
                                      </p:to>
                                    </p:set>
                                  </p:childTnLst>
                                </p:cTn>
                              </p:par>
                              <p:par>
                                <p:cTn id="731" presetID="5" presetClass="exit" presetSubtype="10" fill="hold" grpId="3" nodeType="withEffect">
                                  <p:stCondLst>
                                    <p:cond delay="0"/>
                                  </p:stCondLst>
                                  <p:childTnLst>
                                    <p:animEffect transition="out" filter="checkerboard(across)">
                                      <p:cBhvr>
                                        <p:cTn id="732" dur="2000"/>
                                        <p:tgtEl>
                                          <p:spTgt spid="36"/>
                                        </p:tgtEl>
                                      </p:cBhvr>
                                    </p:animEffect>
                                    <p:set>
                                      <p:cBhvr>
                                        <p:cTn id="733" dur="1" fill="hold">
                                          <p:stCondLst>
                                            <p:cond delay="1999"/>
                                          </p:stCondLst>
                                        </p:cTn>
                                        <p:tgtEl>
                                          <p:spTgt spid="36"/>
                                        </p:tgtEl>
                                        <p:attrNameLst>
                                          <p:attrName>style.visibility</p:attrName>
                                        </p:attrNameLst>
                                      </p:cBhvr>
                                      <p:to>
                                        <p:strVal val="hidden"/>
                                      </p:to>
                                    </p:set>
                                  </p:childTnLst>
                                </p:cTn>
                              </p:par>
                              <p:par>
                                <p:cTn id="734" presetID="5" presetClass="exit" presetSubtype="10" fill="hold" grpId="3" nodeType="withEffect">
                                  <p:stCondLst>
                                    <p:cond delay="0"/>
                                  </p:stCondLst>
                                  <p:childTnLst>
                                    <p:animEffect transition="out" filter="checkerboard(across)">
                                      <p:cBhvr>
                                        <p:cTn id="735" dur="2000"/>
                                        <p:tgtEl>
                                          <p:spTgt spid="37"/>
                                        </p:tgtEl>
                                      </p:cBhvr>
                                    </p:animEffect>
                                    <p:set>
                                      <p:cBhvr>
                                        <p:cTn id="736" dur="1" fill="hold">
                                          <p:stCondLst>
                                            <p:cond delay="1999"/>
                                          </p:stCondLst>
                                        </p:cTn>
                                        <p:tgtEl>
                                          <p:spTgt spid="37"/>
                                        </p:tgtEl>
                                        <p:attrNameLst>
                                          <p:attrName>style.visibility</p:attrName>
                                        </p:attrNameLst>
                                      </p:cBhvr>
                                      <p:to>
                                        <p:strVal val="hidden"/>
                                      </p:to>
                                    </p:set>
                                  </p:childTnLst>
                                </p:cTn>
                              </p:par>
                              <p:par>
                                <p:cTn id="737" presetID="5" presetClass="exit" presetSubtype="10" fill="hold" grpId="3" nodeType="withEffect">
                                  <p:stCondLst>
                                    <p:cond delay="0"/>
                                  </p:stCondLst>
                                  <p:childTnLst>
                                    <p:animEffect transition="out" filter="checkerboard(across)">
                                      <p:cBhvr>
                                        <p:cTn id="738" dur="2000"/>
                                        <p:tgtEl>
                                          <p:spTgt spid="38"/>
                                        </p:tgtEl>
                                      </p:cBhvr>
                                    </p:animEffect>
                                    <p:set>
                                      <p:cBhvr>
                                        <p:cTn id="739" dur="1" fill="hold">
                                          <p:stCondLst>
                                            <p:cond delay="1999"/>
                                          </p:stCondLst>
                                        </p:cTn>
                                        <p:tgtEl>
                                          <p:spTgt spid="38"/>
                                        </p:tgtEl>
                                        <p:attrNameLst>
                                          <p:attrName>style.visibility</p:attrName>
                                        </p:attrNameLst>
                                      </p:cBhvr>
                                      <p:to>
                                        <p:strVal val="hidden"/>
                                      </p:to>
                                    </p:set>
                                  </p:childTnLst>
                                </p:cTn>
                              </p:par>
                              <p:par>
                                <p:cTn id="740" presetID="5" presetClass="exit" presetSubtype="10" fill="hold" grpId="3" nodeType="withEffect">
                                  <p:stCondLst>
                                    <p:cond delay="0"/>
                                  </p:stCondLst>
                                  <p:childTnLst>
                                    <p:animEffect transition="out" filter="checkerboard(across)">
                                      <p:cBhvr>
                                        <p:cTn id="741" dur="2000"/>
                                        <p:tgtEl>
                                          <p:spTgt spid="39"/>
                                        </p:tgtEl>
                                      </p:cBhvr>
                                    </p:animEffect>
                                    <p:set>
                                      <p:cBhvr>
                                        <p:cTn id="742" dur="1" fill="hold">
                                          <p:stCondLst>
                                            <p:cond delay="1999"/>
                                          </p:stCondLst>
                                        </p:cTn>
                                        <p:tgtEl>
                                          <p:spTgt spid="39"/>
                                        </p:tgtEl>
                                        <p:attrNameLst>
                                          <p:attrName>style.visibility</p:attrName>
                                        </p:attrNameLst>
                                      </p:cBhvr>
                                      <p:to>
                                        <p:strVal val="hidden"/>
                                      </p:to>
                                    </p:set>
                                  </p:childTnLst>
                                </p:cTn>
                              </p:par>
                              <p:par>
                                <p:cTn id="743" presetID="5" presetClass="exit" presetSubtype="10" fill="hold" grpId="3" nodeType="withEffect">
                                  <p:stCondLst>
                                    <p:cond delay="0"/>
                                  </p:stCondLst>
                                  <p:childTnLst>
                                    <p:animEffect transition="out" filter="checkerboard(across)">
                                      <p:cBhvr>
                                        <p:cTn id="744" dur="2000"/>
                                        <p:tgtEl>
                                          <p:spTgt spid="40"/>
                                        </p:tgtEl>
                                      </p:cBhvr>
                                    </p:animEffect>
                                    <p:set>
                                      <p:cBhvr>
                                        <p:cTn id="745" dur="1" fill="hold">
                                          <p:stCondLst>
                                            <p:cond delay="1999"/>
                                          </p:stCondLst>
                                        </p:cTn>
                                        <p:tgtEl>
                                          <p:spTgt spid="40"/>
                                        </p:tgtEl>
                                        <p:attrNameLst>
                                          <p:attrName>style.visibility</p:attrName>
                                        </p:attrNameLst>
                                      </p:cBhvr>
                                      <p:to>
                                        <p:strVal val="hidden"/>
                                      </p:to>
                                    </p:set>
                                  </p:childTnLst>
                                </p:cTn>
                              </p:par>
                              <p:par>
                                <p:cTn id="746" presetID="5" presetClass="exit" presetSubtype="10" fill="hold" grpId="3" nodeType="withEffect">
                                  <p:stCondLst>
                                    <p:cond delay="0"/>
                                  </p:stCondLst>
                                  <p:childTnLst>
                                    <p:animEffect transition="out" filter="checkerboard(across)">
                                      <p:cBhvr>
                                        <p:cTn id="747" dur="2000"/>
                                        <p:tgtEl>
                                          <p:spTgt spid="41"/>
                                        </p:tgtEl>
                                      </p:cBhvr>
                                    </p:animEffect>
                                    <p:set>
                                      <p:cBhvr>
                                        <p:cTn id="748" dur="1" fill="hold">
                                          <p:stCondLst>
                                            <p:cond delay="1999"/>
                                          </p:stCondLst>
                                        </p:cTn>
                                        <p:tgtEl>
                                          <p:spTgt spid="41"/>
                                        </p:tgtEl>
                                        <p:attrNameLst>
                                          <p:attrName>style.visibility</p:attrName>
                                        </p:attrNameLst>
                                      </p:cBhvr>
                                      <p:to>
                                        <p:strVal val="hidden"/>
                                      </p:to>
                                    </p:set>
                                  </p:childTnLst>
                                </p:cTn>
                              </p:par>
                              <p:par>
                                <p:cTn id="749" presetID="5" presetClass="exit" presetSubtype="10" fill="hold" grpId="3" nodeType="withEffect">
                                  <p:stCondLst>
                                    <p:cond delay="0"/>
                                  </p:stCondLst>
                                  <p:childTnLst>
                                    <p:animEffect transition="out" filter="checkerboard(across)">
                                      <p:cBhvr>
                                        <p:cTn id="750" dur="2000"/>
                                        <p:tgtEl>
                                          <p:spTgt spid="42"/>
                                        </p:tgtEl>
                                      </p:cBhvr>
                                    </p:animEffect>
                                    <p:set>
                                      <p:cBhvr>
                                        <p:cTn id="751" dur="1" fill="hold">
                                          <p:stCondLst>
                                            <p:cond delay="1999"/>
                                          </p:stCondLst>
                                        </p:cTn>
                                        <p:tgtEl>
                                          <p:spTgt spid="42"/>
                                        </p:tgtEl>
                                        <p:attrNameLst>
                                          <p:attrName>style.visibility</p:attrName>
                                        </p:attrNameLst>
                                      </p:cBhvr>
                                      <p:to>
                                        <p:strVal val="hidden"/>
                                      </p:to>
                                    </p:set>
                                  </p:childTnLst>
                                </p:cTn>
                              </p:par>
                              <p:par>
                                <p:cTn id="752" presetID="5" presetClass="exit" presetSubtype="10" fill="hold" grpId="3" nodeType="withEffect">
                                  <p:stCondLst>
                                    <p:cond delay="0"/>
                                  </p:stCondLst>
                                  <p:childTnLst>
                                    <p:animEffect transition="out" filter="checkerboard(across)">
                                      <p:cBhvr>
                                        <p:cTn id="753" dur="2000"/>
                                        <p:tgtEl>
                                          <p:spTgt spid="43"/>
                                        </p:tgtEl>
                                      </p:cBhvr>
                                    </p:animEffect>
                                    <p:set>
                                      <p:cBhvr>
                                        <p:cTn id="754" dur="1" fill="hold">
                                          <p:stCondLst>
                                            <p:cond delay="1999"/>
                                          </p:stCondLst>
                                        </p:cTn>
                                        <p:tgtEl>
                                          <p:spTgt spid="43"/>
                                        </p:tgtEl>
                                        <p:attrNameLst>
                                          <p:attrName>style.visibility</p:attrName>
                                        </p:attrNameLst>
                                      </p:cBhvr>
                                      <p:to>
                                        <p:strVal val="hidden"/>
                                      </p:to>
                                    </p:set>
                                  </p:childTnLst>
                                </p:cTn>
                              </p:par>
                              <p:par>
                                <p:cTn id="755" presetID="5" presetClass="exit" presetSubtype="10" fill="hold" grpId="3" nodeType="withEffect">
                                  <p:stCondLst>
                                    <p:cond delay="0"/>
                                  </p:stCondLst>
                                  <p:childTnLst>
                                    <p:animEffect transition="out" filter="checkerboard(across)">
                                      <p:cBhvr>
                                        <p:cTn id="756" dur="2000"/>
                                        <p:tgtEl>
                                          <p:spTgt spid="44"/>
                                        </p:tgtEl>
                                      </p:cBhvr>
                                    </p:animEffect>
                                    <p:set>
                                      <p:cBhvr>
                                        <p:cTn id="757" dur="1" fill="hold">
                                          <p:stCondLst>
                                            <p:cond delay="1999"/>
                                          </p:stCondLst>
                                        </p:cTn>
                                        <p:tgtEl>
                                          <p:spTgt spid="44"/>
                                        </p:tgtEl>
                                        <p:attrNameLst>
                                          <p:attrName>style.visibility</p:attrName>
                                        </p:attrNameLst>
                                      </p:cBhvr>
                                      <p:to>
                                        <p:strVal val="hidden"/>
                                      </p:to>
                                    </p:set>
                                  </p:childTnLst>
                                </p:cTn>
                              </p:par>
                              <p:par>
                                <p:cTn id="758" presetID="5" presetClass="exit" presetSubtype="10" fill="hold" grpId="3" nodeType="withEffect">
                                  <p:stCondLst>
                                    <p:cond delay="0"/>
                                  </p:stCondLst>
                                  <p:childTnLst>
                                    <p:animEffect transition="out" filter="checkerboard(across)">
                                      <p:cBhvr>
                                        <p:cTn id="759" dur="2000"/>
                                        <p:tgtEl>
                                          <p:spTgt spid="45"/>
                                        </p:tgtEl>
                                      </p:cBhvr>
                                    </p:animEffect>
                                    <p:set>
                                      <p:cBhvr>
                                        <p:cTn id="760" dur="1" fill="hold">
                                          <p:stCondLst>
                                            <p:cond delay="1999"/>
                                          </p:stCondLst>
                                        </p:cTn>
                                        <p:tgtEl>
                                          <p:spTgt spid="45"/>
                                        </p:tgtEl>
                                        <p:attrNameLst>
                                          <p:attrName>style.visibility</p:attrName>
                                        </p:attrNameLst>
                                      </p:cBhvr>
                                      <p:to>
                                        <p:strVal val="hidden"/>
                                      </p:to>
                                    </p:set>
                                  </p:childTnLst>
                                </p:cTn>
                              </p:par>
                              <p:par>
                                <p:cTn id="761" presetID="5" presetClass="exit" presetSubtype="10" fill="hold" grpId="3" nodeType="withEffect">
                                  <p:stCondLst>
                                    <p:cond delay="0"/>
                                  </p:stCondLst>
                                  <p:childTnLst>
                                    <p:animEffect transition="out" filter="checkerboard(across)">
                                      <p:cBhvr>
                                        <p:cTn id="762" dur="2000"/>
                                        <p:tgtEl>
                                          <p:spTgt spid="46"/>
                                        </p:tgtEl>
                                      </p:cBhvr>
                                    </p:animEffect>
                                    <p:set>
                                      <p:cBhvr>
                                        <p:cTn id="763" dur="1" fill="hold">
                                          <p:stCondLst>
                                            <p:cond delay="1999"/>
                                          </p:stCondLst>
                                        </p:cTn>
                                        <p:tgtEl>
                                          <p:spTgt spid="46"/>
                                        </p:tgtEl>
                                        <p:attrNameLst>
                                          <p:attrName>style.visibility</p:attrName>
                                        </p:attrNameLst>
                                      </p:cBhvr>
                                      <p:to>
                                        <p:strVal val="hidden"/>
                                      </p:to>
                                    </p:set>
                                  </p:childTnLst>
                                </p:cTn>
                              </p:par>
                              <p:par>
                                <p:cTn id="764" presetID="5" presetClass="exit" presetSubtype="10" fill="hold" grpId="3" nodeType="withEffect">
                                  <p:stCondLst>
                                    <p:cond delay="0"/>
                                  </p:stCondLst>
                                  <p:childTnLst>
                                    <p:animEffect transition="out" filter="checkerboard(across)">
                                      <p:cBhvr>
                                        <p:cTn id="765" dur="2000"/>
                                        <p:tgtEl>
                                          <p:spTgt spid="47"/>
                                        </p:tgtEl>
                                      </p:cBhvr>
                                    </p:animEffect>
                                    <p:set>
                                      <p:cBhvr>
                                        <p:cTn id="766" dur="1" fill="hold">
                                          <p:stCondLst>
                                            <p:cond delay="1999"/>
                                          </p:stCondLst>
                                        </p:cTn>
                                        <p:tgtEl>
                                          <p:spTgt spid="47"/>
                                        </p:tgtEl>
                                        <p:attrNameLst>
                                          <p:attrName>style.visibility</p:attrName>
                                        </p:attrNameLst>
                                      </p:cBhvr>
                                      <p:to>
                                        <p:strVal val="hidden"/>
                                      </p:to>
                                    </p:set>
                                  </p:childTnLst>
                                </p:cTn>
                              </p:par>
                              <p:par>
                                <p:cTn id="767" presetID="5" presetClass="exit" presetSubtype="10" fill="hold" grpId="3" nodeType="withEffect">
                                  <p:stCondLst>
                                    <p:cond delay="0"/>
                                  </p:stCondLst>
                                  <p:childTnLst>
                                    <p:animEffect transition="out" filter="checkerboard(across)">
                                      <p:cBhvr>
                                        <p:cTn id="768" dur="2000"/>
                                        <p:tgtEl>
                                          <p:spTgt spid="48"/>
                                        </p:tgtEl>
                                      </p:cBhvr>
                                    </p:animEffect>
                                    <p:set>
                                      <p:cBhvr>
                                        <p:cTn id="769" dur="1" fill="hold">
                                          <p:stCondLst>
                                            <p:cond delay="1999"/>
                                          </p:stCondLst>
                                        </p:cTn>
                                        <p:tgtEl>
                                          <p:spTgt spid="48"/>
                                        </p:tgtEl>
                                        <p:attrNameLst>
                                          <p:attrName>style.visibility</p:attrName>
                                        </p:attrNameLst>
                                      </p:cBhvr>
                                      <p:to>
                                        <p:strVal val="hidden"/>
                                      </p:to>
                                    </p:set>
                                  </p:childTnLst>
                                </p:cTn>
                              </p:par>
                              <p:par>
                                <p:cTn id="770" presetID="5" presetClass="exit" presetSubtype="10" fill="hold" grpId="3" nodeType="withEffect">
                                  <p:stCondLst>
                                    <p:cond delay="0"/>
                                  </p:stCondLst>
                                  <p:childTnLst>
                                    <p:animEffect transition="out" filter="checkerboard(across)">
                                      <p:cBhvr>
                                        <p:cTn id="771" dur="2000"/>
                                        <p:tgtEl>
                                          <p:spTgt spid="49"/>
                                        </p:tgtEl>
                                      </p:cBhvr>
                                    </p:animEffect>
                                    <p:set>
                                      <p:cBhvr>
                                        <p:cTn id="772" dur="1" fill="hold">
                                          <p:stCondLst>
                                            <p:cond delay="1999"/>
                                          </p:stCondLst>
                                        </p:cTn>
                                        <p:tgtEl>
                                          <p:spTgt spid="49"/>
                                        </p:tgtEl>
                                        <p:attrNameLst>
                                          <p:attrName>style.visibility</p:attrName>
                                        </p:attrNameLst>
                                      </p:cBhvr>
                                      <p:to>
                                        <p:strVal val="hidden"/>
                                      </p:to>
                                    </p:set>
                                  </p:childTnLst>
                                </p:cTn>
                              </p:par>
                              <p:par>
                                <p:cTn id="773" presetID="5" presetClass="exit" presetSubtype="10" fill="hold" grpId="3" nodeType="withEffect">
                                  <p:stCondLst>
                                    <p:cond delay="0"/>
                                  </p:stCondLst>
                                  <p:childTnLst>
                                    <p:animEffect transition="out" filter="checkerboard(across)">
                                      <p:cBhvr>
                                        <p:cTn id="774" dur="2000"/>
                                        <p:tgtEl>
                                          <p:spTgt spid="50"/>
                                        </p:tgtEl>
                                      </p:cBhvr>
                                    </p:animEffect>
                                    <p:set>
                                      <p:cBhvr>
                                        <p:cTn id="775" dur="1" fill="hold">
                                          <p:stCondLst>
                                            <p:cond delay="1999"/>
                                          </p:stCondLst>
                                        </p:cTn>
                                        <p:tgtEl>
                                          <p:spTgt spid="50"/>
                                        </p:tgtEl>
                                        <p:attrNameLst>
                                          <p:attrName>style.visibility</p:attrName>
                                        </p:attrNameLst>
                                      </p:cBhvr>
                                      <p:to>
                                        <p:strVal val="hidden"/>
                                      </p:to>
                                    </p:set>
                                  </p:childTnLst>
                                </p:cTn>
                              </p:par>
                              <p:par>
                                <p:cTn id="776" presetID="5" presetClass="exit" presetSubtype="10" fill="hold" grpId="3" nodeType="withEffect">
                                  <p:stCondLst>
                                    <p:cond delay="0"/>
                                  </p:stCondLst>
                                  <p:childTnLst>
                                    <p:animEffect transition="out" filter="checkerboard(across)">
                                      <p:cBhvr>
                                        <p:cTn id="777" dur="2000"/>
                                        <p:tgtEl>
                                          <p:spTgt spid="51"/>
                                        </p:tgtEl>
                                      </p:cBhvr>
                                    </p:animEffect>
                                    <p:set>
                                      <p:cBhvr>
                                        <p:cTn id="778" dur="1" fill="hold">
                                          <p:stCondLst>
                                            <p:cond delay="1999"/>
                                          </p:stCondLst>
                                        </p:cTn>
                                        <p:tgtEl>
                                          <p:spTgt spid="51"/>
                                        </p:tgtEl>
                                        <p:attrNameLst>
                                          <p:attrName>style.visibility</p:attrName>
                                        </p:attrNameLst>
                                      </p:cBhvr>
                                      <p:to>
                                        <p:strVal val="hidden"/>
                                      </p:to>
                                    </p:set>
                                  </p:childTnLst>
                                </p:cTn>
                              </p:par>
                              <p:par>
                                <p:cTn id="779" presetID="5" presetClass="exit" presetSubtype="10" fill="hold" grpId="3" nodeType="withEffect">
                                  <p:stCondLst>
                                    <p:cond delay="0"/>
                                  </p:stCondLst>
                                  <p:childTnLst>
                                    <p:animEffect transition="out" filter="checkerboard(across)">
                                      <p:cBhvr>
                                        <p:cTn id="780" dur="2000"/>
                                        <p:tgtEl>
                                          <p:spTgt spid="52"/>
                                        </p:tgtEl>
                                      </p:cBhvr>
                                    </p:animEffect>
                                    <p:set>
                                      <p:cBhvr>
                                        <p:cTn id="781" dur="1" fill="hold">
                                          <p:stCondLst>
                                            <p:cond delay="1999"/>
                                          </p:stCondLst>
                                        </p:cTn>
                                        <p:tgtEl>
                                          <p:spTgt spid="52"/>
                                        </p:tgtEl>
                                        <p:attrNameLst>
                                          <p:attrName>style.visibility</p:attrName>
                                        </p:attrNameLst>
                                      </p:cBhvr>
                                      <p:to>
                                        <p:strVal val="hidden"/>
                                      </p:to>
                                    </p:set>
                                  </p:childTnLst>
                                </p:cTn>
                              </p:par>
                              <p:par>
                                <p:cTn id="782" presetID="5" presetClass="exit" presetSubtype="10" fill="hold" grpId="3" nodeType="withEffect">
                                  <p:stCondLst>
                                    <p:cond delay="0"/>
                                  </p:stCondLst>
                                  <p:childTnLst>
                                    <p:animEffect transition="out" filter="checkerboard(across)">
                                      <p:cBhvr>
                                        <p:cTn id="783" dur="2000"/>
                                        <p:tgtEl>
                                          <p:spTgt spid="53"/>
                                        </p:tgtEl>
                                      </p:cBhvr>
                                    </p:animEffect>
                                    <p:set>
                                      <p:cBhvr>
                                        <p:cTn id="784" dur="1" fill="hold">
                                          <p:stCondLst>
                                            <p:cond delay="1999"/>
                                          </p:stCondLst>
                                        </p:cTn>
                                        <p:tgtEl>
                                          <p:spTgt spid="53"/>
                                        </p:tgtEl>
                                        <p:attrNameLst>
                                          <p:attrName>style.visibility</p:attrName>
                                        </p:attrNameLst>
                                      </p:cBhvr>
                                      <p:to>
                                        <p:strVal val="hidden"/>
                                      </p:to>
                                    </p:set>
                                  </p:childTnLst>
                                </p:cTn>
                              </p:par>
                              <p:par>
                                <p:cTn id="785" presetID="5" presetClass="exit" presetSubtype="10" fill="hold" grpId="3" nodeType="withEffect">
                                  <p:stCondLst>
                                    <p:cond delay="0"/>
                                  </p:stCondLst>
                                  <p:childTnLst>
                                    <p:animEffect transition="out" filter="checkerboard(across)">
                                      <p:cBhvr>
                                        <p:cTn id="786" dur="2000"/>
                                        <p:tgtEl>
                                          <p:spTgt spid="54"/>
                                        </p:tgtEl>
                                      </p:cBhvr>
                                    </p:animEffect>
                                    <p:set>
                                      <p:cBhvr>
                                        <p:cTn id="787" dur="1" fill="hold">
                                          <p:stCondLst>
                                            <p:cond delay="1999"/>
                                          </p:stCondLst>
                                        </p:cTn>
                                        <p:tgtEl>
                                          <p:spTgt spid="54"/>
                                        </p:tgtEl>
                                        <p:attrNameLst>
                                          <p:attrName>style.visibility</p:attrName>
                                        </p:attrNameLst>
                                      </p:cBhvr>
                                      <p:to>
                                        <p:strVal val="hidden"/>
                                      </p:to>
                                    </p:set>
                                  </p:childTnLst>
                                </p:cTn>
                              </p:par>
                              <p:par>
                                <p:cTn id="788" presetID="23" presetClass="entr" presetSubtype="288" fill="hold" nodeType="withEffect">
                                  <p:stCondLst>
                                    <p:cond delay="0"/>
                                  </p:stCondLst>
                                  <p:childTnLst>
                                    <p:set>
                                      <p:cBhvr>
                                        <p:cTn id="789" dur="1" fill="hold">
                                          <p:stCondLst>
                                            <p:cond delay="0"/>
                                          </p:stCondLst>
                                        </p:cTn>
                                        <p:tgtEl>
                                          <p:spTgt spid="2"/>
                                        </p:tgtEl>
                                        <p:attrNameLst>
                                          <p:attrName>style.visibility</p:attrName>
                                        </p:attrNameLst>
                                      </p:cBhvr>
                                      <p:to>
                                        <p:strVal val="visible"/>
                                      </p:to>
                                    </p:set>
                                    <p:anim calcmode="lin" valueType="num">
                                      <p:cBhvr>
                                        <p:cTn id="790" dur="2000" fill="hold"/>
                                        <p:tgtEl>
                                          <p:spTgt spid="2"/>
                                        </p:tgtEl>
                                        <p:attrNameLst>
                                          <p:attrName>ppt_w</p:attrName>
                                        </p:attrNameLst>
                                      </p:cBhvr>
                                      <p:tavLst>
                                        <p:tav tm="0">
                                          <p:val>
                                            <p:strVal val="4/3*#ppt_w"/>
                                          </p:val>
                                        </p:tav>
                                        <p:tav tm="100000">
                                          <p:val>
                                            <p:strVal val="#ppt_w"/>
                                          </p:val>
                                        </p:tav>
                                      </p:tavLst>
                                    </p:anim>
                                    <p:anim calcmode="lin" valueType="num">
                                      <p:cBhvr>
                                        <p:cTn id="791" dur="2000" fill="hold"/>
                                        <p:tgtEl>
                                          <p:spTgt spid="2"/>
                                        </p:tgtEl>
                                        <p:attrNameLst>
                                          <p:attrName>ppt_h</p:attrName>
                                        </p:attrNameLst>
                                      </p:cBhvr>
                                      <p:tavLst>
                                        <p:tav tm="0">
                                          <p:val>
                                            <p:strVal val="4/3*#ppt_h"/>
                                          </p:val>
                                        </p:tav>
                                        <p:tav tm="100000">
                                          <p:val>
                                            <p:strVal val="#ppt_h"/>
                                          </p:val>
                                        </p:tav>
                                      </p:tavLst>
                                    </p:anim>
                                  </p:childTnLst>
                                </p:cTn>
                              </p:par>
                              <p:par>
                                <p:cTn id="792" presetID="16" presetClass="entr" presetSubtype="37" fill="hold" nodeType="withEffect">
                                  <p:stCondLst>
                                    <p:cond delay="0"/>
                                  </p:stCondLst>
                                  <p:childTnLst>
                                    <p:set>
                                      <p:cBhvr>
                                        <p:cTn id="793" dur="1" fill="hold">
                                          <p:stCondLst>
                                            <p:cond delay="0"/>
                                          </p:stCondLst>
                                        </p:cTn>
                                        <p:tgtEl>
                                          <p:spTgt spid="2"/>
                                        </p:tgtEl>
                                        <p:attrNameLst>
                                          <p:attrName>style.visibility</p:attrName>
                                        </p:attrNameLst>
                                      </p:cBhvr>
                                      <p:to>
                                        <p:strVal val="visible"/>
                                      </p:to>
                                    </p:set>
                                    <p:animEffect transition="in" filter="barn(outVertical)">
                                      <p:cBhvr>
                                        <p:cTn id="79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P spid="49" grpId="1" animBg="1"/>
      <p:bldP spid="49" grpId="2" animBg="1"/>
      <p:bldP spid="49" grpId="3" animBg="1"/>
      <p:bldP spid="49" grpId="4" animBg="1"/>
      <p:bldP spid="50" grpId="0" animBg="1"/>
      <p:bldP spid="50" grpId="1" animBg="1"/>
      <p:bldP spid="50" grpId="2" animBg="1"/>
      <p:bldP spid="50" grpId="3" animBg="1"/>
      <p:bldP spid="50" grpId="4" animBg="1"/>
      <p:bldP spid="51" grpId="0" animBg="1"/>
      <p:bldP spid="51" grpId="1" animBg="1"/>
      <p:bldP spid="51" grpId="2" animBg="1"/>
      <p:bldP spid="51" grpId="3" animBg="1"/>
      <p:bldP spid="51" grpId="4" animBg="1"/>
      <p:bldP spid="52" grpId="0" animBg="1"/>
      <p:bldP spid="52" grpId="1" animBg="1"/>
      <p:bldP spid="52" grpId="2" animBg="1"/>
      <p:bldP spid="52" grpId="3" animBg="1"/>
      <p:bldP spid="52" grpId="4" animBg="1"/>
      <p:bldP spid="53" grpId="0" animBg="1"/>
      <p:bldP spid="53" grpId="1" animBg="1"/>
      <p:bldP spid="53" grpId="2" animBg="1"/>
      <p:bldP spid="53" grpId="3" animBg="1"/>
      <p:bldP spid="53" grpId="4" animBg="1"/>
      <p:bldP spid="54" grpId="0" animBg="1"/>
      <p:bldP spid="54" grpId="1" animBg="1"/>
      <p:bldP spid="54" grpId="2" animBg="1"/>
      <p:bldP spid="54" grpId="3" animBg="1"/>
      <p:bldP spid="54" grpId="4" animBg="1"/>
      <p:bldP spid="5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2).jpg"/>
          <p:cNvPicPr>
            <a:picLocks noGrp="1" noChangeAspect="1"/>
          </p:cNvPicPr>
          <p:nvPr isPhoto="1"/>
        </p:nvPicPr>
        <p:blipFill>
          <a:blip r:embed="rId2">
            <a:lum/>
          </a:blip>
          <a:stretch>
            <a:fillRect/>
          </a:stretch>
        </p:blipFill>
        <p:spPr>
          <a:xfrm>
            <a:off x="1857356" y="0"/>
            <a:ext cx="5429288" cy="5143500"/>
          </a:xfrm>
          <a:prstGeom prst="rect">
            <a:avLst/>
          </a:prstGeom>
          <a:noFill/>
          <a:ln>
            <a:noFill/>
          </a:ln>
        </p:spPr>
      </p:pic>
      <p:sp>
        <p:nvSpPr>
          <p:cNvPr id="10" name="9 Rectángulo"/>
          <p:cNvSpPr/>
          <p:nvPr/>
        </p:nvSpPr>
        <p:spPr>
          <a:xfrm>
            <a:off x="0" y="0"/>
            <a:ext cx="285720" cy="5143500"/>
          </a:xfrm>
          <a:prstGeom prst="rect">
            <a:avLst/>
          </a:prstGeom>
          <a:blipFill>
            <a:blip r:embed="rId3">
              <a:duotone>
                <a:prstClr val="black"/>
                <a:srgbClr val="00B05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285752" y="0"/>
            <a:ext cx="214250" cy="5143500"/>
          </a:xfrm>
          <a:prstGeom prst="rect">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500034" y="0"/>
            <a:ext cx="285720" cy="5143500"/>
          </a:xfrm>
          <a:prstGeom prst="rect">
            <a:avLst/>
          </a:prstGeom>
          <a:blipFill>
            <a:blip r:embed="rId3">
              <a:duotone>
                <a:prstClr val="black"/>
                <a:srgbClr val="00B05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785786" y="0"/>
            <a:ext cx="214250" cy="5143500"/>
          </a:xfrm>
          <a:prstGeom prst="rect">
            <a:avLst/>
          </a:prstGeom>
          <a:blipFill>
            <a:blip r:embed="rId3">
              <a:duotone>
                <a:prstClr val="black"/>
                <a:schemeClr val="accent1">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1000100" y="0"/>
            <a:ext cx="214250" cy="5143500"/>
          </a:xfrm>
          <a:prstGeom prst="rect">
            <a:avLst/>
          </a:prstGeom>
          <a:blipFill>
            <a:blip r:embed="rId3">
              <a:duotone>
                <a:prstClr val="black"/>
                <a:srgbClr val="00B05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1214414" y="0"/>
            <a:ext cx="214250" cy="5143500"/>
          </a:xfrm>
          <a:prstGeom prst="rect">
            <a:avLst/>
          </a:prstGeom>
          <a:blipFill>
            <a:blip r:embed="rId3">
              <a:duotone>
                <a:prstClr val="black"/>
                <a:srgbClr val="FF000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1428728" y="0"/>
            <a:ext cx="214250" cy="5143500"/>
          </a:xfrm>
          <a:prstGeom prst="rect">
            <a:avLst/>
          </a:prstGeom>
          <a:blipFill>
            <a:blip r:embed="rId3">
              <a:duotone>
                <a:prstClr val="black"/>
                <a:srgbClr val="00B05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Rectángulo"/>
          <p:cNvSpPr/>
          <p:nvPr/>
        </p:nvSpPr>
        <p:spPr>
          <a:xfrm>
            <a:off x="1643042" y="0"/>
            <a:ext cx="214250" cy="5143500"/>
          </a:xfrm>
          <a:prstGeom prst="rect">
            <a:avLst/>
          </a:prstGeom>
          <a:blipFill>
            <a:blip r:embed="rId3">
              <a:duotone>
                <a:prstClr val="black"/>
                <a:schemeClr val="accent6">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Rectángulo"/>
          <p:cNvSpPr/>
          <p:nvPr/>
        </p:nvSpPr>
        <p:spPr>
          <a:xfrm>
            <a:off x="7286708" y="0"/>
            <a:ext cx="285720" cy="5143500"/>
          </a:xfrm>
          <a:prstGeom prst="rect">
            <a:avLst/>
          </a:prstGeom>
          <a:blipFill>
            <a:blip r:embed="rId3">
              <a:duotone>
                <a:prstClr val="black"/>
                <a:srgbClr val="00B05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Rectángulo"/>
          <p:cNvSpPr/>
          <p:nvPr/>
        </p:nvSpPr>
        <p:spPr>
          <a:xfrm>
            <a:off x="7572460" y="0"/>
            <a:ext cx="214250" cy="5143500"/>
          </a:xfrm>
          <a:prstGeom prst="rect">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0" name="19 Rectángulo"/>
          <p:cNvSpPr/>
          <p:nvPr/>
        </p:nvSpPr>
        <p:spPr>
          <a:xfrm>
            <a:off x="7786742" y="0"/>
            <a:ext cx="285720" cy="5143500"/>
          </a:xfrm>
          <a:prstGeom prst="rect">
            <a:avLst/>
          </a:prstGeom>
          <a:blipFill>
            <a:blip r:embed="rId3">
              <a:duotone>
                <a:prstClr val="black"/>
                <a:srgbClr val="00B05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1" name="20 Rectángulo"/>
          <p:cNvSpPr/>
          <p:nvPr/>
        </p:nvSpPr>
        <p:spPr>
          <a:xfrm>
            <a:off x="8072494" y="0"/>
            <a:ext cx="214250" cy="5143500"/>
          </a:xfrm>
          <a:prstGeom prst="rect">
            <a:avLst/>
          </a:prstGeom>
          <a:blipFill>
            <a:blip r:embed="rId3">
              <a:duotone>
                <a:prstClr val="black"/>
                <a:schemeClr val="accent1">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2" name="21 Rectángulo"/>
          <p:cNvSpPr/>
          <p:nvPr/>
        </p:nvSpPr>
        <p:spPr>
          <a:xfrm>
            <a:off x="8286808" y="0"/>
            <a:ext cx="214250" cy="5143500"/>
          </a:xfrm>
          <a:prstGeom prst="rect">
            <a:avLst/>
          </a:prstGeom>
          <a:blipFill>
            <a:blip r:embed="rId3">
              <a:duotone>
                <a:prstClr val="black"/>
                <a:srgbClr val="00B05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3" name="22 Rectángulo"/>
          <p:cNvSpPr/>
          <p:nvPr/>
        </p:nvSpPr>
        <p:spPr>
          <a:xfrm>
            <a:off x="8501122" y="0"/>
            <a:ext cx="214250" cy="5143500"/>
          </a:xfrm>
          <a:prstGeom prst="rect">
            <a:avLst/>
          </a:prstGeom>
          <a:blipFill>
            <a:blip r:embed="rId3">
              <a:duotone>
                <a:prstClr val="black"/>
                <a:srgbClr val="FF000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4" name="23 Rectángulo"/>
          <p:cNvSpPr/>
          <p:nvPr/>
        </p:nvSpPr>
        <p:spPr>
          <a:xfrm>
            <a:off x="8715436" y="0"/>
            <a:ext cx="214250" cy="5143500"/>
          </a:xfrm>
          <a:prstGeom prst="rect">
            <a:avLst/>
          </a:prstGeom>
          <a:blipFill>
            <a:blip r:embed="rId3">
              <a:duotone>
                <a:prstClr val="black"/>
                <a:srgbClr val="00B05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5" name="24 Rectángulo"/>
          <p:cNvSpPr/>
          <p:nvPr/>
        </p:nvSpPr>
        <p:spPr>
          <a:xfrm>
            <a:off x="8929750" y="0"/>
            <a:ext cx="214250" cy="5143500"/>
          </a:xfrm>
          <a:prstGeom prst="rect">
            <a:avLst/>
          </a:prstGeom>
          <a:blipFill>
            <a:blip r:embed="rId3">
              <a:duotone>
                <a:prstClr val="black"/>
                <a:schemeClr val="accent6">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6" name="25 Rectángulo"/>
          <p:cNvSpPr/>
          <p:nvPr/>
        </p:nvSpPr>
        <p:spPr>
          <a:xfrm>
            <a:off x="-928726" y="-642960"/>
            <a:ext cx="10287072" cy="6429420"/>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47"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3000"/>
                                        <p:tgtEl>
                                          <p:spTgt spid="2"/>
                                        </p:tgtEl>
                                      </p:cBhvr>
                                    </p:animEffec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Datos"/>
          <p:cNvSpPr/>
          <p:nvPr/>
        </p:nvSpPr>
        <p:spPr>
          <a:xfrm rot="802810">
            <a:off x="3470587" y="42262"/>
            <a:ext cx="633405" cy="2286016"/>
          </a:xfrm>
          <a:prstGeom prst="flowChartInputOutput">
            <a:avLst/>
          </a:prstGeom>
          <a:blipFill>
            <a:blip r:embed="rId3">
              <a:duotone>
                <a:prstClr val="black"/>
                <a:srgbClr val="00B050">
                  <a:tint val="45000"/>
                  <a:satMod val="400000"/>
                </a:srgb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Datos"/>
          <p:cNvSpPr/>
          <p:nvPr/>
        </p:nvSpPr>
        <p:spPr>
          <a:xfrm rot="802810">
            <a:off x="2684768" y="970932"/>
            <a:ext cx="633405" cy="2286016"/>
          </a:xfrm>
          <a:prstGeom prst="flowChartInputOutput">
            <a:avLst/>
          </a:prstGeom>
          <a:blipFill>
            <a:blip r:embed="rId3">
              <a:duotone>
                <a:prstClr val="black"/>
                <a:srgbClr val="00B050">
                  <a:tint val="45000"/>
                  <a:satMod val="400000"/>
                </a:srgb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atos"/>
          <p:cNvSpPr/>
          <p:nvPr/>
        </p:nvSpPr>
        <p:spPr>
          <a:xfrm rot="802810">
            <a:off x="1827512" y="1971065"/>
            <a:ext cx="633405" cy="2286016"/>
          </a:xfrm>
          <a:prstGeom prst="flowChartInputOutput">
            <a:avLst/>
          </a:prstGeom>
          <a:blipFill>
            <a:blip r:embed="rId3">
              <a:duotone>
                <a:prstClr val="black"/>
                <a:srgbClr val="00B050">
                  <a:tint val="45000"/>
                  <a:satMod val="400000"/>
                </a:srgb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atos"/>
          <p:cNvSpPr/>
          <p:nvPr/>
        </p:nvSpPr>
        <p:spPr>
          <a:xfrm rot="802810">
            <a:off x="1041694" y="2899759"/>
            <a:ext cx="633405" cy="2286016"/>
          </a:xfrm>
          <a:prstGeom prst="flowChartInputOutput">
            <a:avLst/>
          </a:prstGeom>
          <a:blipFill>
            <a:blip r:embed="rId3">
              <a:duotone>
                <a:prstClr val="black"/>
                <a:srgbClr val="00B050">
                  <a:tint val="45000"/>
                  <a:satMod val="400000"/>
                </a:srgb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atos"/>
          <p:cNvSpPr/>
          <p:nvPr/>
        </p:nvSpPr>
        <p:spPr>
          <a:xfrm rot="802810">
            <a:off x="255908" y="3757014"/>
            <a:ext cx="633405" cy="2286016"/>
          </a:xfrm>
          <a:prstGeom prst="flowChartInputOutput">
            <a:avLst/>
          </a:prstGeom>
          <a:blipFill>
            <a:blip r:embed="rId3">
              <a:duotone>
                <a:prstClr val="black"/>
                <a:srgbClr val="00B050">
                  <a:tint val="45000"/>
                  <a:satMod val="400000"/>
                </a:srgb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atos"/>
          <p:cNvSpPr/>
          <p:nvPr/>
        </p:nvSpPr>
        <p:spPr>
          <a:xfrm rot="20444529">
            <a:off x="4931265" y="40496"/>
            <a:ext cx="633405" cy="2286016"/>
          </a:xfrm>
          <a:prstGeom prst="flowChartInputOutput">
            <a:avLst/>
          </a:prstGeom>
          <a:blipFill>
            <a:blip r:embed="rId3">
              <a:duotone>
                <a:prstClr val="black"/>
                <a:srgbClr val="00B050">
                  <a:tint val="45000"/>
                  <a:satMod val="400000"/>
                </a:srgbClr>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atos"/>
          <p:cNvSpPr/>
          <p:nvPr/>
        </p:nvSpPr>
        <p:spPr>
          <a:xfrm rot="20376222">
            <a:off x="5736314" y="895946"/>
            <a:ext cx="633405" cy="2286016"/>
          </a:xfrm>
          <a:prstGeom prst="flowChartInputOutput">
            <a:avLst/>
          </a:prstGeom>
          <a:blipFill>
            <a:blip r:embed="rId3">
              <a:duotone>
                <a:prstClr val="black"/>
                <a:srgbClr val="00B050">
                  <a:tint val="45000"/>
                  <a:satMod val="400000"/>
                </a:srgb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atos"/>
          <p:cNvSpPr/>
          <p:nvPr/>
        </p:nvSpPr>
        <p:spPr>
          <a:xfrm rot="20378422">
            <a:off x="6378640" y="1610390"/>
            <a:ext cx="633405" cy="2286016"/>
          </a:xfrm>
          <a:prstGeom prst="flowChartInputOutput">
            <a:avLst/>
          </a:prstGeom>
          <a:blipFill>
            <a:blip r:embed="rId3">
              <a:duotone>
                <a:prstClr val="black"/>
                <a:srgbClr val="00B050">
                  <a:tint val="45000"/>
                  <a:satMod val="400000"/>
                </a:srgb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atos"/>
          <p:cNvSpPr/>
          <p:nvPr/>
        </p:nvSpPr>
        <p:spPr>
          <a:xfrm rot="20272989">
            <a:off x="7193613" y="2606876"/>
            <a:ext cx="633405" cy="2286016"/>
          </a:xfrm>
          <a:prstGeom prst="flowChartInputOutput">
            <a:avLst/>
          </a:prstGeom>
          <a:blipFill>
            <a:blip r:embed="rId3">
              <a:duotone>
                <a:prstClr val="black"/>
                <a:srgbClr val="00B050">
                  <a:tint val="45000"/>
                  <a:satMod val="400000"/>
                </a:srgb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atos"/>
          <p:cNvSpPr/>
          <p:nvPr/>
        </p:nvSpPr>
        <p:spPr>
          <a:xfrm rot="20015636">
            <a:off x="8006742" y="3585461"/>
            <a:ext cx="633405" cy="2286016"/>
          </a:xfrm>
          <a:prstGeom prst="flowChartInputOutput">
            <a:avLst/>
          </a:prstGeom>
          <a:blipFill>
            <a:blip r:embed="rId3">
              <a:duotone>
                <a:prstClr val="black"/>
                <a:srgbClr val="00B050">
                  <a:tint val="45000"/>
                  <a:satMod val="400000"/>
                </a:srgb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928726" y="-642960"/>
            <a:ext cx="10287072" cy="8143932"/>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8" presetClass="emph" presetSubtype="0" fill="hold" grpId="0" nodeType="withEffect">
                                  <p:stCondLst>
                                    <p:cond delay="0"/>
                                  </p:stCondLst>
                                  <p:childTnLst>
                                    <p:animRot by="21600000">
                                      <p:cBhvr>
                                        <p:cTn id="8" dur="2000" fill="hold"/>
                                        <p:tgtEl>
                                          <p:spTgt spid="4"/>
                                        </p:tgtEl>
                                        <p:attrNameLst>
                                          <p:attrName>r</p:attrName>
                                        </p:attrNameLst>
                                      </p:cBhvr>
                                    </p:animRot>
                                  </p:childTnLst>
                                </p:cTn>
                              </p:par>
                              <p:par>
                                <p:cTn id="9" presetID="8" presetClass="emph" presetSubtype="0" fill="hold" grpId="0" nodeType="withEffect">
                                  <p:stCondLst>
                                    <p:cond delay="0"/>
                                  </p:stCondLst>
                                  <p:childTnLst>
                                    <p:animRot by="21600000">
                                      <p:cBhvr>
                                        <p:cTn id="10" dur="2000" fill="hold"/>
                                        <p:tgtEl>
                                          <p:spTgt spid="5"/>
                                        </p:tgtEl>
                                        <p:attrNameLst>
                                          <p:attrName>r</p:attrName>
                                        </p:attrNameLst>
                                      </p:cBhvr>
                                    </p:animRot>
                                  </p:childTnLst>
                                </p:cTn>
                              </p:par>
                              <p:par>
                                <p:cTn id="11" presetID="8" presetClass="emph" presetSubtype="0" fill="hold" grpId="0" nodeType="withEffect">
                                  <p:stCondLst>
                                    <p:cond delay="0"/>
                                  </p:stCondLst>
                                  <p:childTnLst>
                                    <p:animRot by="21600000">
                                      <p:cBhvr>
                                        <p:cTn id="12" dur="2000" fill="hold"/>
                                        <p:tgtEl>
                                          <p:spTgt spid="6"/>
                                        </p:tgtEl>
                                        <p:attrNameLst>
                                          <p:attrName>r</p:attrName>
                                        </p:attrNameLst>
                                      </p:cBhvr>
                                    </p:animRot>
                                  </p:childTnLst>
                                </p:cTn>
                              </p:par>
                              <p:par>
                                <p:cTn id="13" presetID="8" presetClass="emph" presetSubtype="0" fill="hold" grpId="0" nodeType="withEffect">
                                  <p:stCondLst>
                                    <p:cond delay="0"/>
                                  </p:stCondLst>
                                  <p:childTnLst>
                                    <p:animRot by="21600000">
                                      <p:cBhvr>
                                        <p:cTn id="14" dur="2000" fill="hold"/>
                                        <p:tgtEl>
                                          <p:spTgt spid="7"/>
                                        </p:tgtEl>
                                        <p:attrNameLst>
                                          <p:attrName>r</p:attrName>
                                        </p:attrNameLst>
                                      </p:cBhvr>
                                    </p:animRot>
                                  </p:childTnLst>
                                </p:cTn>
                              </p:par>
                              <p:par>
                                <p:cTn id="15" presetID="8" presetClass="emph" presetSubtype="0" fill="hold" grpId="0" nodeType="withEffect">
                                  <p:stCondLst>
                                    <p:cond delay="0"/>
                                  </p:stCondLst>
                                  <p:childTnLst>
                                    <p:animRot by="21600000">
                                      <p:cBhvr>
                                        <p:cTn id="16" dur="2000" fill="hold"/>
                                        <p:tgtEl>
                                          <p:spTgt spid="8"/>
                                        </p:tgtEl>
                                        <p:attrNameLst>
                                          <p:attrName>r</p:attrName>
                                        </p:attrNameLst>
                                      </p:cBhvr>
                                    </p:animRot>
                                  </p:childTnLst>
                                </p:cTn>
                              </p:par>
                              <p:par>
                                <p:cTn id="17" presetID="8" presetClass="emph" presetSubtype="0" fill="hold" grpId="0" nodeType="withEffect">
                                  <p:stCondLst>
                                    <p:cond delay="0"/>
                                  </p:stCondLst>
                                  <p:childTnLst>
                                    <p:animRot by="-21600000">
                                      <p:cBhvr>
                                        <p:cTn id="18" dur="2000" fill="hold"/>
                                        <p:tgtEl>
                                          <p:spTgt spid="9"/>
                                        </p:tgtEl>
                                        <p:attrNameLst>
                                          <p:attrName>r</p:attrName>
                                        </p:attrNameLst>
                                      </p:cBhvr>
                                    </p:animRot>
                                  </p:childTnLst>
                                </p:cTn>
                              </p:par>
                              <p:par>
                                <p:cTn id="19" presetID="8" presetClass="emph" presetSubtype="0" fill="hold" grpId="0" nodeType="withEffect">
                                  <p:stCondLst>
                                    <p:cond delay="0"/>
                                  </p:stCondLst>
                                  <p:childTnLst>
                                    <p:animRot by="-21600000">
                                      <p:cBhvr>
                                        <p:cTn id="20" dur="2000" fill="hold"/>
                                        <p:tgtEl>
                                          <p:spTgt spid="10"/>
                                        </p:tgtEl>
                                        <p:attrNameLst>
                                          <p:attrName>r</p:attrName>
                                        </p:attrNameLst>
                                      </p:cBhvr>
                                    </p:animRot>
                                  </p:childTnLst>
                                </p:cTn>
                              </p:par>
                              <p:par>
                                <p:cTn id="21" presetID="8" presetClass="emph" presetSubtype="0" fill="hold" grpId="0" nodeType="withEffect">
                                  <p:stCondLst>
                                    <p:cond delay="0"/>
                                  </p:stCondLst>
                                  <p:childTnLst>
                                    <p:animRot by="-21600000">
                                      <p:cBhvr>
                                        <p:cTn id="22" dur="2000" fill="hold"/>
                                        <p:tgtEl>
                                          <p:spTgt spid="11"/>
                                        </p:tgtEl>
                                        <p:attrNameLst>
                                          <p:attrName>r</p:attrName>
                                        </p:attrNameLst>
                                      </p:cBhvr>
                                    </p:animRot>
                                  </p:childTnLst>
                                </p:cTn>
                              </p:par>
                              <p:par>
                                <p:cTn id="23" presetID="8" presetClass="emph" presetSubtype="0" fill="hold" grpId="0" nodeType="withEffect">
                                  <p:stCondLst>
                                    <p:cond delay="0"/>
                                  </p:stCondLst>
                                  <p:childTnLst>
                                    <p:animRot by="-21600000">
                                      <p:cBhvr>
                                        <p:cTn id="24" dur="2000" fill="hold"/>
                                        <p:tgtEl>
                                          <p:spTgt spid="12"/>
                                        </p:tgtEl>
                                        <p:attrNameLst>
                                          <p:attrName>r</p:attrName>
                                        </p:attrNameLst>
                                      </p:cBhvr>
                                    </p:animRot>
                                  </p:childTnLst>
                                </p:cTn>
                              </p:par>
                              <p:par>
                                <p:cTn id="25" presetID="8" presetClass="emph" presetSubtype="0" fill="hold" grpId="0" nodeType="withEffect">
                                  <p:stCondLst>
                                    <p:cond delay="0"/>
                                  </p:stCondLst>
                                  <p:childTnLst>
                                    <p:animRot by="-21600000">
                                      <p:cBhvr>
                                        <p:cTn id="26" dur="2000" fill="hold"/>
                                        <p:tgtEl>
                                          <p:spTgt spid="13"/>
                                        </p:tgtEl>
                                        <p:attrNameLst>
                                          <p:attrName>r</p:attrName>
                                        </p:attrNameLst>
                                      </p:cBhvr>
                                    </p:animRot>
                                  </p:childTnLst>
                                </p:cTn>
                              </p:par>
                              <p:par>
                                <p:cTn id="27" presetID="2" presetClass="entr" presetSubtype="3" fill="hold" grpId="1"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000" fill="hold"/>
                                        <p:tgtEl>
                                          <p:spTgt spid="4"/>
                                        </p:tgtEl>
                                        <p:attrNameLst>
                                          <p:attrName>ppt_x</p:attrName>
                                        </p:attrNameLst>
                                      </p:cBhvr>
                                      <p:tavLst>
                                        <p:tav tm="0">
                                          <p:val>
                                            <p:strVal val="1+#ppt_w/2"/>
                                          </p:val>
                                        </p:tav>
                                        <p:tav tm="100000">
                                          <p:val>
                                            <p:strVal val="#ppt_x"/>
                                          </p:val>
                                        </p:tav>
                                      </p:tavLst>
                                    </p:anim>
                                    <p:anim calcmode="lin" valueType="num">
                                      <p:cBhvr additive="base">
                                        <p:cTn id="30" dur="2000" fill="hold"/>
                                        <p:tgtEl>
                                          <p:spTgt spid="4"/>
                                        </p:tgtEl>
                                        <p:attrNameLst>
                                          <p:attrName>ppt_y</p:attrName>
                                        </p:attrNameLst>
                                      </p:cBhvr>
                                      <p:tavLst>
                                        <p:tav tm="0">
                                          <p:val>
                                            <p:strVal val="0-#ppt_h/2"/>
                                          </p:val>
                                        </p:tav>
                                        <p:tav tm="100000">
                                          <p:val>
                                            <p:strVal val="#ppt_y"/>
                                          </p:val>
                                        </p:tav>
                                      </p:tavLst>
                                    </p:anim>
                                  </p:childTnLst>
                                </p:cTn>
                              </p:par>
                              <p:par>
                                <p:cTn id="31" presetID="2" presetClass="entr" presetSubtype="3" fill="hold" grpId="1"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1+#ppt_w/2"/>
                                          </p:val>
                                        </p:tav>
                                        <p:tav tm="100000">
                                          <p:val>
                                            <p:strVal val="#ppt_x"/>
                                          </p:val>
                                        </p:tav>
                                      </p:tavLst>
                                    </p:anim>
                                    <p:anim calcmode="lin" valueType="num">
                                      <p:cBhvr additive="base">
                                        <p:cTn id="34" dur="2000" fill="hold"/>
                                        <p:tgtEl>
                                          <p:spTgt spid="5"/>
                                        </p:tgtEl>
                                        <p:attrNameLst>
                                          <p:attrName>ppt_y</p:attrName>
                                        </p:attrNameLst>
                                      </p:cBhvr>
                                      <p:tavLst>
                                        <p:tav tm="0">
                                          <p:val>
                                            <p:strVal val="0-#ppt_h/2"/>
                                          </p:val>
                                        </p:tav>
                                        <p:tav tm="100000">
                                          <p:val>
                                            <p:strVal val="#ppt_y"/>
                                          </p:val>
                                        </p:tav>
                                      </p:tavLst>
                                    </p:anim>
                                  </p:childTnLst>
                                </p:cTn>
                              </p:par>
                              <p:par>
                                <p:cTn id="35" presetID="2" presetClass="entr" presetSubtype="3" fill="hold" grpId="1"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1+#ppt_w/2"/>
                                          </p:val>
                                        </p:tav>
                                        <p:tav tm="100000">
                                          <p:val>
                                            <p:strVal val="#ppt_x"/>
                                          </p:val>
                                        </p:tav>
                                      </p:tavLst>
                                    </p:anim>
                                    <p:anim calcmode="lin" valueType="num">
                                      <p:cBhvr additive="base">
                                        <p:cTn id="38" dur="2000" fill="hold"/>
                                        <p:tgtEl>
                                          <p:spTgt spid="6"/>
                                        </p:tgtEl>
                                        <p:attrNameLst>
                                          <p:attrName>ppt_y</p:attrName>
                                        </p:attrNameLst>
                                      </p:cBhvr>
                                      <p:tavLst>
                                        <p:tav tm="0">
                                          <p:val>
                                            <p:strVal val="0-#ppt_h/2"/>
                                          </p:val>
                                        </p:tav>
                                        <p:tav tm="100000">
                                          <p:val>
                                            <p:strVal val="#ppt_y"/>
                                          </p:val>
                                        </p:tav>
                                      </p:tavLst>
                                    </p:anim>
                                  </p:childTnLst>
                                </p:cTn>
                              </p:par>
                              <p:par>
                                <p:cTn id="39" presetID="2" presetClass="entr" presetSubtype="3" fill="hold" grpId="1"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2000" fill="hold"/>
                                        <p:tgtEl>
                                          <p:spTgt spid="7"/>
                                        </p:tgtEl>
                                        <p:attrNameLst>
                                          <p:attrName>ppt_x</p:attrName>
                                        </p:attrNameLst>
                                      </p:cBhvr>
                                      <p:tavLst>
                                        <p:tav tm="0">
                                          <p:val>
                                            <p:strVal val="1+#ppt_w/2"/>
                                          </p:val>
                                        </p:tav>
                                        <p:tav tm="100000">
                                          <p:val>
                                            <p:strVal val="#ppt_x"/>
                                          </p:val>
                                        </p:tav>
                                      </p:tavLst>
                                    </p:anim>
                                    <p:anim calcmode="lin" valueType="num">
                                      <p:cBhvr additive="base">
                                        <p:cTn id="42" dur="2000" fill="hold"/>
                                        <p:tgtEl>
                                          <p:spTgt spid="7"/>
                                        </p:tgtEl>
                                        <p:attrNameLst>
                                          <p:attrName>ppt_y</p:attrName>
                                        </p:attrNameLst>
                                      </p:cBhvr>
                                      <p:tavLst>
                                        <p:tav tm="0">
                                          <p:val>
                                            <p:strVal val="0-#ppt_h/2"/>
                                          </p:val>
                                        </p:tav>
                                        <p:tav tm="100000">
                                          <p:val>
                                            <p:strVal val="#ppt_y"/>
                                          </p:val>
                                        </p:tav>
                                      </p:tavLst>
                                    </p:anim>
                                  </p:childTnLst>
                                </p:cTn>
                              </p:par>
                              <p:par>
                                <p:cTn id="43" presetID="2" presetClass="entr" presetSubtype="3" fill="hold" grpId="1"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2000" fill="hold"/>
                                        <p:tgtEl>
                                          <p:spTgt spid="8"/>
                                        </p:tgtEl>
                                        <p:attrNameLst>
                                          <p:attrName>ppt_x</p:attrName>
                                        </p:attrNameLst>
                                      </p:cBhvr>
                                      <p:tavLst>
                                        <p:tav tm="0">
                                          <p:val>
                                            <p:strVal val="1+#ppt_w/2"/>
                                          </p:val>
                                        </p:tav>
                                        <p:tav tm="100000">
                                          <p:val>
                                            <p:strVal val="#ppt_x"/>
                                          </p:val>
                                        </p:tav>
                                      </p:tavLst>
                                    </p:anim>
                                    <p:anim calcmode="lin" valueType="num">
                                      <p:cBhvr additive="base">
                                        <p:cTn id="46" dur="2000" fill="hold"/>
                                        <p:tgtEl>
                                          <p:spTgt spid="8"/>
                                        </p:tgtEl>
                                        <p:attrNameLst>
                                          <p:attrName>ppt_y</p:attrName>
                                        </p:attrNameLst>
                                      </p:cBhvr>
                                      <p:tavLst>
                                        <p:tav tm="0">
                                          <p:val>
                                            <p:strVal val="0-#ppt_h/2"/>
                                          </p:val>
                                        </p:tav>
                                        <p:tav tm="100000">
                                          <p:val>
                                            <p:strVal val="#ppt_y"/>
                                          </p:val>
                                        </p:tav>
                                      </p:tavLst>
                                    </p:anim>
                                  </p:childTnLst>
                                </p:cTn>
                              </p:par>
                              <p:par>
                                <p:cTn id="47" presetID="2" presetClass="entr" presetSubtype="9" fill="hold" grpId="1"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2000" fill="hold"/>
                                        <p:tgtEl>
                                          <p:spTgt spid="9"/>
                                        </p:tgtEl>
                                        <p:attrNameLst>
                                          <p:attrName>ppt_x</p:attrName>
                                        </p:attrNameLst>
                                      </p:cBhvr>
                                      <p:tavLst>
                                        <p:tav tm="0">
                                          <p:val>
                                            <p:strVal val="0-#ppt_w/2"/>
                                          </p:val>
                                        </p:tav>
                                        <p:tav tm="100000">
                                          <p:val>
                                            <p:strVal val="#ppt_x"/>
                                          </p:val>
                                        </p:tav>
                                      </p:tavLst>
                                    </p:anim>
                                    <p:anim calcmode="lin" valueType="num">
                                      <p:cBhvr additive="base">
                                        <p:cTn id="50" dur="2000" fill="hold"/>
                                        <p:tgtEl>
                                          <p:spTgt spid="9"/>
                                        </p:tgtEl>
                                        <p:attrNameLst>
                                          <p:attrName>ppt_y</p:attrName>
                                        </p:attrNameLst>
                                      </p:cBhvr>
                                      <p:tavLst>
                                        <p:tav tm="0">
                                          <p:val>
                                            <p:strVal val="0-#ppt_h/2"/>
                                          </p:val>
                                        </p:tav>
                                        <p:tav tm="100000">
                                          <p:val>
                                            <p:strVal val="#ppt_y"/>
                                          </p:val>
                                        </p:tav>
                                      </p:tavLst>
                                    </p:anim>
                                  </p:childTnLst>
                                </p:cTn>
                              </p:par>
                              <p:par>
                                <p:cTn id="51" presetID="2" presetClass="entr" presetSubtype="9" fill="hold" grpId="1"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2000" fill="hold"/>
                                        <p:tgtEl>
                                          <p:spTgt spid="10"/>
                                        </p:tgtEl>
                                        <p:attrNameLst>
                                          <p:attrName>ppt_x</p:attrName>
                                        </p:attrNameLst>
                                      </p:cBhvr>
                                      <p:tavLst>
                                        <p:tav tm="0">
                                          <p:val>
                                            <p:strVal val="0-#ppt_w/2"/>
                                          </p:val>
                                        </p:tav>
                                        <p:tav tm="100000">
                                          <p:val>
                                            <p:strVal val="#ppt_x"/>
                                          </p:val>
                                        </p:tav>
                                      </p:tavLst>
                                    </p:anim>
                                    <p:anim calcmode="lin" valueType="num">
                                      <p:cBhvr additive="base">
                                        <p:cTn id="54" dur="2000" fill="hold"/>
                                        <p:tgtEl>
                                          <p:spTgt spid="10"/>
                                        </p:tgtEl>
                                        <p:attrNameLst>
                                          <p:attrName>ppt_y</p:attrName>
                                        </p:attrNameLst>
                                      </p:cBhvr>
                                      <p:tavLst>
                                        <p:tav tm="0">
                                          <p:val>
                                            <p:strVal val="0-#ppt_h/2"/>
                                          </p:val>
                                        </p:tav>
                                        <p:tav tm="100000">
                                          <p:val>
                                            <p:strVal val="#ppt_y"/>
                                          </p:val>
                                        </p:tav>
                                      </p:tavLst>
                                    </p:anim>
                                  </p:childTnLst>
                                </p:cTn>
                              </p:par>
                              <p:par>
                                <p:cTn id="55" presetID="2" presetClass="entr" presetSubtype="9" fill="hold" grpId="1"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additive="base">
                                        <p:cTn id="57" dur="2000" fill="hold"/>
                                        <p:tgtEl>
                                          <p:spTgt spid="11"/>
                                        </p:tgtEl>
                                        <p:attrNameLst>
                                          <p:attrName>ppt_x</p:attrName>
                                        </p:attrNameLst>
                                      </p:cBhvr>
                                      <p:tavLst>
                                        <p:tav tm="0">
                                          <p:val>
                                            <p:strVal val="0-#ppt_w/2"/>
                                          </p:val>
                                        </p:tav>
                                        <p:tav tm="100000">
                                          <p:val>
                                            <p:strVal val="#ppt_x"/>
                                          </p:val>
                                        </p:tav>
                                      </p:tavLst>
                                    </p:anim>
                                    <p:anim calcmode="lin" valueType="num">
                                      <p:cBhvr additive="base">
                                        <p:cTn id="58" dur="2000" fill="hold"/>
                                        <p:tgtEl>
                                          <p:spTgt spid="11"/>
                                        </p:tgtEl>
                                        <p:attrNameLst>
                                          <p:attrName>ppt_y</p:attrName>
                                        </p:attrNameLst>
                                      </p:cBhvr>
                                      <p:tavLst>
                                        <p:tav tm="0">
                                          <p:val>
                                            <p:strVal val="0-#ppt_h/2"/>
                                          </p:val>
                                        </p:tav>
                                        <p:tav tm="100000">
                                          <p:val>
                                            <p:strVal val="#ppt_y"/>
                                          </p:val>
                                        </p:tav>
                                      </p:tavLst>
                                    </p:anim>
                                  </p:childTnLst>
                                </p:cTn>
                              </p:par>
                              <p:par>
                                <p:cTn id="59" presetID="2" presetClass="entr" presetSubtype="9" fill="hold" grpId="1"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2000" fill="hold"/>
                                        <p:tgtEl>
                                          <p:spTgt spid="12"/>
                                        </p:tgtEl>
                                        <p:attrNameLst>
                                          <p:attrName>ppt_x</p:attrName>
                                        </p:attrNameLst>
                                      </p:cBhvr>
                                      <p:tavLst>
                                        <p:tav tm="0">
                                          <p:val>
                                            <p:strVal val="0-#ppt_w/2"/>
                                          </p:val>
                                        </p:tav>
                                        <p:tav tm="100000">
                                          <p:val>
                                            <p:strVal val="#ppt_x"/>
                                          </p:val>
                                        </p:tav>
                                      </p:tavLst>
                                    </p:anim>
                                    <p:anim calcmode="lin" valueType="num">
                                      <p:cBhvr additive="base">
                                        <p:cTn id="62" dur="2000" fill="hold"/>
                                        <p:tgtEl>
                                          <p:spTgt spid="12"/>
                                        </p:tgtEl>
                                        <p:attrNameLst>
                                          <p:attrName>ppt_y</p:attrName>
                                        </p:attrNameLst>
                                      </p:cBhvr>
                                      <p:tavLst>
                                        <p:tav tm="0">
                                          <p:val>
                                            <p:strVal val="0-#ppt_h/2"/>
                                          </p:val>
                                        </p:tav>
                                        <p:tav tm="100000">
                                          <p:val>
                                            <p:strVal val="#ppt_y"/>
                                          </p:val>
                                        </p:tav>
                                      </p:tavLst>
                                    </p:anim>
                                  </p:childTnLst>
                                </p:cTn>
                              </p:par>
                              <p:par>
                                <p:cTn id="63" presetID="2" presetClass="entr" presetSubtype="9" fill="hold" grpId="1"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2000" fill="hold"/>
                                        <p:tgtEl>
                                          <p:spTgt spid="13"/>
                                        </p:tgtEl>
                                        <p:attrNameLst>
                                          <p:attrName>ppt_x</p:attrName>
                                        </p:attrNameLst>
                                      </p:cBhvr>
                                      <p:tavLst>
                                        <p:tav tm="0">
                                          <p:val>
                                            <p:strVal val="0-#ppt_w/2"/>
                                          </p:val>
                                        </p:tav>
                                        <p:tav tm="100000">
                                          <p:val>
                                            <p:strVal val="#ppt_x"/>
                                          </p:val>
                                        </p:tav>
                                      </p:tavLst>
                                    </p:anim>
                                    <p:anim calcmode="lin" valueType="num">
                                      <p:cBhvr additive="base">
                                        <p:cTn id="66" dur="2000" fill="hold"/>
                                        <p:tgtEl>
                                          <p:spTgt spid="13"/>
                                        </p:tgtEl>
                                        <p:attrNameLst>
                                          <p:attrName>ppt_y</p:attrName>
                                        </p:attrNameLst>
                                      </p:cBhvr>
                                      <p:tavLst>
                                        <p:tav tm="0">
                                          <p:val>
                                            <p:strVal val="0-#ppt_h/2"/>
                                          </p:val>
                                        </p:tav>
                                        <p:tav tm="100000">
                                          <p:val>
                                            <p:strVal val="#ppt_y"/>
                                          </p:val>
                                        </p:tav>
                                      </p:tavLst>
                                    </p:anim>
                                  </p:childTnLst>
                                </p:cTn>
                              </p:par>
                            </p:childTnLst>
                          </p:cTn>
                        </p:par>
                        <p:par>
                          <p:cTn id="67" fill="hold">
                            <p:stCondLst>
                              <p:cond delay="2000"/>
                            </p:stCondLst>
                            <p:childTnLst>
                              <p:par>
                                <p:cTn id="68" presetID="2" presetClass="exit" presetSubtype="12" fill="hold" grpId="2" nodeType="afterEffect">
                                  <p:stCondLst>
                                    <p:cond delay="0"/>
                                  </p:stCondLst>
                                  <p:childTnLst>
                                    <p:anim calcmode="lin" valueType="num">
                                      <p:cBhvr additive="base">
                                        <p:cTn id="69" dur="2000"/>
                                        <p:tgtEl>
                                          <p:spTgt spid="4"/>
                                        </p:tgtEl>
                                        <p:attrNameLst>
                                          <p:attrName>ppt_x</p:attrName>
                                        </p:attrNameLst>
                                      </p:cBhvr>
                                      <p:tavLst>
                                        <p:tav tm="0">
                                          <p:val>
                                            <p:strVal val="ppt_x"/>
                                          </p:val>
                                        </p:tav>
                                        <p:tav tm="100000">
                                          <p:val>
                                            <p:strVal val="0-ppt_w/2"/>
                                          </p:val>
                                        </p:tav>
                                      </p:tavLst>
                                    </p:anim>
                                    <p:anim calcmode="lin" valueType="num">
                                      <p:cBhvr additive="base">
                                        <p:cTn id="70" dur="2000"/>
                                        <p:tgtEl>
                                          <p:spTgt spid="4"/>
                                        </p:tgtEl>
                                        <p:attrNameLst>
                                          <p:attrName>ppt_y</p:attrName>
                                        </p:attrNameLst>
                                      </p:cBhvr>
                                      <p:tavLst>
                                        <p:tav tm="0">
                                          <p:val>
                                            <p:strVal val="ppt_y"/>
                                          </p:val>
                                        </p:tav>
                                        <p:tav tm="100000">
                                          <p:val>
                                            <p:strVal val="1+ppt_h/2"/>
                                          </p:val>
                                        </p:tav>
                                      </p:tavLst>
                                    </p:anim>
                                    <p:set>
                                      <p:cBhvr>
                                        <p:cTn id="71" dur="1" fill="hold">
                                          <p:stCondLst>
                                            <p:cond delay="1999"/>
                                          </p:stCondLst>
                                        </p:cTn>
                                        <p:tgtEl>
                                          <p:spTgt spid="4"/>
                                        </p:tgtEl>
                                        <p:attrNameLst>
                                          <p:attrName>style.visibility</p:attrName>
                                        </p:attrNameLst>
                                      </p:cBhvr>
                                      <p:to>
                                        <p:strVal val="hidden"/>
                                      </p:to>
                                    </p:set>
                                  </p:childTnLst>
                                </p:cTn>
                              </p:par>
                              <p:par>
                                <p:cTn id="72" presetID="2" presetClass="exit" presetSubtype="12" fill="hold" grpId="2"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0-ppt_w/2"/>
                                          </p:val>
                                        </p:tav>
                                      </p:tavLst>
                                    </p:anim>
                                    <p:anim calcmode="lin" valueType="num">
                                      <p:cBhvr additive="base">
                                        <p:cTn id="74" dur="2000"/>
                                        <p:tgtEl>
                                          <p:spTgt spid="5"/>
                                        </p:tgtEl>
                                        <p:attrNameLst>
                                          <p:attrName>ppt_y</p:attrName>
                                        </p:attrNameLst>
                                      </p:cBhvr>
                                      <p:tavLst>
                                        <p:tav tm="0">
                                          <p:val>
                                            <p:strVal val="ppt_y"/>
                                          </p:val>
                                        </p:tav>
                                        <p:tav tm="100000">
                                          <p:val>
                                            <p:strVal val="1+ppt_h/2"/>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12" fill="hold" grpId="2" nodeType="withEffect">
                                  <p:stCondLst>
                                    <p:cond delay="0"/>
                                  </p:stCondLst>
                                  <p:childTnLst>
                                    <p:anim calcmode="lin" valueType="num">
                                      <p:cBhvr additive="base">
                                        <p:cTn id="77" dur="2000"/>
                                        <p:tgtEl>
                                          <p:spTgt spid="6"/>
                                        </p:tgtEl>
                                        <p:attrNameLst>
                                          <p:attrName>ppt_x</p:attrName>
                                        </p:attrNameLst>
                                      </p:cBhvr>
                                      <p:tavLst>
                                        <p:tav tm="0">
                                          <p:val>
                                            <p:strVal val="ppt_x"/>
                                          </p:val>
                                        </p:tav>
                                        <p:tav tm="100000">
                                          <p:val>
                                            <p:strVal val="0-ppt_w/2"/>
                                          </p:val>
                                        </p:tav>
                                      </p:tavLst>
                                    </p:anim>
                                    <p:anim calcmode="lin" valueType="num">
                                      <p:cBhvr additive="base">
                                        <p:cTn id="78" dur="2000"/>
                                        <p:tgtEl>
                                          <p:spTgt spid="6"/>
                                        </p:tgtEl>
                                        <p:attrNameLst>
                                          <p:attrName>ppt_y</p:attrName>
                                        </p:attrNameLst>
                                      </p:cBhvr>
                                      <p:tavLst>
                                        <p:tav tm="0">
                                          <p:val>
                                            <p:strVal val="ppt_y"/>
                                          </p:val>
                                        </p:tav>
                                        <p:tav tm="100000">
                                          <p:val>
                                            <p:strVal val="1+ppt_h/2"/>
                                          </p:val>
                                        </p:tav>
                                      </p:tavLst>
                                    </p:anim>
                                    <p:set>
                                      <p:cBhvr>
                                        <p:cTn id="79" dur="1" fill="hold">
                                          <p:stCondLst>
                                            <p:cond delay="1999"/>
                                          </p:stCondLst>
                                        </p:cTn>
                                        <p:tgtEl>
                                          <p:spTgt spid="6"/>
                                        </p:tgtEl>
                                        <p:attrNameLst>
                                          <p:attrName>style.visibility</p:attrName>
                                        </p:attrNameLst>
                                      </p:cBhvr>
                                      <p:to>
                                        <p:strVal val="hidden"/>
                                      </p:to>
                                    </p:set>
                                  </p:childTnLst>
                                </p:cTn>
                              </p:par>
                              <p:par>
                                <p:cTn id="80" presetID="2" presetClass="exit" presetSubtype="12" fill="hold" grpId="2" nodeType="withEffect">
                                  <p:stCondLst>
                                    <p:cond delay="0"/>
                                  </p:stCondLst>
                                  <p:childTnLst>
                                    <p:anim calcmode="lin" valueType="num">
                                      <p:cBhvr additive="base">
                                        <p:cTn id="81" dur="2000"/>
                                        <p:tgtEl>
                                          <p:spTgt spid="7"/>
                                        </p:tgtEl>
                                        <p:attrNameLst>
                                          <p:attrName>ppt_x</p:attrName>
                                        </p:attrNameLst>
                                      </p:cBhvr>
                                      <p:tavLst>
                                        <p:tav tm="0">
                                          <p:val>
                                            <p:strVal val="ppt_x"/>
                                          </p:val>
                                        </p:tav>
                                        <p:tav tm="100000">
                                          <p:val>
                                            <p:strVal val="0-ppt_w/2"/>
                                          </p:val>
                                        </p:tav>
                                      </p:tavLst>
                                    </p:anim>
                                    <p:anim calcmode="lin" valueType="num">
                                      <p:cBhvr additive="base">
                                        <p:cTn id="82" dur="2000"/>
                                        <p:tgtEl>
                                          <p:spTgt spid="7"/>
                                        </p:tgtEl>
                                        <p:attrNameLst>
                                          <p:attrName>ppt_y</p:attrName>
                                        </p:attrNameLst>
                                      </p:cBhvr>
                                      <p:tavLst>
                                        <p:tav tm="0">
                                          <p:val>
                                            <p:strVal val="ppt_y"/>
                                          </p:val>
                                        </p:tav>
                                        <p:tav tm="100000">
                                          <p:val>
                                            <p:strVal val="1+ppt_h/2"/>
                                          </p:val>
                                        </p:tav>
                                      </p:tavLst>
                                    </p:anim>
                                    <p:set>
                                      <p:cBhvr>
                                        <p:cTn id="83" dur="1" fill="hold">
                                          <p:stCondLst>
                                            <p:cond delay="1999"/>
                                          </p:stCondLst>
                                        </p:cTn>
                                        <p:tgtEl>
                                          <p:spTgt spid="7"/>
                                        </p:tgtEl>
                                        <p:attrNameLst>
                                          <p:attrName>style.visibility</p:attrName>
                                        </p:attrNameLst>
                                      </p:cBhvr>
                                      <p:to>
                                        <p:strVal val="hidden"/>
                                      </p:to>
                                    </p:set>
                                  </p:childTnLst>
                                </p:cTn>
                              </p:par>
                              <p:par>
                                <p:cTn id="84" presetID="2" presetClass="exit" presetSubtype="12" fill="hold" grpId="2" nodeType="withEffect">
                                  <p:stCondLst>
                                    <p:cond delay="0"/>
                                  </p:stCondLst>
                                  <p:childTnLst>
                                    <p:anim calcmode="lin" valueType="num">
                                      <p:cBhvr additive="base">
                                        <p:cTn id="85" dur="2000"/>
                                        <p:tgtEl>
                                          <p:spTgt spid="8"/>
                                        </p:tgtEl>
                                        <p:attrNameLst>
                                          <p:attrName>ppt_x</p:attrName>
                                        </p:attrNameLst>
                                      </p:cBhvr>
                                      <p:tavLst>
                                        <p:tav tm="0">
                                          <p:val>
                                            <p:strVal val="ppt_x"/>
                                          </p:val>
                                        </p:tav>
                                        <p:tav tm="100000">
                                          <p:val>
                                            <p:strVal val="0-ppt_w/2"/>
                                          </p:val>
                                        </p:tav>
                                      </p:tavLst>
                                    </p:anim>
                                    <p:anim calcmode="lin" valueType="num">
                                      <p:cBhvr additive="base">
                                        <p:cTn id="86" dur="2000"/>
                                        <p:tgtEl>
                                          <p:spTgt spid="8"/>
                                        </p:tgtEl>
                                        <p:attrNameLst>
                                          <p:attrName>ppt_y</p:attrName>
                                        </p:attrNameLst>
                                      </p:cBhvr>
                                      <p:tavLst>
                                        <p:tav tm="0">
                                          <p:val>
                                            <p:strVal val="ppt_y"/>
                                          </p:val>
                                        </p:tav>
                                        <p:tav tm="100000">
                                          <p:val>
                                            <p:strVal val="1+ppt_h/2"/>
                                          </p:val>
                                        </p:tav>
                                      </p:tavLst>
                                    </p:anim>
                                    <p:set>
                                      <p:cBhvr>
                                        <p:cTn id="87" dur="1" fill="hold">
                                          <p:stCondLst>
                                            <p:cond delay="1999"/>
                                          </p:stCondLst>
                                        </p:cTn>
                                        <p:tgtEl>
                                          <p:spTgt spid="8"/>
                                        </p:tgtEl>
                                        <p:attrNameLst>
                                          <p:attrName>style.visibility</p:attrName>
                                        </p:attrNameLst>
                                      </p:cBhvr>
                                      <p:to>
                                        <p:strVal val="hidden"/>
                                      </p:to>
                                    </p:set>
                                  </p:childTnLst>
                                </p:cTn>
                              </p:par>
                              <p:par>
                                <p:cTn id="88" presetID="2" presetClass="exit" presetSubtype="6" fill="hold" grpId="2" nodeType="withEffect">
                                  <p:stCondLst>
                                    <p:cond delay="0"/>
                                  </p:stCondLst>
                                  <p:childTnLst>
                                    <p:anim calcmode="lin" valueType="num">
                                      <p:cBhvr additive="base">
                                        <p:cTn id="89" dur="2000"/>
                                        <p:tgtEl>
                                          <p:spTgt spid="9"/>
                                        </p:tgtEl>
                                        <p:attrNameLst>
                                          <p:attrName>ppt_x</p:attrName>
                                        </p:attrNameLst>
                                      </p:cBhvr>
                                      <p:tavLst>
                                        <p:tav tm="0">
                                          <p:val>
                                            <p:strVal val="ppt_x"/>
                                          </p:val>
                                        </p:tav>
                                        <p:tav tm="100000">
                                          <p:val>
                                            <p:strVal val="1+ppt_w/2"/>
                                          </p:val>
                                        </p:tav>
                                      </p:tavLst>
                                    </p:anim>
                                    <p:anim calcmode="lin" valueType="num">
                                      <p:cBhvr additive="base">
                                        <p:cTn id="90" dur="2000"/>
                                        <p:tgtEl>
                                          <p:spTgt spid="9"/>
                                        </p:tgtEl>
                                        <p:attrNameLst>
                                          <p:attrName>ppt_y</p:attrName>
                                        </p:attrNameLst>
                                      </p:cBhvr>
                                      <p:tavLst>
                                        <p:tav tm="0">
                                          <p:val>
                                            <p:strVal val="ppt_y"/>
                                          </p:val>
                                        </p:tav>
                                        <p:tav tm="100000">
                                          <p:val>
                                            <p:strVal val="1+ppt_h/2"/>
                                          </p:val>
                                        </p:tav>
                                      </p:tavLst>
                                    </p:anim>
                                    <p:set>
                                      <p:cBhvr>
                                        <p:cTn id="91" dur="1" fill="hold">
                                          <p:stCondLst>
                                            <p:cond delay="1999"/>
                                          </p:stCondLst>
                                        </p:cTn>
                                        <p:tgtEl>
                                          <p:spTgt spid="9"/>
                                        </p:tgtEl>
                                        <p:attrNameLst>
                                          <p:attrName>style.visibility</p:attrName>
                                        </p:attrNameLst>
                                      </p:cBhvr>
                                      <p:to>
                                        <p:strVal val="hidden"/>
                                      </p:to>
                                    </p:set>
                                  </p:childTnLst>
                                </p:cTn>
                              </p:par>
                              <p:par>
                                <p:cTn id="92" presetID="2" presetClass="exit" presetSubtype="6" fill="hold" grpId="2"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1+ppt_w/2"/>
                                          </p:val>
                                        </p:tav>
                                      </p:tavLst>
                                    </p:anim>
                                    <p:anim calcmode="lin" valueType="num">
                                      <p:cBhvr additive="base">
                                        <p:cTn id="94" dur="2000"/>
                                        <p:tgtEl>
                                          <p:spTgt spid="10"/>
                                        </p:tgtEl>
                                        <p:attrNameLst>
                                          <p:attrName>ppt_y</p:attrName>
                                        </p:attrNameLst>
                                      </p:cBhvr>
                                      <p:tavLst>
                                        <p:tav tm="0">
                                          <p:val>
                                            <p:strVal val="ppt_y"/>
                                          </p:val>
                                        </p:tav>
                                        <p:tav tm="100000">
                                          <p:val>
                                            <p:strVal val="1+ppt_h/2"/>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6" fill="hold" grpId="2" nodeType="withEffect">
                                  <p:stCondLst>
                                    <p:cond delay="0"/>
                                  </p:stCondLst>
                                  <p:childTnLst>
                                    <p:anim calcmode="lin" valueType="num">
                                      <p:cBhvr additive="base">
                                        <p:cTn id="97" dur="2000"/>
                                        <p:tgtEl>
                                          <p:spTgt spid="11"/>
                                        </p:tgtEl>
                                        <p:attrNameLst>
                                          <p:attrName>ppt_x</p:attrName>
                                        </p:attrNameLst>
                                      </p:cBhvr>
                                      <p:tavLst>
                                        <p:tav tm="0">
                                          <p:val>
                                            <p:strVal val="ppt_x"/>
                                          </p:val>
                                        </p:tav>
                                        <p:tav tm="100000">
                                          <p:val>
                                            <p:strVal val="1+ppt_w/2"/>
                                          </p:val>
                                        </p:tav>
                                      </p:tavLst>
                                    </p:anim>
                                    <p:anim calcmode="lin" valueType="num">
                                      <p:cBhvr additive="base">
                                        <p:cTn id="98" dur="2000"/>
                                        <p:tgtEl>
                                          <p:spTgt spid="11"/>
                                        </p:tgtEl>
                                        <p:attrNameLst>
                                          <p:attrName>ppt_y</p:attrName>
                                        </p:attrNameLst>
                                      </p:cBhvr>
                                      <p:tavLst>
                                        <p:tav tm="0">
                                          <p:val>
                                            <p:strVal val="ppt_y"/>
                                          </p:val>
                                        </p:tav>
                                        <p:tav tm="100000">
                                          <p:val>
                                            <p:strVal val="1+ppt_h/2"/>
                                          </p:val>
                                        </p:tav>
                                      </p:tavLst>
                                    </p:anim>
                                    <p:set>
                                      <p:cBhvr>
                                        <p:cTn id="99" dur="1" fill="hold">
                                          <p:stCondLst>
                                            <p:cond delay="1999"/>
                                          </p:stCondLst>
                                        </p:cTn>
                                        <p:tgtEl>
                                          <p:spTgt spid="11"/>
                                        </p:tgtEl>
                                        <p:attrNameLst>
                                          <p:attrName>style.visibility</p:attrName>
                                        </p:attrNameLst>
                                      </p:cBhvr>
                                      <p:to>
                                        <p:strVal val="hidden"/>
                                      </p:to>
                                    </p:set>
                                  </p:childTnLst>
                                </p:cTn>
                              </p:par>
                              <p:par>
                                <p:cTn id="100" presetID="2" presetClass="exit" presetSubtype="6" fill="hold" grpId="2" nodeType="withEffect">
                                  <p:stCondLst>
                                    <p:cond delay="0"/>
                                  </p:stCondLst>
                                  <p:childTnLst>
                                    <p:anim calcmode="lin" valueType="num">
                                      <p:cBhvr additive="base">
                                        <p:cTn id="101" dur="2000"/>
                                        <p:tgtEl>
                                          <p:spTgt spid="12"/>
                                        </p:tgtEl>
                                        <p:attrNameLst>
                                          <p:attrName>ppt_x</p:attrName>
                                        </p:attrNameLst>
                                      </p:cBhvr>
                                      <p:tavLst>
                                        <p:tav tm="0">
                                          <p:val>
                                            <p:strVal val="ppt_x"/>
                                          </p:val>
                                        </p:tav>
                                        <p:tav tm="100000">
                                          <p:val>
                                            <p:strVal val="1+ppt_w/2"/>
                                          </p:val>
                                        </p:tav>
                                      </p:tavLst>
                                    </p:anim>
                                    <p:anim calcmode="lin" valueType="num">
                                      <p:cBhvr additive="base">
                                        <p:cTn id="102" dur="2000"/>
                                        <p:tgtEl>
                                          <p:spTgt spid="12"/>
                                        </p:tgtEl>
                                        <p:attrNameLst>
                                          <p:attrName>ppt_y</p:attrName>
                                        </p:attrNameLst>
                                      </p:cBhvr>
                                      <p:tavLst>
                                        <p:tav tm="0">
                                          <p:val>
                                            <p:strVal val="ppt_y"/>
                                          </p:val>
                                        </p:tav>
                                        <p:tav tm="100000">
                                          <p:val>
                                            <p:strVal val="1+ppt_h/2"/>
                                          </p:val>
                                        </p:tav>
                                      </p:tavLst>
                                    </p:anim>
                                    <p:set>
                                      <p:cBhvr>
                                        <p:cTn id="103" dur="1" fill="hold">
                                          <p:stCondLst>
                                            <p:cond delay="1999"/>
                                          </p:stCondLst>
                                        </p:cTn>
                                        <p:tgtEl>
                                          <p:spTgt spid="12"/>
                                        </p:tgtEl>
                                        <p:attrNameLst>
                                          <p:attrName>style.visibility</p:attrName>
                                        </p:attrNameLst>
                                      </p:cBhvr>
                                      <p:to>
                                        <p:strVal val="hidden"/>
                                      </p:to>
                                    </p:set>
                                  </p:childTnLst>
                                </p:cTn>
                              </p:par>
                              <p:par>
                                <p:cTn id="104" presetID="2" presetClass="exit" presetSubtype="6" fill="hold" grpId="2" nodeType="withEffect">
                                  <p:stCondLst>
                                    <p:cond delay="0"/>
                                  </p:stCondLst>
                                  <p:childTnLst>
                                    <p:anim calcmode="lin" valueType="num">
                                      <p:cBhvr additive="base">
                                        <p:cTn id="105" dur="2000"/>
                                        <p:tgtEl>
                                          <p:spTgt spid="13"/>
                                        </p:tgtEl>
                                        <p:attrNameLst>
                                          <p:attrName>ppt_x</p:attrName>
                                        </p:attrNameLst>
                                      </p:cBhvr>
                                      <p:tavLst>
                                        <p:tav tm="0">
                                          <p:val>
                                            <p:strVal val="ppt_x"/>
                                          </p:val>
                                        </p:tav>
                                        <p:tav tm="100000">
                                          <p:val>
                                            <p:strVal val="1+ppt_w/2"/>
                                          </p:val>
                                        </p:tav>
                                      </p:tavLst>
                                    </p:anim>
                                    <p:anim calcmode="lin" valueType="num">
                                      <p:cBhvr additive="base">
                                        <p:cTn id="106" dur="2000"/>
                                        <p:tgtEl>
                                          <p:spTgt spid="13"/>
                                        </p:tgtEl>
                                        <p:attrNameLst>
                                          <p:attrName>ppt_y</p:attrName>
                                        </p:attrNameLst>
                                      </p:cBhvr>
                                      <p:tavLst>
                                        <p:tav tm="0">
                                          <p:val>
                                            <p:strVal val="ppt_y"/>
                                          </p:val>
                                        </p:tav>
                                        <p:tav tm="100000">
                                          <p:val>
                                            <p:strVal val="1+ppt_h/2"/>
                                          </p:val>
                                        </p:tav>
                                      </p:tavLst>
                                    </p:anim>
                                    <p:set>
                                      <p:cBhvr>
                                        <p:cTn id="107" dur="1" fill="hold">
                                          <p:stCondLst>
                                            <p:cond delay="1999"/>
                                          </p:stCondLst>
                                        </p:cTn>
                                        <p:tgtEl>
                                          <p:spTgt spid="13"/>
                                        </p:tgtEl>
                                        <p:attrNameLst>
                                          <p:attrName>style.visibility</p:attrName>
                                        </p:attrNameLst>
                                      </p:cBhvr>
                                      <p:to>
                                        <p:strVal val="hidden"/>
                                      </p:to>
                                    </p:set>
                                  </p:childTnLst>
                                </p:cTn>
                              </p:par>
                              <p:par>
                                <p:cTn id="108" presetID="17" presetClass="entr" presetSubtype="1"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 calcmode="lin" valueType="num">
                                      <p:cBhvr>
                                        <p:cTn id="110" dur="2000" fill="hold"/>
                                        <p:tgtEl>
                                          <p:spTgt spid="2"/>
                                        </p:tgtEl>
                                        <p:attrNameLst>
                                          <p:attrName>ppt_x</p:attrName>
                                        </p:attrNameLst>
                                      </p:cBhvr>
                                      <p:tavLst>
                                        <p:tav tm="0">
                                          <p:val>
                                            <p:strVal val="#ppt_x"/>
                                          </p:val>
                                        </p:tav>
                                        <p:tav tm="100000">
                                          <p:val>
                                            <p:strVal val="#ppt_x"/>
                                          </p:val>
                                        </p:tav>
                                      </p:tavLst>
                                    </p:anim>
                                    <p:anim calcmode="lin" valueType="num">
                                      <p:cBhvr>
                                        <p:cTn id="111" dur="2000" fill="hold"/>
                                        <p:tgtEl>
                                          <p:spTgt spid="2"/>
                                        </p:tgtEl>
                                        <p:attrNameLst>
                                          <p:attrName>ppt_y</p:attrName>
                                        </p:attrNameLst>
                                      </p:cBhvr>
                                      <p:tavLst>
                                        <p:tav tm="0">
                                          <p:val>
                                            <p:strVal val="#ppt_y-#ppt_h/2"/>
                                          </p:val>
                                        </p:tav>
                                        <p:tav tm="100000">
                                          <p:val>
                                            <p:strVal val="#ppt_y"/>
                                          </p:val>
                                        </p:tav>
                                      </p:tavLst>
                                    </p:anim>
                                    <p:anim calcmode="lin" valueType="num">
                                      <p:cBhvr>
                                        <p:cTn id="112" dur="2000" fill="hold"/>
                                        <p:tgtEl>
                                          <p:spTgt spid="2"/>
                                        </p:tgtEl>
                                        <p:attrNameLst>
                                          <p:attrName>ppt_w</p:attrName>
                                        </p:attrNameLst>
                                      </p:cBhvr>
                                      <p:tavLst>
                                        <p:tav tm="0">
                                          <p:val>
                                            <p:strVal val="#ppt_w"/>
                                          </p:val>
                                        </p:tav>
                                        <p:tav tm="100000">
                                          <p:val>
                                            <p:strVal val="#ppt_w"/>
                                          </p:val>
                                        </p:tav>
                                      </p:tavLst>
                                    </p:anim>
                                    <p:anim calcmode="lin" valueType="num">
                                      <p:cBhvr>
                                        <p:cTn id="113" dur="2000" fill="hold"/>
                                        <p:tgtEl>
                                          <p:spTgt spid="2"/>
                                        </p:tgtEl>
                                        <p:attrNameLst>
                                          <p:attrName>ppt_h</p:attrName>
                                        </p:attrNameLst>
                                      </p:cBhvr>
                                      <p:tavLst>
                                        <p:tav tm="0">
                                          <p:val>
                                            <p:fltVal val="0"/>
                                          </p:val>
                                        </p:tav>
                                        <p:tav tm="100000">
                                          <p:val>
                                            <p:strVal val="#ppt_h"/>
                                          </p:val>
                                        </p:tav>
                                      </p:tavLst>
                                    </p:anim>
                                  </p:childTnLst>
                                </p:cTn>
                              </p:par>
                              <p:par>
                                <p:cTn id="114" presetID="16" presetClass="entr" presetSubtype="37" fill="hold" nodeType="withEffect">
                                  <p:stCondLst>
                                    <p:cond delay="0"/>
                                  </p:stCondLst>
                                  <p:childTnLst>
                                    <p:set>
                                      <p:cBhvr>
                                        <p:cTn id="115" dur="1" fill="hold">
                                          <p:stCondLst>
                                            <p:cond delay="0"/>
                                          </p:stCondLst>
                                        </p:cTn>
                                        <p:tgtEl>
                                          <p:spTgt spid="2"/>
                                        </p:tgtEl>
                                        <p:attrNameLst>
                                          <p:attrName>style.visibility</p:attrName>
                                        </p:attrNameLst>
                                      </p:cBhvr>
                                      <p:to>
                                        <p:strVal val="visible"/>
                                      </p:to>
                                    </p:set>
                                    <p:animEffect transition="in" filter="barn(outVertical)">
                                      <p:cBhvr>
                                        <p:cTn id="11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605260422406154f60e31a90eb5b797ec4cdd0a465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3616775">
            <a:off x="1722705" y="3686163"/>
            <a:ext cx="3143272" cy="214314"/>
          </a:xfrm>
          <a:prstGeom prst="rect">
            <a:avLst/>
          </a:prstGeom>
          <a:blipFill>
            <a:blip r:embed="rId3">
              <a:duotone>
                <a:schemeClr val="accent5">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3616775">
            <a:off x="4151594" y="1400147"/>
            <a:ext cx="3143272" cy="214314"/>
          </a:xfrm>
          <a:prstGeom prst="rect">
            <a:avLst/>
          </a:prstGeom>
          <a:blipFill>
            <a:blip r:embed="rId3">
              <a:duotone>
                <a:schemeClr val="accent5">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8997988">
            <a:off x="1757979" y="1288752"/>
            <a:ext cx="3143272" cy="214314"/>
          </a:xfrm>
          <a:prstGeom prst="rect">
            <a:avLst/>
          </a:prstGeom>
          <a:blipFill>
            <a:blip r:embed="rId3">
              <a:duotone>
                <a:schemeClr val="accent5">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8997988">
            <a:off x="4073605" y="3764560"/>
            <a:ext cx="3143272" cy="214314"/>
          </a:xfrm>
          <a:prstGeom prst="rect">
            <a:avLst/>
          </a:prstGeom>
          <a:blipFill>
            <a:blip r:embed="rId3">
              <a:duotone>
                <a:schemeClr val="accent5">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997988">
            <a:off x="1573274" y="1049916"/>
            <a:ext cx="3143272" cy="214314"/>
          </a:xfrm>
          <a:prstGeom prst="rect">
            <a:avLst/>
          </a:prstGeom>
          <a:blipFill>
            <a:blip r:embed="rId3">
              <a:duotone>
                <a:schemeClr val="accent5">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616775">
            <a:off x="4365909" y="1185833"/>
            <a:ext cx="3143272" cy="214314"/>
          </a:xfrm>
          <a:prstGeom prst="rect">
            <a:avLst/>
          </a:prstGeom>
          <a:blipFill>
            <a:blip r:embed="rId3">
              <a:duotone>
                <a:schemeClr val="accent5">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997988">
            <a:off x="4216481" y="3978874"/>
            <a:ext cx="3143272" cy="214314"/>
          </a:xfrm>
          <a:prstGeom prst="rect">
            <a:avLst/>
          </a:prstGeom>
          <a:blipFill>
            <a:blip r:embed="rId3">
              <a:duotone>
                <a:schemeClr val="accent5">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616775">
            <a:off x="1579828" y="3900478"/>
            <a:ext cx="3143272" cy="214314"/>
          </a:xfrm>
          <a:prstGeom prst="rect">
            <a:avLst/>
          </a:prstGeom>
          <a:blipFill>
            <a:blip r:embed="rId3">
              <a:duotone>
                <a:schemeClr val="accent5">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997988">
            <a:off x="1358959" y="835602"/>
            <a:ext cx="3143272" cy="214314"/>
          </a:xfrm>
          <a:prstGeom prst="rect">
            <a:avLst/>
          </a:prstGeom>
          <a:blipFill>
            <a:blip r:embed="rId3">
              <a:duotone>
                <a:schemeClr val="accent5">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616775">
            <a:off x="4580222" y="971518"/>
            <a:ext cx="3143272" cy="214314"/>
          </a:xfrm>
          <a:prstGeom prst="rect">
            <a:avLst/>
          </a:prstGeom>
          <a:blipFill>
            <a:blip r:embed="rId3">
              <a:duotone>
                <a:schemeClr val="accent5">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997988">
            <a:off x="4359357" y="4121750"/>
            <a:ext cx="3143272" cy="214314"/>
          </a:xfrm>
          <a:prstGeom prst="rect">
            <a:avLst/>
          </a:prstGeom>
          <a:blipFill>
            <a:blip r:embed="rId3">
              <a:duotone>
                <a:schemeClr val="accent5">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3616775">
            <a:off x="1365514" y="4114791"/>
            <a:ext cx="3143272" cy="214314"/>
          </a:xfrm>
          <a:prstGeom prst="rect">
            <a:avLst/>
          </a:prstGeom>
          <a:blipFill>
            <a:blip r:embed="rId3">
              <a:duotone>
                <a:schemeClr val="accent5">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928726" y="-642960"/>
            <a:ext cx="10287072" cy="6429420"/>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plus(in)">
                                      <p:cBhvr>
                                        <p:cTn id="12" dur="2000"/>
                                        <p:tgtEl>
                                          <p:spTgt spid="4"/>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2000"/>
                                        <p:tgtEl>
                                          <p:spTgt spid="5"/>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plus(in)">
                                      <p:cBhvr>
                                        <p:cTn id="18" dur="2000"/>
                                        <p:tgtEl>
                                          <p:spTgt spid="6"/>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plus(in)">
                                      <p:cBhvr>
                                        <p:cTn id="21" dur="2000"/>
                                        <p:tgtEl>
                                          <p:spTgt spid="7"/>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plus(in)">
                                      <p:cBhvr>
                                        <p:cTn id="24" dur="2000"/>
                                        <p:tgtEl>
                                          <p:spTgt spid="8"/>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2000"/>
                                        <p:tgtEl>
                                          <p:spTgt spid="9"/>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plus(in)">
                                      <p:cBhvr>
                                        <p:cTn id="30" dur="2000"/>
                                        <p:tgtEl>
                                          <p:spTgt spid="10"/>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plus(in)">
                                      <p:cBhvr>
                                        <p:cTn id="33" dur="2000"/>
                                        <p:tgtEl>
                                          <p:spTgt spid="11"/>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plus(in)">
                                      <p:cBhvr>
                                        <p:cTn id="36" dur="2000"/>
                                        <p:tgtEl>
                                          <p:spTgt spid="12"/>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plus(in)">
                                      <p:cBhvr>
                                        <p:cTn id="39" dur="2000"/>
                                        <p:tgtEl>
                                          <p:spTgt spid="13"/>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8" presetClass="emph" presetSubtype="0" fill="hold" grpId="1" nodeType="withEffect">
                                  <p:stCondLst>
                                    <p:cond delay="0"/>
                                  </p:stCondLst>
                                  <p:childTnLst>
                                    <p:animRot by="21600000">
                                      <p:cBhvr>
                                        <p:cTn id="44" dur="2000" fill="hold"/>
                                        <p:tgtEl>
                                          <p:spTgt spid="3"/>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4"/>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5"/>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7"/>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8"/>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9"/>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10"/>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11"/>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2"/>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3"/>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4"/>
                                        </p:tgtEl>
                                        <p:attrNameLst>
                                          <p:attrName>r</p:attrName>
                                        </p:attrNameLst>
                                      </p:cBhvr>
                                    </p:animRot>
                                  </p:childTnLst>
                                </p:cTn>
                              </p:par>
                            </p:childTnLst>
                          </p:cTn>
                        </p:par>
                        <p:par>
                          <p:cTn id="67" fill="hold">
                            <p:stCondLst>
                              <p:cond delay="2000"/>
                            </p:stCondLst>
                            <p:childTnLst>
                              <p:par>
                                <p:cTn id="68" presetID="2" presetClass="exit" presetSubtype="2" fill="hold" grpId="2" nodeType="afterEffect">
                                  <p:stCondLst>
                                    <p:cond delay="0"/>
                                  </p:stCondLst>
                                  <p:childTnLst>
                                    <p:anim calcmode="lin" valueType="num">
                                      <p:cBhvr additive="base">
                                        <p:cTn id="69" dur="2000"/>
                                        <p:tgtEl>
                                          <p:spTgt spid="3"/>
                                        </p:tgtEl>
                                        <p:attrNameLst>
                                          <p:attrName>ppt_x</p:attrName>
                                        </p:attrNameLst>
                                      </p:cBhvr>
                                      <p:tavLst>
                                        <p:tav tm="0">
                                          <p:val>
                                            <p:strVal val="ppt_x"/>
                                          </p:val>
                                        </p:tav>
                                        <p:tav tm="100000">
                                          <p:val>
                                            <p:strVal val="1+ppt_w/2"/>
                                          </p:val>
                                        </p:tav>
                                      </p:tavLst>
                                    </p:anim>
                                    <p:anim calcmode="lin" valueType="num">
                                      <p:cBhvr additive="base">
                                        <p:cTn id="70" dur="2000"/>
                                        <p:tgtEl>
                                          <p:spTgt spid="3"/>
                                        </p:tgtEl>
                                        <p:attrNameLst>
                                          <p:attrName>ppt_y</p:attrName>
                                        </p:attrNameLst>
                                      </p:cBhvr>
                                      <p:tavLst>
                                        <p:tav tm="0">
                                          <p:val>
                                            <p:strVal val="ppt_y"/>
                                          </p:val>
                                        </p:tav>
                                        <p:tav tm="100000">
                                          <p:val>
                                            <p:strVal val="ppt_y"/>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2" fill="hold" grpId="2"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1+ppt_w/2"/>
                                          </p:val>
                                        </p:tav>
                                      </p:tavLst>
                                    </p:anim>
                                    <p:anim calcmode="lin" valueType="num">
                                      <p:cBhvr additive="base">
                                        <p:cTn id="74" dur="2000"/>
                                        <p:tgtEl>
                                          <p:spTgt spid="5"/>
                                        </p:tgtEl>
                                        <p:attrNameLst>
                                          <p:attrName>ppt_y</p:attrName>
                                        </p:attrNameLst>
                                      </p:cBhvr>
                                      <p:tavLst>
                                        <p:tav tm="0">
                                          <p:val>
                                            <p:strVal val="ppt_y"/>
                                          </p:val>
                                        </p:tav>
                                        <p:tav tm="100000">
                                          <p:val>
                                            <p:strVal val="ppt_y"/>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2" fill="hold" grpId="2"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1+ppt_w/2"/>
                                          </p:val>
                                        </p:tav>
                                      </p:tavLst>
                                    </p:anim>
                                    <p:anim calcmode="lin" valueType="num">
                                      <p:cBhvr additive="base">
                                        <p:cTn id="78" dur="2000"/>
                                        <p:tgtEl>
                                          <p:spTgt spid="7"/>
                                        </p:tgtEl>
                                        <p:attrNameLst>
                                          <p:attrName>ppt_y</p:attrName>
                                        </p:attrNameLst>
                                      </p:cBhvr>
                                      <p:tavLst>
                                        <p:tav tm="0">
                                          <p:val>
                                            <p:strVal val="ppt_y"/>
                                          </p:val>
                                        </p:tav>
                                        <p:tav tm="100000">
                                          <p:val>
                                            <p:strVal val="ppt_y"/>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2" fill="hold" grpId="2" nodeType="withEffect">
                                  <p:stCondLst>
                                    <p:cond delay="0"/>
                                  </p:stCondLst>
                                  <p:childTnLst>
                                    <p:anim calcmode="lin" valueType="num">
                                      <p:cBhvr additive="base">
                                        <p:cTn id="81" dur="2000"/>
                                        <p:tgtEl>
                                          <p:spTgt spid="10"/>
                                        </p:tgtEl>
                                        <p:attrNameLst>
                                          <p:attrName>ppt_x</p:attrName>
                                        </p:attrNameLst>
                                      </p:cBhvr>
                                      <p:tavLst>
                                        <p:tav tm="0">
                                          <p:val>
                                            <p:strVal val="ppt_x"/>
                                          </p:val>
                                        </p:tav>
                                        <p:tav tm="100000">
                                          <p:val>
                                            <p:strVal val="1+ppt_w/2"/>
                                          </p:val>
                                        </p:tav>
                                      </p:tavLst>
                                    </p:anim>
                                    <p:anim calcmode="lin" valueType="num">
                                      <p:cBhvr additive="base">
                                        <p:cTn id="82" dur="2000"/>
                                        <p:tgtEl>
                                          <p:spTgt spid="10"/>
                                        </p:tgtEl>
                                        <p:attrNameLst>
                                          <p:attrName>ppt_y</p:attrName>
                                        </p:attrNameLst>
                                      </p:cBhvr>
                                      <p:tavLst>
                                        <p:tav tm="0">
                                          <p:val>
                                            <p:strVal val="ppt_y"/>
                                          </p:val>
                                        </p:tav>
                                        <p:tav tm="100000">
                                          <p:val>
                                            <p:strVal val="ppt_y"/>
                                          </p:val>
                                        </p:tav>
                                      </p:tavLst>
                                    </p:anim>
                                    <p:set>
                                      <p:cBhvr>
                                        <p:cTn id="83" dur="1" fill="hold">
                                          <p:stCondLst>
                                            <p:cond delay="1999"/>
                                          </p:stCondLst>
                                        </p:cTn>
                                        <p:tgtEl>
                                          <p:spTgt spid="10"/>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1+ppt_w/2"/>
                                          </p:val>
                                        </p:tav>
                                      </p:tavLst>
                                    </p:anim>
                                    <p:anim calcmode="lin" valueType="num">
                                      <p:cBhvr additive="base">
                                        <p:cTn id="86" dur="2000"/>
                                        <p:tgtEl>
                                          <p:spTgt spid="11"/>
                                        </p:tgtEl>
                                        <p:attrNameLst>
                                          <p:attrName>ppt_y</p:attrName>
                                        </p:attrNameLst>
                                      </p:cBhvr>
                                      <p:tavLst>
                                        <p:tav tm="0">
                                          <p:val>
                                            <p:strVal val="ppt_y"/>
                                          </p:val>
                                        </p:tav>
                                        <p:tav tm="100000">
                                          <p:val>
                                            <p:strVal val="ppt_y"/>
                                          </p:val>
                                        </p:tav>
                                      </p:tavLst>
                                    </p:anim>
                                    <p:set>
                                      <p:cBhvr>
                                        <p:cTn id="87" dur="1" fill="hold">
                                          <p:stCondLst>
                                            <p:cond delay="1999"/>
                                          </p:stCondLst>
                                        </p:cTn>
                                        <p:tgtEl>
                                          <p:spTgt spid="11"/>
                                        </p:tgtEl>
                                        <p:attrNameLst>
                                          <p:attrName>style.visibility</p:attrName>
                                        </p:attrNameLst>
                                      </p:cBhvr>
                                      <p:to>
                                        <p:strVal val="hidden"/>
                                      </p:to>
                                    </p:set>
                                  </p:childTnLst>
                                </p:cTn>
                              </p:par>
                              <p:par>
                                <p:cTn id="88" presetID="2" presetClass="exit" presetSubtype="2" fill="hold" grpId="2" nodeType="withEffect">
                                  <p:stCondLst>
                                    <p:cond delay="0"/>
                                  </p:stCondLst>
                                  <p:childTnLst>
                                    <p:anim calcmode="lin" valueType="num">
                                      <p:cBhvr additive="base">
                                        <p:cTn id="89" dur="2000"/>
                                        <p:tgtEl>
                                          <p:spTgt spid="14"/>
                                        </p:tgtEl>
                                        <p:attrNameLst>
                                          <p:attrName>ppt_x</p:attrName>
                                        </p:attrNameLst>
                                      </p:cBhvr>
                                      <p:tavLst>
                                        <p:tav tm="0">
                                          <p:val>
                                            <p:strVal val="ppt_x"/>
                                          </p:val>
                                        </p:tav>
                                        <p:tav tm="100000">
                                          <p:val>
                                            <p:strVal val="1+ppt_w/2"/>
                                          </p:val>
                                        </p:tav>
                                      </p:tavLst>
                                    </p:anim>
                                    <p:anim calcmode="lin" valueType="num">
                                      <p:cBhvr additive="base">
                                        <p:cTn id="90" dur="2000"/>
                                        <p:tgtEl>
                                          <p:spTgt spid="14"/>
                                        </p:tgtEl>
                                        <p:attrNameLst>
                                          <p:attrName>ppt_y</p:attrName>
                                        </p:attrNameLst>
                                      </p:cBhvr>
                                      <p:tavLst>
                                        <p:tav tm="0">
                                          <p:val>
                                            <p:strVal val="ppt_y"/>
                                          </p:val>
                                        </p:tav>
                                        <p:tav tm="100000">
                                          <p:val>
                                            <p:strVal val="ppt_y"/>
                                          </p:val>
                                        </p:tav>
                                      </p:tavLst>
                                    </p:anim>
                                    <p:set>
                                      <p:cBhvr>
                                        <p:cTn id="91" dur="1" fill="hold">
                                          <p:stCondLst>
                                            <p:cond delay="1999"/>
                                          </p:stCondLst>
                                        </p:cTn>
                                        <p:tgtEl>
                                          <p:spTgt spid="14"/>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2000"/>
                                        <p:tgtEl>
                                          <p:spTgt spid="4"/>
                                        </p:tgtEl>
                                        <p:attrNameLst>
                                          <p:attrName>ppt_x</p:attrName>
                                        </p:attrNameLst>
                                      </p:cBhvr>
                                      <p:tavLst>
                                        <p:tav tm="0">
                                          <p:val>
                                            <p:strVal val="ppt_x"/>
                                          </p:val>
                                        </p:tav>
                                        <p:tav tm="100000">
                                          <p:val>
                                            <p:strVal val="0-ppt_w/2"/>
                                          </p:val>
                                        </p:tav>
                                      </p:tavLst>
                                    </p:anim>
                                    <p:anim calcmode="lin" valueType="num">
                                      <p:cBhvr additive="base">
                                        <p:cTn id="94" dur="2000"/>
                                        <p:tgtEl>
                                          <p:spTgt spid="4"/>
                                        </p:tgtEl>
                                        <p:attrNameLst>
                                          <p:attrName>ppt_y</p:attrName>
                                        </p:attrNameLst>
                                      </p:cBhvr>
                                      <p:tavLst>
                                        <p:tav tm="0">
                                          <p:val>
                                            <p:strVal val="ppt_y"/>
                                          </p:val>
                                        </p:tav>
                                        <p:tav tm="100000">
                                          <p:val>
                                            <p:strVal val="ppt_y"/>
                                          </p:val>
                                        </p:tav>
                                      </p:tavLst>
                                    </p:anim>
                                    <p:set>
                                      <p:cBhvr>
                                        <p:cTn id="95" dur="1" fill="hold">
                                          <p:stCondLst>
                                            <p:cond delay="1999"/>
                                          </p:stCondLst>
                                        </p:cTn>
                                        <p:tgtEl>
                                          <p:spTgt spid="4"/>
                                        </p:tgtEl>
                                        <p:attrNameLst>
                                          <p:attrName>style.visibility</p:attrName>
                                        </p:attrNameLst>
                                      </p:cBhvr>
                                      <p:to>
                                        <p:strVal val="hidden"/>
                                      </p:to>
                                    </p:set>
                                  </p:childTnLst>
                                </p:cTn>
                              </p:par>
                              <p:par>
                                <p:cTn id="96" presetID="2" presetClass="exit" presetSubtype="8" fill="hold" grpId="2" nodeType="withEffect">
                                  <p:stCondLst>
                                    <p:cond delay="0"/>
                                  </p:stCondLst>
                                  <p:childTnLst>
                                    <p:anim calcmode="lin" valueType="num">
                                      <p:cBhvr additive="base">
                                        <p:cTn id="97" dur="2000"/>
                                        <p:tgtEl>
                                          <p:spTgt spid="6"/>
                                        </p:tgtEl>
                                        <p:attrNameLst>
                                          <p:attrName>ppt_x</p:attrName>
                                        </p:attrNameLst>
                                      </p:cBhvr>
                                      <p:tavLst>
                                        <p:tav tm="0">
                                          <p:val>
                                            <p:strVal val="ppt_x"/>
                                          </p:val>
                                        </p:tav>
                                        <p:tav tm="100000">
                                          <p:val>
                                            <p:strVal val="0-ppt_w/2"/>
                                          </p:val>
                                        </p:tav>
                                      </p:tavLst>
                                    </p:anim>
                                    <p:anim calcmode="lin" valueType="num">
                                      <p:cBhvr additive="base">
                                        <p:cTn id="98" dur="2000"/>
                                        <p:tgtEl>
                                          <p:spTgt spid="6"/>
                                        </p:tgtEl>
                                        <p:attrNameLst>
                                          <p:attrName>ppt_y</p:attrName>
                                        </p:attrNameLst>
                                      </p:cBhvr>
                                      <p:tavLst>
                                        <p:tav tm="0">
                                          <p:val>
                                            <p:strVal val="ppt_y"/>
                                          </p:val>
                                        </p:tav>
                                        <p:tav tm="100000">
                                          <p:val>
                                            <p:strVal val="ppt_y"/>
                                          </p:val>
                                        </p:tav>
                                      </p:tavLst>
                                    </p:anim>
                                    <p:set>
                                      <p:cBhvr>
                                        <p:cTn id="99" dur="1" fill="hold">
                                          <p:stCondLst>
                                            <p:cond delay="1999"/>
                                          </p:stCondLst>
                                        </p:cTn>
                                        <p:tgtEl>
                                          <p:spTgt spid="6"/>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0-ppt_w/2"/>
                                          </p:val>
                                        </p:tav>
                                      </p:tavLst>
                                    </p:anim>
                                    <p:anim calcmode="lin" valueType="num">
                                      <p:cBhvr additive="base">
                                        <p:cTn id="102" dur="2000"/>
                                        <p:tgtEl>
                                          <p:spTgt spid="8"/>
                                        </p:tgtEl>
                                        <p:attrNameLst>
                                          <p:attrName>ppt_y</p:attrName>
                                        </p:attrNameLst>
                                      </p:cBhvr>
                                      <p:tavLst>
                                        <p:tav tm="0">
                                          <p:val>
                                            <p:strVal val="ppt_y"/>
                                          </p:val>
                                        </p:tav>
                                        <p:tav tm="100000">
                                          <p:val>
                                            <p:strVal val="ppt_y"/>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0-ppt_w/2"/>
                                          </p:val>
                                        </p:tav>
                                      </p:tavLst>
                                    </p:anim>
                                    <p:anim calcmode="lin" valueType="num">
                                      <p:cBhvr additive="base">
                                        <p:cTn id="106" dur="2000"/>
                                        <p:tgtEl>
                                          <p:spTgt spid="9"/>
                                        </p:tgtEl>
                                        <p:attrNameLst>
                                          <p:attrName>ppt_y</p:attrName>
                                        </p:attrNameLst>
                                      </p:cBhvr>
                                      <p:tavLst>
                                        <p:tav tm="0">
                                          <p:val>
                                            <p:strVal val="ppt_y"/>
                                          </p:val>
                                        </p:tav>
                                        <p:tav tm="100000">
                                          <p:val>
                                            <p:strVal val="ppt_y"/>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0-ppt_w/2"/>
                                          </p:val>
                                        </p:tav>
                                      </p:tavLst>
                                    </p:anim>
                                    <p:anim calcmode="lin" valueType="num">
                                      <p:cBhvr additive="base">
                                        <p:cTn id="110" dur="2000"/>
                                        <p:tgtEl>
                                          <p:spTgt spid="12"/>
                                        </p:tgtEl>
                                        <p:attrNameLst>
                                          <p:attrName>ppt_y</p:attrName>
                                        </p:attrNameLst>
                                      </p:cBhvr>
                                      <p:tavLst>
                                        <p:tav tm="0">
                                          <p:val>
                                            <p:strVal val="ppt_y"/>
                                          </p:val>
                                        </p:tav>
                                        <p:tav tm="100000">
                                          <p:val>
                                            <p:strVal val="ppt_y"/>
                                          </p:val>
                                        </p:tav>
                                      </p:tavLst>
                                    </p:anim>
                                    <p:set>
                                      <p:cBhvr>
                                        <p:cTn id="111" dur="1" fill="hold">
                                          <p:stCondLst>
                                            <p:cond delay="1999"/>
                                          </p:stCondLst>
                                        </p:cTn>
                                        <p:tgtEl>
                                          <p:spTgt spid="12"/>
                                        </p:tgtEl>
                                        <p:attrNameLst>
                                          <p:attrName>style.visibility</p:attrName>
                                        </p:attrNameLst>
                                      </p:cBhvr>
                                      <p:to>
                                        <p:strVal val="hidden"/>
                                      </p:to>
                                    </p:set>
                                  </p:childTnLst>
                                </p:cTn>
                              </p:par>
                              <p:par>
                                <p:cTn id="112" presetID="2" presetClass="exit" presetSubtype="8" fill="hold" grpId="2"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0-ppt_w/2"/>
                                          </p:val>
                                        </p:tav>
                                      </p:tavLst>
                                    </p:anim>
                                    <p:anim calcmode="lin" valueType="num">
                                      <p:cBhvr additive="base">
                                        <p:cTn id="114" dur="2000"/>
                                        <p:tgtEl>
                                          <p:spTgt spid="13"/>
                                        </p:tgtEl>
                                        <p:attrNameLst>
                                          <p:attrName>ppt_y</p:attrName>
                                        </p:attrNameLst>
                                      </p:cBhvr>
                                      <p:tavLst>
                                        <p:tav tm="0">
                                          <p:val>
                                            <p:strVal val="ppt_y"/>
                                          </p:val>
                                        </p:tav>
                                        <p:tav tm="100000">
                                          <p:val>
                                            <p:strVal val="ppt_y"/>
                                          </p:val>
                                        </p:tav>
                                      </p:tavLst>
                                    </p:anim>
                                    <p:set>
                                      <p:cBhvr>
                                        <p:cTn id="115" dur="1" fill="hold">
                                          <p:stCondLst>
                                            <p:cond delay="1999"/>
                                          </p:stCondLst>
                                        </p:cTn>
                                        <p:tgtEl>
                                          <p:spTgt spid="13"/>
                                        </p:tgtEl>
                                        <p:attrNameLst>
                                          <p:attrName>style.visibility</p:attrName>
                                        </p:attrNameLst>
                                      </p:cBhvr>
                                      <p:to>
                                        <p:strVal val="hidden"/>
                                      </p:to>
                                    </p:set>
                                  </p:childTnLst>
                                </p:cTn>
                              </p:par>
                              <p:par>
                                <p:cTn id="116" presetID="17" presetClass="entr" presetSubtype="10" fill="hold" nodeType="withEffect">
                                  <p:stCondLst>
                                    <p:cond delay="0"/>
                                  </p:stCondLst>
                                  <p:childTnLst>
                                    <p:set>
                                      <p:cBhvr>
                                        <p:cTn id="117" dur="1" fill="hold">
                                          <p:stCondLst>
                                            <p:cond delay="0"/>
                                          </p:stCondLst>
                                        </p:cTn>
                                        <p:tgtEl>
                                          <p:spTgt spid="2"/>
                                        </p:tgtEl>
                                        <p:attrNameLst>
                                          <p:attrName>style.visibility</p:attrName>
                                        </p:attrNameLst>
                                      </p:cBhvr>
                                      <p:to>
                                        <p:strVal val="visible"/>
                                      </p:to>
                                    </p:set>
                                    <p:anim calcmode="lin" valueType="num">
                                      <p:cBhvr>
                                        <p:cTn id="118" dur="2000" fill="hold"/>
                                        <p:tgtEl>
                                          <p:spTgt spid="2"/>
                                        </p:tgtEl>
                                        <p:attrNameLst>
                                          <p:attrName>ppt_w</p:attrName>
                                        </p:attrNameLst>
                                      </p:cBhvr>
                                      <p:tavLst>
                                        <p:tav tm="0">
                                          <p:val>
                                            <p:fltVal val="0"/>
                                          </p:val>
                                        </p:tav>
                                        <p:tav tm="100000">
                                          <p:val>
                                            <p:strVal val="#ppt_w"/>
                                          </p:val>
                                        </p:tav>
                                      </p:tavLst>
                                    </p:anim>
                                    <p:anim calcmode="lin" valueType="num">
                                      <p:cBhvr>
                                        <p:cTn id="11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8809217_orig.jpg"/>
          <p:cNvPicPr>
            <a:picLocks noGrp="1" noChangeAspect="1"/>
          </p:cNvPicPr>
          <p:nvPr isPhoto="1"/>
        </p:nvPicPr>
        <p:blipFill>
          <a:blip r:embed="rId2">
            <a:lum/>
          </a:blip>
          <a:stretch>
            <a:fillRect/>
          </a:stretch>
        </p:blipFill>
        <p:spPr>
          <a:xfrm>
            <a:off x="1857356" y="0"/>
            <a:ext cx="5429288" cy="5143500"/>
          </a:xfrm>
          <a:prstGeom prst="rect">
            <a:avLst/>
          </a:prstGeom>
          <a:noFill/>
          <a:ln>
            <a:noFill/>
          </a:ln>
        </p:spPr>
      </p:pic>
      <p:sp>
        <p:nvSpPr>
          <p:cNvPr id="3" name="2 Rectángulo"/>
          <p:cNvSpPr/>
          <p:nvPr/>
        </p:nvSpPr>
        <p:spPr>
          <a:xfrm>
            <a:off x="0" y="0"/>
            <a:ext cx="285720" cy="5143500"/>
          </a:xfrm>
          <a:prstGeom prst="rect">
            <a:avLst/>
          </a:prstGeom>
          <a:blipFill>
            <a:blip r:embed="rId3">
              <a:duotone>
                <a:prstClr val="black"/>
                <a:srgbClr val="CC00CC">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85752" y="0"/>
            <a:ext cx="214250" cy="5143500"/>
          </a:xfrm>
          <a:prstGeom prst="rect">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500034" y="0"/>
            <a:ext cx="285720" cy="5143500"/>
          </a:xfrm>
          <a:prstGeom prst="rect">
            <a:avLst/>
          </a:prstGeom>
          <a:blipFill>
            <a:blip r:embed="rId3">
              <a:duotone>
                <a:schemeClr val="accent4">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785786" y="0"/>
            <a:ext cx="214250" cy="5143500"/>
          </a:xfrm>
          <a:prstGeom prst="rect">
            <a:avLst/>
          </a:prstGeom>
          <a:blipFill>
            <a:blip r:embed="rId3">
              <a:duotone>
                <a:prstClr val="black"/>
                <a:srgbClr val="FF660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1000100" y="0"/>
            <a:ext cx="214250" cy="5143500"/>
          </a:xfrm>
          <a:prstGeom prst="rect">
            <a:avLst/>
          </a:prstGeom>
          <a:blipFill>
            <a:blip r:embed="rId3">
              <a:duotone>
                <a:prstClr val="black"/>
                <a:srgbClr val="FFFF0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1214414" y="0"/>
            <a:ext cx="214250" cy="5143500"/>
          </a:xfrm>
          <a:prstGeom prst="rect">
            <a:avLst/>
          </a:prstGeom>
          <a:blipFill>
            <a:blip r:embed="rId3">
              <a:duotone>
                <a:prstClr val="black"/>
                <a:srgbClr val="CC00CC">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1428728" y="0"/>
            <a:ext cx="214250" cy="5143500"/>
          </a:xfrm>
          <a:prstGeom prst="rect">
            <a:avLst/>
          </a:prstGeom>
          <a:blipFill>
            <a:blip r:embed="rId3">
              <a:duotone>
                <a:prstClr val="black"/>
                <a:srgbClr val="3333FF">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1643042" y="0"/>
            <a:ext cx="214250" cy="5143500"/>
          </a:xfrm>
          <a:prstGeom prst="rect">
            <a:avLst/>
          </a:prstGeom>
          <a:blipFill>
            <a:blip r:embed="rId3">
              <a:duotone>
                <a:prstClr val="black"/>
                <a:schemeClr val="accent6">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7286708" y="0"/>
            <a:ext cx="285720" cy="5143500"/>
          </a:xfrm>
          <a:prstGeom prst="rect">
            <a:avLst/>
          </a:prstGeom>
          <a:blipFill>
            <a:blip r:embed="rId3">
              <a:duotone>
                <a:prstClr val="black"/>
                <a:srgbClr val="CC00CC">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7572460" y="0"/>
            <a:ext cx="214250" cy="5143500"/>
          </a:xfrm>
          <a:prstGeom prst="rect">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7786742" y="0"/>
            <a:ext cx="285720" cy="5143500"/>
          </a:xfrm>
          <a:prstGeom prst="rect">
            <a:avLst/>
          </a:prstGeom>
          <a:blipFill>
            <a:blip r:embed="rId3">
              <a:duotone>
                <a:schemeClr val="accent4">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8072494" y="0"/>
            <a:ext cx="214250" cy="5143500"/>
          </a:xfrm>
          <a:prstGeom prst="rect">
            <a:avLst/>
          </a:prstGeom>
          <a:blipFill>
            <a:blip r:embed="rId3">
              <a:duotone>
                <a:prstClr val="black"/>
                <a:srgbClr val="FF660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8286808" y="0"/>
            <a:ext cx="214250" cy="5143500"/>
          </a:xfrm>
          <a:prstGeom prst="rect">
            <a:avLst/>
          </a:prstGeom>
          <a:blipFill>
            <a:blip r:embed="rId3">
              <a:duotone>
                <a:prstClr val="black"/>
                <a:srgbClr val="FFFF0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8501122" y="0"/>
            <a:ext cx="214250" cy="5143500"/>
          </a:xfrm>
          <a:prstGeom prst="rect">
            <a:avLst/>
          </a:prstGeom>
          <a:blipFill>
            <a:blip r:embed="rId3">
              <a:duotone>
                <a:prstClr val="black"/>
                <a:srgbClr val="CC00CC">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Rectángulo"/>
          <p:cNvSpPr/>
          <p:nvPr/>
        </p:nvSpPr>
        <p:spPr>
          <a:xfrm>
            <a:off x="8715436" y="0"/>
            <a:ext cx="214250" cy="5143500"/>
          </a:xfrm>
          <a:prstGeom prst="rect">
            <a:avLst/>
          </a:prstGeom>
          <a:blipFill>
            <a:blip r:embed="rId3">
              <a:duotone>
                <a:prstClr val="black"/>
                <a:srgbClr val="3333FF">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Rectángulo"/>
          <p:cNvSpPr/>
          <p:nvPr/>
        </p:nvSpPr>
        <p:spPr>
          <a:xfrm>
            <a:off x="8929750" y="0"/>
            <a:ext cx="214250" cy="5143500"/>
          </a:xfrm>
          <a:prstGeom prst="rect">
            <a:avLst/>
          </a:prstGeom>
          <a:blipFill>
            <a:blip r:embed="rId3">
              <a:duotone>
                <a:prstClr val="black"/>
                <a:schemeClr val="accent6">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Rectángulo"/>
          <p:cNvSpPr/>
          <p:nvPr/>
        </p:nvSpPr>
        <p:spPr>
          <a:xfrm>
            <a:off x="-928726" y="-642960"/>
            <a:ext cx="10287072" cy="6429420"/>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47"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3000"/>
                                        <p:tgtEl>
                                          <p:spTgt spid="2"/>
                                        </p:tgtEl>
                                      </p:cBhvr>
                                    </p:animEffec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rte-cristal-Jack-Storms-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357158" cy="4286280"/>
          </a:xfrm>
          <a:prstGeom prst="rect">
            <a:avLst/>
          </a:prstGeom>
          <a:blipFill>
            <a:blip r:embed="rId3">
              <a:duotone>
                <a:prstClr val="black"/>
                <a:schemeClr val="accent6">
                  <a:tint val="45000"/>
                  <a:satMod val="400000"/>
                </a:schemeClr>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357158" y="0"/>
            <a:ext cx="357158" cy="4286280"/>
          </a:xfrm>
          <a:prstGeom prst="rect">
            <a:avLst/>
          </a:prstGeom>
          <a:blipFill>
            <a:blip r:embed="rId3">
              <a:duotone>
                <a:prstClr val="black"/>
                <a:schemeClr val="accent6">
                  <a:tint val="45000"/>
                  <a:satMod val="400000"/>
                </a:schemeClr>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714380" y="0"/>
            <a:ext cx="357158" cy="4286280"/>
          </a:xfrm>
          <a:prstGeom prst="rect">
            <a:avLst/>
          </a:prstGeom>
          <a:blipFill>
            <a:blip r:embed="rId3">
              <a:duotone>
                <a:prstClr val="black"/>
                <a:schemeClr val="accent6">
                  <a:tint val="45000"/>
                  <a:satMod val="400000"/>
                </a:schemeClr>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071538" y="0"/>
            <a:ext cx="357158" cy="4286280"/>
          </a:xfrm>
          <a:prstGeom prst="rect">
            <a:avLst/>
          </a:prstGeom>
          <a:blipFill>
            <a:blip r:embed="rId3">
              <a:duotone>
                <a:prstClr val="black"/>
                <a:schemeClr val="accent6">
                  <a:tint val="45000"/>
                  <a:satMod val="400000"/>
                </a:schemeClr>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428760" y="0"/>
            <a:ext cx="357158" cy="4286280"/>
          </a:xfrm>
          <a:prstGeom prst="rect">
            <a:avLst/>
          </a:prstGeom>
          <a:blipFill>
            <a:blip r:embed="rId3">
              <a:duotone>
                <a:prstClr val="black"/>
                <a:schemeClr val="accent6">
                  <a:tint val="45000"/>
                  <a:satMod val="400000"/>
                </a:schemeClr>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85918" y="0"/>
            <a:ext cx="357158" cy="4286280"/>
          </a:xfrm>
          <a:prstGeom prst="rect">
            <a:avLst/>
          </a:prstGeom>
          <a:blipFill>
            <a:blip r:embed="rId3">
              <a:duotone>
                <a:prstClr val="black"/>
                <a:schemeClr val="accent6">
                  <a:tint val="45000"/>
                  <a:satMod val="400000"/>
                </a:schemeClr>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143140" y="0"/>
            <a:ext cx="357158" cy="4286280"/>
          </a:xfrm>
          <a:prstGeom prst="rect">
            <a:avLst/>
          </a:prstGeom>
          <a:blipFill>
            <a:blip r:embed="rId3">
              <a:duotone>
                <a:prstClr val="black"/>
                <a:schemeClr val="accent6">
                  <a:tint val="45000"/>
                  <a:satMod val="400000"/>
                </a:schemeClr>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500298" y="0"/>
            <a:ext cx="357158" cy="4286280"/>
          </a:xfrm>
          <a:prstGeom prst="rect">
            <a:avLst/>
          </a:prstGeom>
          <a:blipFill>
            <a:blip r:embed="rId3">
              <a:duotone>
                <a:prstClr val="black"/>
                <a:schemeClr val="accent6">
                  <a:tint val="45000"/>
                  <a:satMod val="400000"/>
                </a:schemeClr>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857520" y="0"/>
            <a:ext cx="357158" cy="4286280"/>
          </a:xfrm>
          <a:prstGeom prst="rect">
            <a:avLst/>
          </a:prstGeom>
          <a:blipFill>
            <a:blip r:embed="rId3">
              <a:duotone>
                <a:prstClr val="black"/>
                <a:schemeClr val="accent6">
                  <a:tint val="45000"/>
                  <a:satMod val="400000"/>
                </a:schemeClr>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214678" y="0"/>
            <a:ext cx="357158" cy="4286280"/>
          </a:xfrm>
          <a:prstGeom prst="rect">
            <a:avLst/>
          </a:prstGeom>
          <a:blipFill>
            <a:blip r:embed="rId3">
              <a:duotone>
                <a:prstClr val="black"/>
                <a:schemeClr val="accent6">
                  <a:tint val="45000"/>
                  <a:satMod val="400000"/>
                </a:schemeClr>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71900" y="0"/>
            <a:ext cx="357158" cy="4286280"/>
          </a:xfrm>
          <a:prstGeom prst="rect">
            <a:avLst/>
          </a:prstGeom>
          <a:blipFill>
            <a:blip r:embed="rId3">
              <a:duotone>
                <a:prstClr val="black"/>
                <a:schemeClr val="accent6">
                  <a:tint val="45000"/>
                  <a:satMod val="400000"/>
                </a:schemeClr>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929058" y="0"/>
            <a:ext cx="357158" cy="4286280"/>
          </a:xfrm>
          <a:prstGeom prst="rect">
            <a:avLst/>
          </a:prstGeom>
          <a:blipFill>
            <a:blip r:embed="rId3">
              <a:duotone>
                <a:prstClr val="black"/>
                <a:schemeClr val="accent6">
                  <a:tint val="45000"/>
                  <a:satMod val="400000"/>
                </a:schemeClr>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286280" y="0"/>
            <a:ext cx="357158" cy="4286280"/>
          </a:xfrm>
          <a:prstGeom prst="rect">
            <a:avLst/>
          </a:prstGeom>
          <a:blipFill>
            <a:blip r:embed="rId3">
              <a:duotone>
                <a:prstClr val="black"/>
                <a:schemeClr val="accent6">
                  <a:tint val="45000"/>
                  <a:satMod val="400000"/>
                </a:schemeClr>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643438" y="0"/>
            <a:ext cx="357158" cy="4286280"/>
          </a:xfrm>
          <a:prstGeom prst="rect">
            <a:avLst/>
          </a:prstGeom>
          <a:blipFill>
            <a:blip r:embed="rId3">
              <a:duotone>
                <a:prstClr val="black"/>
                <a:schemeClr val="accent6">
                  <a:tint val="45000"/>
                  <a:satMod val="400000"/>
                </a:schemeClr>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5000660" y="0"/>
            <a:ext cx="357158" cy="4286280"/>
          </a:xfrm>
          <a:prstGeom prst="rect">
            <a:avLst/>
          </a:prstGeom>
          <a:blipFill>
            <a:blip r:embed="rId3">
              <a:duotone>
                <a:prstClr val="black"/>
                <a:schemeClr val="accent6">
                  <a:tint val="45000"/>
                  <a:satMod val="400000"/>
                </a:schemeClr>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357818" y="0"/>
            <a:ext cx="357158" cy="4286280"/>
          </a:xfrm>
          <a:prstGeom prst="rect">
            <a:avLst/>
          </a:prstGeom>
          <a:blipFill>
            <a:blip r:embed="rId3">
              <a:duotone>
                <a:prstClr val="black"/>
                <a:schemeClr val="accent6">
                  <a:tint val="45000"/>
                  <a:satMod val="400000"/>
                </a:schemeClr>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715040" y="0"/>
            <a:ext cx="357158" cy="4286280"/>
          </a:xfrm>
          <a:prstGeom prst="rect">
            <a:avLst/>
          </a:prstGeom>
          <a:blipFill>
            <a:blip r:embed="rId3">
              <a:duotone>
                <a:prstClr val="black"/>
                <a:schemeClr val="accent6">
                  <a:tint val="45000"/>
                  <a:satMod val="400000"/>
                </a:schemeClr>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6072198" y="0"/>
            <a:ext cx="357158" cy="4286280"/>
          </a:xfrm>
          <a:prstGeom prst="rect">
            <a:avLst/>
          </a:prstGeom>
          <a:blipFill>
            <a:blip r:embed="rId3">
              <a:duotone>
                <a:prstClr val="black"/>
                <a:schemeClr val="accent6">
                  <a:tint val="45000"/>
                  <a:satMod val="400000"/>
                </a:schemeClr>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6429420" y="0"/>
            <a:ext cx="357158" cy="4286280"/>
          </a:xfrm>
          <a:prstGeom prst="rect">
            <a:avLst/>
          </a:prstGeom>
          <a:blipFill>
            <a:blip r:embed="rId3">
              <a:duotone>
                <a:prstClr val="black"/>
                <a:schemeClr val="accent6">
                  <a:tint val="45000"/>
                  <a:satMod val="400000"/>
                </a:schemeClr>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786578" y="0"/>
            <a:ext cx="357158" cy="4286280"/>
          </a:xfrm>
          <a:prstGeom prst="rect">
            <a:avLst/>
          </a:prstGeom>
          <a:blipFill>
            <a:blip r:embed="rId3">
              <a:duotone>
                <a:prstClr val="black"/>
                <a:schemeClr val="accent6">
                  <a:tint val="45000"/>
                  <a:satMod val="400000"/>
                </a:schemeClr>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143800" y="0"/>
            <a:ext cx="357158" cy="4286280"/>
          </a:xfrm>
          <a:prstGeom prst="rect">
            <a:avLst/>
          </a:prstGeom>
          <a:blipFill>
            <a:blip r:embed="rId3">
              <a:duotone>
                <a:prstClr val="black"/>
                <a:schemeClr val="accent6">
                  <a:tint val="45000"/>
                  <a:satMod val="400000"/>
                </a:schemeClr>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500958" y="0"/>
            <a:ext cx="357158" cy="4286280"/>
          </a:xfrm>
          <a:prstGeom prst="rect">
            <a:avLst/>
          </a:prstGeom>
          <a:blipFill>
            <a:blip r:embed="rId3">
              <a:duotone>
                <a:prstClr val="black"/>
                <a:schemeClr val="accent6">
                  <a:tint val="45000"/>
                  <a:satMod val="400000"/>
                </a:schemeClr>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7858180" y="0"/>
            <a:ext cx="357158" cy="4286280"/>
          </a:xfrm>
          <a:prstGeom prst="rect">
            <a:avLst/>
          </a:prstGeom>
          <a:blipFill>
            <a:blip r:embed="rId3">
              <a:duotone>
                <a:prstClr val="black"/>
                <a:schemeClr val="accent6">
                  <a:tint val="45000"/>
                  <a:satMod val="400000"/>
                </a:schemeClr>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8215338" y="0"/>
            <a:ext cx="357158" cy="4286280"/>
          </a:xfrm>
          <a:prstGeom prst="rect">
            <a:avLst/>
          </a:prstGeom>
          <a:blipFill>
            <a:blip r:embed="rId3">
              <a:duotone>
                <a:prstClr val="black"/>
                <a:schemeClr val="accent6">
                  <a:tint val="45000"/>
                  <a:satMod val="400000"/>
                </a:schemeClr>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8572528" y="0"/>
            <a:ext cx="285752" cy="4286280"/>
          </a:xfrm>
          <a:prstGeom prst="rect">
            <a:avLst/>
          </a:prstGeom>
          <a:blipFill>
            <a:blip r:embed="rId3">
              <a:duotone>
                <a:prstClr val="black"/>
                <a:schemeClr val="accent6">
                  <a:tint val="45000"/>
                  <a:satMod val="400000"/>
                </a:schemeClr>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8858248" y="0"/>
            <a:ext cx="285752" cy="4286280"/>
          </a:xfrm>
          <a:prstGeom prst="rect">
            <a:avLst/>
          </a:prstGeom>
          <a:blipFill>
            <a:blip r:embed="rId3">
              <a:duotone>
                <a:prstClr val="black"/>
                <a:schemeClr val="accent6">
                  <a:tint val="45000"/>
                  <a:satMod val="400000"/>
                </a:schemeClr>
              </a:duotone>
              <a:lum contrast="40000"/>
            </a:blip>
            <a:stretch>
              <a:fillRect/>
            </a:stretch>
          </a:blip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928726" y="-642960"/>
            <a:ext cx="10287072" cy="7143800"/>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1+#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1+#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0-#ppt_w/2"/>
                                          </p:val>
                                        </p:tav>
                                        <p:tav tm="100000">
                                          <p:val>
                                            <p:strVal val="#ppt_x"/>
                                          </p:val>
                                        </p:tav>
                                      </p:tavLst>
                                    </p:anim>
                                    <p:anim calcmode="lin" valueType="num">
                                      <p:cBhvr additive="base">
                                        <p:cTn id="74" dur="2000" fill="hold"/>
                                        <p:tgtEl>
                                          <p:spTgt spid="19"/>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1+#ppt_w/2"/>
                                          </p:val>
                                        </p:tav>
                                        <p:tav tm="100000">
                                          <p:val>
                                            <p:strVal val="#ppt_x"/>
                                          </p:val>
                                        </p:tav>
                                      </p:tavLst>
                                    </p:anim>
                                    <p:anim calcmode="lin" valueType="num">
                                      <p:cBhvr additive="base">
                                        <p:cTn id="78" dur="2000" fill="hold"/>
                                        <p:tgtEl>
                                          <p:spTgt spid="20"/>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0-#ppt_w/2"/>
                                          </p:val>
                                        </p:tav>
                                        <p:tav tm="100000">
                                          <p:val>
                                            <p:strVal val="#ppt_x"/>
                                          </p:val>
                                        </p:tav>
                                      </p:tavLst>
                                    </p:anim>
                                    <p:anim calcmode="lin" valueType="num">
                                      <p:cBhvr additive="base">
                                        <p:cTn id="82" dur="2000" fill="hold"/>
                                        <p:tgtEl>
                                          <p:spTgt spid="21"/>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1+#ppt_w/2"/>
                                          </p:val>
                                        </p:tav>
                                        <p:tav tm="100000">
                                          <p:val>
                                            <p:strVal val="#ppt_x"/>
                                          </p:val>
                                        </p:tav>
                                      </p:tavLst>
                                    </p:anim>
                                    <p:anim calcmode="lin" valueType="num">
                                      <p:cBhvr additive="base">
                                        <p:cTn id="86" dur="2000" fill="hold"/>
                                        <p:tgtEl>
                                          <p:spTgt spid="22"/>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0-#ppt_w/2"/>
                                          </p:val>
                                        </p:tav>
                                        <p:tav tm="100000">
                                          <p:val>
                                            <p:strVal val="#ppt_x"/>
                                          </p:val>
                                        </p:tav>
                                      </p:tavLst>
                                    </p:anim>
                                    <p:anim calcmode="lin" valueType="num">
                                      <p:cBhvr additive="base">
                                        <p:cTn id="90" dur="2000" fill="hold"/>
                                        <p:tgtEl>
                                          <p:spTgt spid="23"/>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1+#ppt_w/2"/>
                                          </p:val>
                                        </p:tav>
                                        <p:tav tm="100000">
                                          <p:val>
                                            <p:strVal val="#ppt_x"/>
                                          </p:val>
                                        </p:tav>
                                      </p:tavLst>
                                    </p:anim>
                                    <p:anim calcmode="lin" valueType="num">
                                      <p:cBhvr additive="base">
                                        <p:cTn id="94" dur="2000" fill="hold"/>
                                        <p:tgtEl>
                                          <p:spTgt spid="24"/>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0-#ppt_w/2"/>
                                          </p:val>
                                        </p:tav>
                                        <p:tav tm="100000">
                                          <p:val>
                                            <p:strVal val="#ppt_x"/>
                                          </p:val>
                                        </p:tav>
                                      </p:tavLst>
                                    </p:anim>
                                    <p:anim calcmode="lin" valueType="num">
                                      <p:cBhvr additive="base">
                                        <p:cTn id="98" dur="2000" fill="hold"/>
                                        <p:tgtEl>
                                          <p:spTgt spid="25"/>
                                        </p:tgtEl>
                                        <p:attrNameLst>
                                          <p:attrName>ppt_y</p:attrName>
                                        </p:attrNameLst>
                                      </p:cBhvr>
                                      <p:tavLst>
                                        <p:tav tm="0">
                                          <p:val>
                                            <p:strVal val="#ppt_y"/>
                                          </p:val>
                                        </p:tav>
                                        <p:tav tm="100000">
                                          <p:val>
                                            <p:strVal val="#ppt_y"/>
                                          </p:val>
                                        </p:tav>
                                      </p:tavLst>
                                    </p:anim>
                                  </p:childTnLst>
                                </p:cTn>
                              </p:par>
                              <p:par>
                                <p:cTn id="99" presetID="2" presetClass="entr" presetSubtype="2" fill="hold" grpId="0"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1+#ppt_w/2"/>
                                          </p:val>
                                        </p:tav>
                                        <p:tav tm="100000">
                                          <p:val>
                                            <p:strVal val="#ppt_x"/>
                                          </p:val>
                                        </p:tav>
                                      </p:tavLst>
                                    </p:anim>
                                    <p:anim calcmode="lin" valueType="num">
                                      <p:cBhvr additive="base">
                                        <p:cTn id="102" dur="2000" fill="hold"/>
                                        <p:tgtEl>
                                          <p:spTgt spid="26"/>
                                        </p:tgtEl>
                                        <p:attrNameLst>
                                          <p:attrName>ppt_y</p:attrName>
                                        </p:attrNameLst>
                                      </p:cBhvr>
                                      <p:tavLst>
                                        <p:tav tm="0">
                                          <p:val>
                                            <p:strVal val="#ppt_y"/>
                                          </p:val>
                                        </p:tav>
                                        <p:tav tm="100000">
                                          <p:val>
                                            <p:strVal val="#ppt_y"/>
                                          </p:val>
                                        </p:tav>
                                      </p:tavLst>
                                    </p:anim>
                                  </p:childTnLst>
                                </p:cTn>
                              </p:par>
                              <p:par>
                                <p:cTn id="103" presetID="2" presetClass="entr" presetSubtype="8" fill="hold" grpId="0"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0-#ppt_w/2"/>
                                          </p:val>
                                        </p:tav>
                                        <p:tav tm="100000">
                                          <p:val>
                                            <p:strVal val="#ppt_x"/>
                                          </p:val>
                                        </p:tav>
                                      </p:tavLst>
                                    </p:anim>
                                    <p:anim calcmode="lin" valueType="num">
                                      <p:cBhvr additive="base">
                                        <p:cTn id="106" dur="2000" fill="hold"/>
                                        <p:tgtEl>
                                          <p:spTgt spid="27"/>
                                        </p:tgtEl>
                                        <p:attrNameLst>
                                          <p:attrName>ppt_y</p:attrName>
                                        </p:attrNameLst>
                                      </p:cBhvr>
                                      <p:tavLst>
                                        <p:tav tm="0">
                                          <p:val>
                                            <p:strVal val="#ppt_y"/>
                                          </p:val>
                                        </p:tav>
                                        <p:tav tm="100000">
                                          <p:val>
                                            <p:strVal val="#ppt_y"/>
                                          </p:val>
                                        </p:tav>
                                      </p:tavLst>
                                    </p:anim>
                                  </p:childTnLst>
                                </p:cTn>
                              </p:par>
                              <p:par>
                                <p:cTn id="107" presetID="2" presetClass="entr" presetSubtype="2" fill="hold" grpId="0"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1+#ppt_w/2"/>
                                          </p:val>
                                        </p:tav>
                                        <p:tav tm="100000">
                                          <p:val>
                                            <p:strVal val="#ppt_x"/>
                                          </p:val>
                                        </p:tav>
                                      </p:tavLst>
                                    </p:anim>
                                    <p:anim calcmode="lin" valueType="num">
                                      <p:cBhvr additive="base">
                                        <p:cTn id="110" dur="2000" fill="hold"/>
                                        <p:tgtEl>
                                          <p:spTgt spid="28"/>
                                        </p:tgtEl>
                                        <p:attrNameLst>
                                          <p:attrName>ppt_y</p:attrName>
                                        </p:attrNameLst>
                                      </p:cBhvr>
                                      <p:tavLst>
                                        <p:tav tm="0">
                                          <p:val>
                                            <p:strVal val="#ppt_y"/>
                                          </p:val>
                                        </p:tav>
                                        <p:tav tm="100000">
                                          <p:val>
                                            <p:strVal val="#ppt_y"/>
                                          </p:val>
                                        </p:tav>
                                      </p:tavLst>
                                    </p:anim>
                                  </p:childTnLst>
                                </p:cTn>
                              </p:par>
                            </p:childTnLst>
                          </p:cTn>
                        </p:par>
                        <p:par>
                          <p:cTn id="111" fill="hold">
                            <p:stCondLst>
                              <p:cond delay="2000"/>
                            </p:stCondLst>
                            <p:childTnLst>
                              <p:par>
                                <p:cTn id="112" presetID="2" presetClass="exit" presetSubtype="8" fill="hold" grpId="1" nodeType="afterEffect">
                                  <p:stCondLst>
                                    <p:cond delay="0"/>
                                  </p:stCondLst>
                                  <p:childTnLst>
                                    <p:anim calcmode="lin" valueType="num">
                                      <p:cBhvr additive="base">
                                        <p:cTn id="113" dur="2000"/>
                                        <p:tgtEl>
                                          <p:spTgt spid="3"/>
                                        </p:tgtEl>
                                        <p:attrNameLst>
                                          <p:attrName>ppt_x</p:attrName>
                                        </p:attrNameLst>
                                      </p:cBhvr>
                                      <p:tavLst>
                                        <p:tav tm="0">
                                          <p:val>
                                            <p:strVal val="ppt_x"/>
                                          </p:val>
                                        </p:tav>
                                        <p:tav tm="100000">
                                          <p:val>
                                            <p:strVal val="0-ppt_w/2"/>
                                          </p:val>
                                        </p:tav>
                                      </p:tavLst>
                                    </p:anim>
                                    <p:anim calcmode="lin" valueType="num">
                                      <p:cBhvr additive="base">
                                        <p:cTn id="114" dur="2000"/>
                                        <p:tgtEl>
                                          <p:spTgt spid="3"/>
                                        </p:tgtEl>
                                        <p:attrNameLst>
                                          <p:attrName>ppt_y</p:attrName>
                                        </p:attrNameLst>
                                      </p:cBhvr>
                                      <p:tavLst>
                                        <p:tav tm="0">
                                          <p:val>
                                            <p:strVal val="ppt_y"/>
                                          </p:val>
                                        </p:tav>
                                        <p:tav tm="100000">
                                          <p:val>
                                            <p:strVal val="ppt_y"/>
                                          </p:val>
                                        </p:tav>
                                      </p:tavLst>
                                    </p:anim>
                                    <p:set>
                                      <p:cBhvr>
                                        <p:cTn id="115" dur="1" fill="hold">
                                          <p:stCondLst>
                                            <p:cond delay="1999"/>
                                          </p:stCondLst>
                                        </p:cTn>
                                        <p:tgtEl>
                                          <p:spTgt spid="3"/>
                                        </p:tgtEl>
                                        <p:attrNameLst>
                                          <p:attrName>style.visibility</p:attrName>
                                        </p:attrNameLst>
                                      </p:cBhvr>
                                      <p:to>
                                        <p:strVal val="hidden"/>
                                      </p:to>
                                    </p:set>
                                  </p:childTnLst>
                                </p:cTn>
                              </p:par>
                              <p:par>
                                <p:cTn id="116" presetID="2" presetClass="exit" presetSubtype="2" fill="hold" grpId="1" nodeType="withEffect">
                                  <p:stCondLst>
                                    <p:cond delay="0"/>
                                  </p:stCondLst>
                                  <p:childTnLst>
                                    <p:anim calcmode="lin" valueType="num">
                                      <p:cBhvr additive="base">
                                        <p:cTn id="117" dur="2000"/>
                                        <p:tgtEl>
                                          <p:spTgt spid="4"/>
                                        </p:tgtEl>
                                        <p:attrNameLst>
                                          <p:attrName>ppt_x</p:attrName>
                                        </p:attrNameLst>
                                      </p:cBhvr>
                                      <p:tavLst>
                                        <p:tav tm="0">
                                          <p:val>
                                            <p:strVal val="ppt_x"/>
                                          </p:val>
                                        </p:tav>
                                        <p:tav tm="100000">
                                          <p:val>
                                            <p:strVal val="1+ppt_w/2"/>
                                          </p:val>
                                        </p:tav>
                                      </p:tavLst>
                                    </p:anim>
                                    <p:anim calcmode="lin" valueType="num">
                                      <p:cBhvr additive="base">
                                        <p:cTn id="118" dur="2000"/>
                                        <p:tgtEl>
                                          <p:spTgt spid="4"/>
                                        </p:tgtEl>
                                        <p:attrNameLst>
                                          <p:attrName>ppt_y</p:attrName>
                                        </p:attrNameLst>
                                      </p:cBhvr>
                                      <p:tavLst>
                                        <p:tav tm="0">
                                          <p:val>
                                            <p:strVal val="ppt_y"/>
                                          </p:val>
                                        </p:tav>
                                        <p:tav tm="100000">
                                          <p:val>
                                            <p:strVal val="ppt_y"/>
                                          </p:val>
                                        </p:tav>
                                      </p:tavLst>
                                    </p:anim>
                                    <p:set>
                                      <p:cBhvr>
                                        <p:cTn id="119" dur="1" fill="hold">
                                          <p:stCondLst>
                                            <p:cond delay="1999"/>
                                          </p:stCondLst>
                                        </p:cTn>
                                        <p:tgtEl>
                                          <p:spTgt spid="4"/>
                                        </p:tgtEl>
                                        <p:attrNameLst>
                                          <p:attrName>style.visibility</p:attrName>
                                        </p:attrNameLst>
                                      </p:cBhvr>
                                      <p:to>
                                        <p:strVal val="hidden"/>
                                      </p:to>
                                    </p:set>
                                  </p:childTnLst>
                                </p:cTn>
                              </p:par>
                              <p:par>
                                <p:cTn id="120" presetID="2" presetClass="exit" presetSubtype="8" fill="hold" grpId="1"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0-ppt_w/2"/>
                                          </p:val>
                                        </p:tav>
                                      </p:tavLst>
                                    </p:anim>
                                    <p:anim calcmode="lin" valueType="num">
                                      <p:cBhvr additive="base">
                                        <p:cTn id="122" dur="2000"/>
                                        <p:tgtEl>
                                          <p:spTgt spid="5"/>
                                        </p:tgtEl>
                                        <p:attrNameLst>
                                          <p:attrName>ppt_y</p:attrName>
                                        </p:attrNameLst>
                                      </p:cBhvr>
                                      <p:tavLst>
                                        <p:tav tm="0">
                                          <p:val>
                                            <p:strVal val="ppt_y"/>
                                          </p:val>
                                        </p:tav>
                                        <p:tav tm="100000">
                                          <p:val>
                                            <p:strVal val="ppt_y"/>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2" fill="hold" grpId="1" nodeType="withEffect">
                                  <p:stCondLst>
                                    <p:cond delay="0"/>
                                  </p:stCondLst>
                                  <p:childTnLst>
                                    <p:anim calcmode="lin" valueType="num">
                                      <p:cBhvr additive="base">
                                        <p:cTn id="125" dur="2000"/>
                                        <p:tgtEl>
                                          <p:spTgt spid="6"/>
                                        </p:tgtEl>
                                        <p:attrNameLst>
                                          <p:attrName>ppt_x</p:attrName>
                                        </p:attrNameLst>
                                      </p:cBhvr>
                                      <p:tavLst>
                                        <p:tav tm="0">
                                          <p:val>
                                            <p:strVal val="ppt_x"/>
                                          </p:val>
                                        </p:tav>
                                        <p:tav tm="100000">
                                          <p:val>
                                            <p:strVal val="1+ppt_w/2"/>
                                          </p:val>
                                        </p:tav>
                                      </p:tavLst>
                                    </p:anim>
                                    <p:anim calcmode="lin" valueType="num">
                                      <p:cBhvr additive="base">
                                        <p:cTn id="126" dur="2000"/>
                                        <p:tgtEl>
                                          <p:spTgt spid="6"/>
                                        </p:tgtEl>
                                        <p:attrNameLst>
                                          <p:attrName>ppt_y</p:attrName>
                                        </p:attrNameLst>
                                      </p:cBhvr>
                                      <p:tavLst>
                                        <p:tav tm="0">
                                          <p:val>
                                            <p:strVal val="ppt_y"/>
                                          </p:val>
                                        </p:tav>
                                        <p:tav tm="100000">
                                          <p:val>
                                            <p:strVal val="ppt_y"/>
                                          </p:val>
                                        </p:tav>
                                      </p:tavLst>
                                    </p:anim>
                                    <p:set>
                                      <p:cBhvr>
                                        <p:cTn id="127" dur="1" fill="hold">
                                          <p:stCondLst>
                                            <p:cond delay="1999"/>
                                          </p:stCondLst>
                                        </p:cTn>
                                        <p:tgtEl>
                                          <p:spTgt spid="6"/>
                                        </p:tgtEl>
                                        <p:attrNameLst>
                                          <p:attrName>style.visibility</p:attrName>
                                        </p:attrNameLst>
                                      </p:cBhvr>
                                      <p:to>
                                        <p:strVal val="hidden"/>
                                      </p:to>
                                    </p:set>
                                  </p:childTnLst>
                                </p:cTn>
                              </p:par>
                              <p:par>
                                <p:cTn id="128" presetID="2" presetClass="exit" presetSubtype="8" fill="hold" grpId="1" nodeType="withEffect">
                                  <p:stCondLst>
                                    <p:cond delay="0"/>
                                  </p:stCondLst>
                                  <p:childTnLst>
                                    <p:anim calcmode="lin" valueType="num">
                                      <p:cBhvr additive="base">
                                        <p:cTn id="129" dur="2000"/>
                                        <p:tgtEl>
                                          <p:spTgt spid="7"/>
                                        </p:tgtEl>
                                        <p:attrNameLst>
                                          <p:attrName>ppt_x</p:attrName>
                                        </p:attrNameLst>
                                      </p:cBhvr>
                                      <p:tavLst>
                                        <p:tav tm="0">
                                          <p:val>
                                            <p:strVal val="ppt_x"/>
                                          </p:val>
                                        </p:tav>
                                        <p:tav tm="100000">
                                          <p:val>
                                            <p:strVal val="0-ppt_w/2"/>
                                          </p:val>
                                        </p:tav>
                                      </p:tavLst>
                                    </p:anim>
                                    <p:anim calcmode="lin" valueType="num">
                                      <p:cBhvr additive="base">
                                        <p:cTn id="130" dur="2000"/>
                                        <p:tgtEl>
                                          <p:spTgt spid="7"/>
                                        </p:tgtEl>
                                        <p:attrNameLst>
                                          <p:attrName>ppt_y</p:attrName>
                                        </p:attrNameLst>
                                      </p:cBhvr>
                                      <p:tavLst>
                                        <p:tav tm="0">
                                          <p:val>
                                            <p:strVal val="ppt_y"/>
                                          </p:val>
                                        </p:tav>
                                        <p:tav tm="100000">
                                          <p:val>
                                            <p:strVal val="ppt_y"/>
                                          </p:val>
                                        </p:tav>
                                      </p:tavLst>
                                    </p:anim>
                                    <p:set>
                                      <p:cBhvr>
                                        <p:cTn id="131" dur="1" fill="hold">
                                          <p:stCondLst>
                                            <p:cond delay="1999"/>
                                          </p:stCondLst>
                                        </p:cTn>
                                        <p:tgtEl>
                                          <p:spTgt spid="7"/>
                                        </p:tgtEl>
                                        <p:attrNameLst>
                                          <p:attrName>style.visibility</p:attrName>
                                        </p:attrNameLst>
                                      </p:cBhvr>
                                      <p:to>
                                        <p:strVal val="hidden"/>
                                      </p:to>
                                    </p:set>
                                  </p:childTnLst>
                                </p:cTn>
                              </p:par>
                              <p:par>
                                <p:cTn id="132" presetID="2" presetClass="exit" presetSubtype="2" fill="hold" grpId="1" nodeType="withEffect">
                                  <p:stCondLst>
                                    <p:cond delay="0"/>
                                  </p:stCondLst>
                                  <p:childTnLst>
                                    <p:anim calcmode="lin" valueType="num">
                                      <p:cBhvr additive="base">
                                        <p:cTn id="133" dur="2000"/>
                                        <p:tgtEl>
                                          <p:spTgt spid="8"/>
                                        </p:tgtEl>
                                        <p:attrNameLst>
                                          <p:attrName>ppt_x</p:attrName>
                                        </p:attrNameLst>
                                      </p:cBhvr>
                                      <p:tavLst>
                                        <p:tav tm="0">
                                          <p:val>
                                            <p:strVal val="ppt_x"/>
                                          </p:val>
                                        </p:tav>
                                        <p:tav tm="100000">
                                          <p:val>
                                            <p:strVal val="1+ppt_w/2"/>
                                          </p:val>
                                        </p:tav>
                                      </p:tavLst>
                                    </p:anim>
                                    <p:anim calcmode="lin" valueType="num">
                                      <p:cBhvr additive="base">
                                        <p:cTn id="134" dur="2000"/>
                                        <p:tgtEl>
                                          <p:spTgt spid="8"/>
                                        </p:tgtEl>
                                        <p:attrNameLst>
                                          <p:attrName>ppt_y</p:attrName>
                                        </p:attrNameLst>
                                      </p:cBhvr>
                                      <p:tavLst>
                                        <p:tav tm="0">
                                          <p:val>
                                            <p:strVal val="ppt_y"/>
                                          </p:val>
                                        </p:tav>
                                        <p:tav tm="100000">
                                          <p:val>
                                            <p:strVal val="ppt_y"/>
                                          </p:val>
                                        </p:tav>
                                      </p:tavLst>
                                    </p:anim>
                                    <p:set>
                                      <p:cBhvr>
                                        <p:cTn id="135" dur="1" fill="hold">
                                          <p:stCondLst>
                                            <p:cond delay="1999"/>
                                          </p:stCondLst>
                                        </p:cTn>
                                        <p:tgtEl>
                                          <p:spTgt spid="8"/>
                                        </p:tgtEl>
                                        <p:attrNameLst>
                                          <p:attrName>style.visibility</p:attrName>
                                        </p:attrNameLst>
                                      </p:cBhvr>
                                      <p:to>
                                        <p:strVal val="hidden"/>
                                      </p:to>
                                    </p:set>
                                  </p:childTnLst>
                                </p:cTn>
                              </p:par>
                              <p:par>
                                <p:cTn id="136" presetID="2" presetClass="exit" presetSubtype="8" fill="hold" grpId="1" nodeType="withEffect">
                                  <p:stCondLst>
                                    <p:cond delay="0"/>
                                  </p:stCondLst>
                                  <p:childTnLst>
                                    <p:anim calcmode="lin" valueType="num">
                                      <p:cBhvr additive="base">
                                        <p:cTn id="137" dur="2000"/>
                                        <p:tgtEl>
                                          <p:spTgt spid="9"/>
                                        </p:tgtEl>
                                        <p:attrNameLst>
                                          <p:attrName>ppt_x</p:attrName>
                                        </p:attrNameLst>
                                      </p:cBhvr>
                                      <p:tavLst>
                                        <p:tav tm="0">
                                          <p:val>
                                            <p:strVal val="ppt_x"/>
                                          </p:val>
                                        </p:tav>
                                        <p:tav tm="100000">
                                          <p:val>
                                            <p:strVal val="0-ppt_w/2"/>
                                          </p:val>
                                        </p:tav>
                                      </p:tavLst>
                                    </p:anim>
                                    <p:anim calcmode="lin" valueType="num">
                                      <p:cBhvr additive="base">
                                        <p:cTn id="138" dur="2000"/>
                                        <p:tgtEl>
                                          <p:spTgt spid="9"/>
                                        </p:tgtEl>
                                        <p:attrNameLst>
                                          <p:attrName>ppt_y</p:attrName>
                                        </p:attrNameLst>
                                      </p:cBhvr>
                                      <p:tavLst>
                                        <p:tav tm="0">
                                          <p:val>
                                            <p:strVal val="ppt_y"/>
                                          </p:val>
                                        </p:tav>
                                        <p:tav tm="100000">
                                          <p:val>
                                            <p:strVal val="ppt_y"/>
                                          </p:val>
                                        </p:tav>
                                      </p:tavLst>
                                    </p:anim>
                                    <p:set>
                                      <p:cBhvr>
                                        <p:cTn id="139" dur="1" fill="hold">
                                          <p:stCondLst>
                                            <p:cond delay="1999"/>
                                          </p:stCondLst>
                                        </p:cTn>
                                        <p:tgtEl>
                                          <p:spTgt spid="9"/>
                                        </p:tgtEl>
                                        <p:attrNameLst>
                                          <p:attrName>style.visibility</p:attrName>
                                        </p:attrNameLst>
                                      </p:cBhvr>
                                      <p:to>
                                        <p:strVal val="hidden"/>
                                      </p:to>
                                    </p:set>
                                  </p:childTnLst>
                                </p:cTn>
                              </p:par>
                              <p:par>
                                <p:cTn id="140" presetID="2" presetClass="exit" presetSubtype="2" fill="hold" grpId="1" nodeType="withEffect">
                                  <p:stCondLst>
                                    <p:cond delay="0"/>
                                  </p:stCondLst>
                                  <p:childTnLst>
                                    <p:anim calcmode="lin" valueType="num">
                                      <p:cBhvr additive="base">
                                        <p:cTn id="141" dur="2000"/>
                                        <p:tgtEl>
                                          <p:spTgt spid="10"/>
                                        </p:tgtEl>
                                        <p:attrNameLst>
                                          <p:attrName>ppt_x</p:attrName>
                                        </p:attrNameLst>
                                      </p:cBhvr>
                                      <p:tavLst>
                                        <p:tav tm="0">
                                          <p:val>
                                            <p:strVal val="ppt_x"/>
                                          </p:val>
                                        </p:tav>
                                        <p:tav tm="100000">
                                          <p:val>
                                            <p:strVal val="1+ppt_w/2"/>
                                          </p:val>
                                        </p:tav>
                                      </p:tavLst>
                                    </p:anim>
                                    <p:anim calcmode="lin" valueType="num">
                                      <p:cBhvr additive="base">
                                        <p:cTn id="142" dur="2000"/>
                                        <p:tgtEl>
                                          <p:spTgt spid="10"/>
                                        </p:tgtEl>
                                        <p:attrNameLst>
                                          <p:attrName>ppt_y</p:attrName>
                                        </p:attrNameLst>
                                      </p:cBhvr>
                                      <p:tavLst>
                                        <p:tav tm="0">
                                          <p:val>
                                            <p:strVal val="ppt_y"/>
                                          </p:val>
                                        </p:tav>
                                        <p:tav tm="100000">
                                          <p:val>
                                            <p:strVal val="ppt_y"/>
                                          </p:val>
                                        </p:tav>
                                      </p:tavLst>
                                    </p:anim>
                                    <p:set>
                                      <p:cBhvr>
                                        <p:cTn id="143" dur="1" fill="hold">
                                          <p:stCondLst>
                                            <p:cond delay="1999"/>
                                          </p:stCondLst>
                                        </p:cTn>
                                        <p:tgtEl>
                                          <p:spTgt spid="10"/>
                                        </p:tgtEl>
                                        <p:attrNameLst>
                                          <p:attrName>style.visibility</p:attrName>
                                        </p:attrNameLst>
                                      </p:cBhvr>
                                      <p:to>
                                        <p:strVal val="hidden"/>
                                      </p:to>
                                    </p:set>
                                  </p:childTnLst>
                                </p:cTn>
                              </p:par>
                              <p:par>
                                <p:cTn id="144" presetID="2" presetClass="exit" presetSubtype="8" fill="hold" grpId="1" nodeType="withEffect">
                                  <p:stCondLst>
                                    <p:cond delay="0"/>
                                  </p:stCondLst>
                                  <p:childTnLst>
                                    <p:anim calcmode="lin" valueType="num">
                                      <p:cBhvr additive="base">
                                        <p:cTn id="145" dur="2000"/>
                                        <p:tgtEl>
                                          <p:spTgt spid="11"/>
                                        </p:tgtEl>
                                        <p:attrNameLst>
                                          <p:attrName>ppt_x</p:attrName>
                                        </p:attrNameLst>
                                      </p:cBhvr>
                                      <p:tavLst>
                                        <p:tav tm="0">
                                          <p:val>
                                            <p:strVal val="ppt_x"/>
                                          </p:val>
                                        </p:tav>
                                        <p:tav tm="100000">
                                          <p:val>
                                            <p:strVal val="0-ppt_w/2"/>
                                          </p:val>
                                        </p:tav>
                                      </p:tavLst>
                                    </p:anim>
                                    <p:anim calcmode="lin" valueType="num">
                                      <p:cBhvr additive="base">
                                        <p:cTn id="146" dur="2000"/>
                                        <p:tgtEl>
                                          <p:spTgt spid="11"/>
                                        </p:tgtEl>
                                        <p:attrNameLst>
                                          <p:attrName>ppt_y</p:attrName>
                                        </p:attrNameLst>
                                      </p:cBhvr>
                                      <p:tavLst>
                                        <p:tav tm="0">
                                          <p:val>
                                            <p:strVal val="ppt_y"/>
                                          </p:val>
                                        </p:tav>
                                        <p:tav tm="100000">
                                          <p:val>
                                            <p:strVal val="ppt_y"/>
                                          </p:val>
                                        </p:tav>
                                      </p:tavLst>
                                    </p:anim>
                                    <p:set>
                                      <p:cBhvr>
                                        <p:cTn id="147" dur="1" fill="hold">
                                          <p:stCondLst>
                                            <p:cond delay="1999"/>
                                          </p:stCondLst>
                                        </p:cTn>
                                        <p:tgtEl>
                                          <p:spTgt spid="11"/>
                                        </p:tgtEl>
                                        <p:attrNameLst>
                                          <p:attrName>style.visibility</p:attrName>
                                        </p:attrNameLst>
                                      </p:cBhvr>
                                      <p:to>
                                        <p:strVal val="hidden"/>
                                      </p:to>
                                    </p:set>
                                  </p:childTnLst>
                                </p:cTn>
                              </p:par>
                              <p:par>
                                <p:cTn id="148" presetID="2" presetClass="exit" presetSubtype="2" fill="hold" grpId="1" nodeType="withEffect">
                                  <p:stCondLst>
                                    <p:cond delay="0"/>
                                  </p:stCondLst>
                                  <p:childTnLst>
                                    <p:anim calcmode="lin" valueType="num">
                                      <p:cBhvr additive="base">
                                        <p:cTn id="149" dur="2000"/>
                                        <p:tgtEl>
                                          <p:spTgt spid="12"/>
                                        </p:tgtEl>
                                        <p:attrNameLst>
                                          <p:attrName>ppt_x</p:attrName>
                                        </p:attrNameLst>
                                      </p:cBhvr>
                                      <p:tavLst>
                                        <p:tav tm="0">
                                          <p:val>
                                            <p:strVal val="ppt_x"/>
                                          </p:val>
                                        </p:tav>
                                        <p:tav tm="100000">
                                          <p:val>
                                            <p:strVal val="1+ppt_w/2"/>
                                          </p:val>
                                        </p:tav>
                                      </p:tavLst>
                                    </p:anim>
                                    <p:anim calcmode="lin" valueType="num">
                                      <p:cBhvr additive="base">
                                        <p:cTn id="150" dur="2000"/>
                                        <p:tgtEl>
                                          <p:spTgt spid="12"/>
                                        </p:tgtEl>
                                        <p:attrNameLst>
                                          <p:attrName>ppt_y</p:attrName>
                                        </p:attrNameLst>
                                      </p:cBhvr>
                                      <p:tavLst>
                                        <p:tav tm="0">
                                          <p:val>
                                            <p:strVal val="ppt_y"/>
                                          </p:val>
                                        </p:tav>
                                        <p:tav tm="100000">
                                          <p:val>
                                            <p:strVal val="ppt_y"/>
                                          </p:val>
                                        </p:tav>
                                      </p:tavLst>
                                    </p:anim>
                                    <p:set>
                                      <p:cBhvr>
                                        <p:cTn id="151" dur="1" fill="hold">
                                          <p:stCondLst>
                                            <p:cond delay="1999"/>
                                          </p:stCondLst>
                                        </p:cTn>
                                        <p:tgtEl>
                                          <p:spTgt spid="12"/>
                                        </p:tgtEl>
                                        <p:attrNameLst>
                                          <p:attrName>style.visibility</p:attrName>
                                        </p:attrNameLst>
                                      </p:cBhvr>
                                      <p:to>
                                        <p:strVal val="hidden"/>
                                      </p:to>
                                    </p:set>
                                  </p:childTnLst>
                                </p:cTn>
                              </p:par>
                              <p:par>
                                <p:cTn id="152" presetID="2" presetClass="exit" presetSubtype="8" fill="hold" grpId="1" nodeType="withEffect">
                                  <p:stCondLst>
                                    <p:cond delay="0"/>
                                  </p:stCondLst>
                                  <p:childTnLst>
                                    <p:anim calcmode="lin" valueType="num">
                                      <p:cBhvr additive="base">
                                        <p:cTn id="153" dur="2000"/>
                                        <p:tgtEl>
                                          <p:spTgt spid="13"/>
                                        </p:tgtEl>
                                        <p:attrNameLst>
                                          <p:attrName>ppt_x</p:attrName>
                                        </p:attrNameLst>
                                      </p:cBhvr>
                                      <p:tavLst>
                                        <p:tav tm="0">
                                          <p:val>
                                            <p:strVal val="ppt_x"/>
                                          </p:val>
                                        </p:tav>
                                        <p:tav tm="100000">
                                          <p:val>
                                            <p:strVal val="0-ppt_w/2"/>
                                          </p:val>
                                        </p:tav>
                                      </p:tavLst>
                                    </p:anim>
                                    <p:anim calcmode="lin" valueType="num">
                                      <p:cBhvr additive="base">
                                        <p:cTn id="154" dur="2000"/>
                                        <p:tgtEl>
                                          <p:spTgt spid="13"/>
                                        </p:tgtEl>
                                        <p:attrNameLst>
                                          <p:attrName>ppt_y</p:attrName>
                                        </p:attrNameLst>
                                      </p:cBhvr>
                                      <p:tavLst>
                                        <p:tav tm="0">
                                          <p:val>
                                            <p:strVal val="ppt_y"/>
                                          </p:val>
                                        </p:tav>
                                        <p:tav tm="100000">
                                          <p:val>
                                            <p:strVal val="ppt_y"/>
                                          </p:val>
                                        </p:tav>
                                      </p:tavLst>
                                    </p:anim>
                                    <p:set>
                                      <p:cBhvr>
                                        <p:cTn id="155" dur="1" fill="hold">
                                          <p:stCondLst>
                                            <p:cond delay="1999"/>
                                          </p:stCondLst>
                                        </p:cTn>
                                        <p:tgtEl>
                                          <p:spTgt spid="13"/>
                                        </p:tgtEl>
                                        <p:attrNameLst>
                                          <p:attrName>style.visibility</p:attrName>
                                        </p:attrNameLst>
                                      </p:cBhvr>
                                      <p:to>
                                        <p:strVal val="hidden"/>
                                      </p:to>
                                    </p:set>
                                  </p:childTnLst>
                                </p:cTn>
                              </p:par>
                              <p:par>
                                <p:cTn id="156" presetID="2" presetClass="exit" presetSubtype="2" fill="hold" grpId="1" nodeType="withEffect">
                                  <p:stCondLst>
                                    <p:cond delay="0"/>
                                  </p:stCondLst>
                                  <p:childTnLst>
                                    <p:anim calcmode="lin" valueType="num">
                                      <p:cBhvr additive="base">
                                        <p:cTn id="157" dur="2000"/>
                                        <p:tgtEl>
                                          <p:spTgt spid="14"/>
                                        </p:tgtEl>
                                        <p:attrNameLst>
                                          <p:attrName>ppt_x</p:attrName>
                                        </p:attrNameLst>
                                      </p:cBhvr>
                                      <p:tavLst>
                                        <p:tav tm="0">
                                          <p:val>
                                            <p:strVal val="ppt_x"/>
                                          </p:val>
                                        </p:tav>
                                        <p:tav tm="100000">
                                          <p:val>
                                            <p:strVal val="1+ppt_w/2"/>
                                          </p:val>
                                        </p:tav>
                                      </p:tavLst>
                                    </p:anim>
                                    <p:anim calcmode="lin" valueType="num">
                                      <p:cBhvr additive="base">
                                        <p:cTn id="158" dur="2000"/>
                                        <p:tgtEl>
                                          <p:spTgt spid="14"/>
                                        </p:tgtEl>
                                        <p:attrNameLst>
                                          <p:attrName>ppt_y</p:attrName>
                                        </p:attrNameLst>
                                      </p:cBhvr>
                                      <p:tavLst>
                                        <p:tav tm="0">
                                          <p:val>
                                            <p:strVal val="ppt_y"/>
                                          </p:val>
                                        </p:tav>
                                        <p:tav tm="100000">
                                          <p:val>
                                            <p:strVal val="ppt_y"/>
                                          </p:val>
                                        </p:tav>
                                      </p:tavLst>
                                    </p:anim>
                                    <p:set>
                                      <p:cBhvr>
                                        <p:cTn id="159" dur="1" fill="hold">
                                          <p:stCondLst>
                                            <p:cond delay="1999"/>
                                          </p:stCondLst>
                                        </p:cTn>
                                        <p:tgtEl>
                                          <p:spTgt spid="14"/>
                                        </p:tgtEl>
                                        <p:attrNameLst>
                                          <p:attrName>style.visibility</p:attrName>
                                        </p:attrNameLst>
                                      </p:cBhvr>
                                      <p:to>
                                        <p:strVal val="hidden"/>
                                      </p:to>
                                    </p:set>
                                  </p:childTnLst>
                                </p:cTn>
                              </p:par>
                              <p:par>
                                <p:cTn id="160" presetID="2" presetClass="exit" presetSubtype="8" fill="hold" grpId="1" nodeType="withEffect">
                                  <p:stCondLst>
                                    <p:cond delay="0"/>
                                  </p:stCondLst>
                                  <p:childTnLst>
                                    <p:anim calcmode="lin" valueType="num">
                                      <p:cBhvr additive="base">
                                        <p:cTn id="161" dur="2000"/>
                                        <p:tgtEl>
                                          <p:spTgt spid="15"/>
                                        </p:tgtEl>
                                        <p:attrNameLst>
                                          <p:attrName>ppt_x</p:attrName>
                                        </p:attrNameLst>
                                      </p:cBhvr>
                                      <p:tavLst>
                                        <p:tav tm="0">
                                          <p:val>
                                            <p:strVal val="ppt_x"/>
                                          </p:val>
                                        </p:tav>
                                        <p:tav tm="100000">
                                          <p:val>
                                            <p:strVal val="0-ppt_w/2"/>
                                          </p:val>
                                        </p:tav>
                                      </p:tavLst>
                                    </p:anim>
                                    <p:anim calcmode="lin" valueType="num">
                                      <p:cBhvr additive="base">
                                        <p:cTn id="162" dur="2000"/>
                                        <p:tgtEl>
                                          <p:spTgt spid="15"/>
                                        </p:tgtEl>
                                        <p:attrNameLst>
                                          <p:attrName>ppt_y</p:attrName>
                                        </p:attrNameLst>
                                      </p:cBhvr>
                                      <p:tavLst>
                                        <p:tav tm="0">
                                          <p:val>
                                            <p:strVal val="ppt_y"/>
                                          </p:val>
                                        </p:tav>
                                        <p:tav tm="100000">
                                          <p:val>
                                            <p:strVal val="ppt_y"/>
                                          </p:val>
                                        </p:tav>
                                      </p:tavLst>
                                    </p:anim>
                                    <p:set>
                                      <p:cBhvr>
                                        <p:cTn id="163" dur="1" fill="hold">
                                          <p:stCondLst>
                                            <p:cond delay="1999"/>
                                          </p:stCondLst>
                                        </p:cTn>
                                        <p:tgtEl>
                                          <p:spTgt spid="15"/>
                                        </p:tgtEl>
                                        <p:attrNameLst>
                                          <p:attrName>style.visibility</p:attrName>
                                        </p:attrNameLst>
                                      </p:cBhvr>
                                      <p:to>
                                        <p:strVal val="hidden"/>
                                      </p:to>
                                    </p:set>
                                  </p:childTnLst>
                                </p:cTn>
                              </p:par>
                              <p:par>
                                <p:cTn id="164" presetID="2" presetClass="exit" presetSubtype="2" fill="hold" grpId="1" nodeType="withEffect">
                                  <p:stCondLst>
                                    <p:cond delay="0"/>
                                  </p:stCondLst>
                                  <p:childTnLst>
                                    <p:anim calcmode="lin" valueType="num">
                                      <p:cBhvr additive="base">
                                        <p:cTn id="165" dur="2000"/>
                                        <p:tgtEl>
                                          <p:spTgt spid="16"/>
                                        </p:tgtEl>
                                        <p:attrNameLst>
                                          <p:attrName>ppt_x</p:attrName>
                                        </p:attrNameLst>
                                      </p:cBhvr>
                                      <p:tavLst>
                                        <p:tav tm="0">
                                          <p:val>
                                            <p:strVal val="ppt_x"/>
                                          </p:val>
                                        </p:tav>
                                        <p:tav tm="100000">
                                          <p:val>
                                            <p:strVal val="1+ppt_w/2"/>
                                          </p:val>
                                        </p:tav>
                                      </p:tavLst>
                                    </p:anim>
                                    <p:anim calcmode="lin" valueType="num">
                                      <p:cBhvr additive="base">
                                        <p:cTn id="166" dur="2000"/>
                                        <p:tgtEl>
                                          <p:spTgt spid="16"/>
                                        </p:tgtEl>
                                        <p:attrNameLst>
                                          <p:attrName>ppt_y</p:attrName>
                                        </p:attrNameLst>
                                      </p:cBhvr>
                                      <p:tavLst>
                                        <p:tav tm="0">
                                          <p:val>
                                            <p:strVal val="ppt_y"/>
                                          </p:val>
                                        </p:tav>
                                        <p:tav tm="100000">
                                          <p:val>
                                            <p:strVal val="ppt_y"/>
                                          </p:val>
                                        </p:tav>
                                      </p:tavLst>
                                    </p:anim>
                                    <p:set>
                                      <p:cBhvr>
                                        <p:cTn id="167" dur="1" fill="hold">
                                          <p:stCondLst>
                                            <p:cond delay="1999"/>
                                          </p:stCondLst>
                                        </p:cTn>
                                        <p:tgtEl>
                                          <p:spTgt spid="16"/>
                                        </p:tgtEl>
                                        <p:attrNameLst>
                                          <p:attrName>style.visibility</p:attrName>
                                        </p:attrNameLst>
                                      </p:cBhvr>
                                      <p:to>
                                        <p:strVal val="hidden"/>
                                      </p:to>
                                    </p:set>
                                  </p:childTnLst>
                                </p:cTn>
                              </p:par>
                              <p:par>
                                <p:cTn id="168" presetID="2" presetClass="exit" presetSubtype="8" fill="hold" grpId="1" nodeType="withEffect">
                                  <p:stCondLst>
                                    <p:cond delay="0"/>
                                  </p:stCondLst>
                                  <p:childTnLst>
                                    <p:anim calcmode="lin" valueType="num">
                                      <p:cBhvr additive="base">
                                        <p:cTn id="169" dur="2000"/>
                                        <p:tgtEl>
                                          <p:spTgt spid="17"/>
                                        </p:tgtEl>
                                        <p:attrNameLst>
                                          <p:attrName>ppt_x</p:attrName>
                                        </p:attrNameLst>
                                      </p:cBhvr>
                                      <p:tavLst>
                                        <p:tav tm="0">
                                          <p:val>
                                            <p:strVal val="ppt_x"/>
                                          </p:val>
                                        </p:tav>
                                        <p:tav tm="100000">
                                          <p:val>
                                            <p:strVal val="0-ppt_w/2"/>
                                          </p:val>
                                        </p:tav>
                                      </p:tavLst>
                                    </p:anim>
                                    <p:anim calcmode="lin" valueType="num">
                                      <p:cBhvr additive="base">
                                        <p:cTn id="170" dur="2000"/>
                                        <p:tgtEl>
                                          <p:spTgt spid="17"/>
                                        </p:tgtEl>
                                        <p:attrNameLst>
                                          <p:attrName>ppt_y</p:attrName>
                                        </p:attrNameLst>
                                      </p:cBhvr>
                                      <p:tavLst>
                                        <p:tav tm="0">
                                          <p:val>
                                            <p:strVal val="ppt_y"/>
                                          </p:val>
                                        </p:tav>
                                        <p:tav tm="100000">
                                          <p:val>
                                            <p:strVal val="ppt_y"/>
                                          </p:val>
                                        </p:tav>
                                      </p:tavLst>
                                    </p:anim>
                                    <p:set>
                                      <p:cBhvr>
                                        <p:cTn id="171" dur="1" fill="hold">
                                          <p:stCondLst>
                                            <p:cond delay="1999"/>
                                          </p:stCondLst>
                                        </p:cTn>
                                        <p:tgtEl>
                                          <p:spTgt spid="17"/>
                                        </p:tgtEl>
                                        <p:attrNameLst>
                                          <p:attrName>style.visibility</p:attrName>
                                        </p:attrNameLst>
                                      </p:cBhvr>
                                      <p:to>
                                        <p:strVal val="hidden"/>
                                      </p:to>
                                    </p:set>
                                  </p:childTnLst>
                                </p:cTn>
                              </p:par>
                              <p:par>
                                <p:cTn id="172" presetID="2" presetClass="exit" presetSubtype="2" fill="hold" grpId="1" nodeType="withEffect">
                                  <p:stCondLst>
                                    <p:cond delay="0"/>
                                  </p:stCondLst>
                                  <p:childTnLst>
                                    <p:anim calcmode="lin" valueType="num">
                                      <p:cBhvr additive="base">
                                        <p:cTn id="173" dur="2000"/>
                                        <p:tgtEl>
                                          <p:spTgt spid="18"/>
                                        </p:tgtEl>
                                        <p:attrNameLst>
                                          <p:attrName>ppt_x</p:attrName>
                                        </p:attrNameLst>
                                      </p:cBhvr>
                                      <p:tavLst>
                                        <p:tav tm="0">
                                          <p:val>
                                            <p:strVal val="ppt_x"/>
                                          </p:val>
                                        </p:tav>
                                        <p:tav tm="100000">
                                          <p:val>
                                            <p:strVal val="1+ppt_w/2"/>
                                          </p:val>
                                        </p:tav>
                                      </p:tavLst>
                                    </p:anim>
                                    <p:anim calcmode="lin" valueType="num">
                                      <p:cBhvr additive="base">
                                        <p:cTn id="174" dur="2000"/>
                                        <p:tgtEl>
                                          <p:spTgt spid="18"/>
                                        </p:tgtEl>
                                        <p:attrNameLst>
                                          <p:attrName>ppt_y</p:attrName>
                                        </p:attrNameLst>
                                      </p:cBhvr>
                                      <p:tavLst>
                                        <p:tav tm="0">
                                          <p:val>
                                            <p:strVal val="ppt_y"/>
                                          </p:val>
                                        </p:tav>
                                        <p:tav tm="100000">
                                          <p:val>
                                            <p:strVal val="ppt_y"/>
                                          </p:val>
                                        </p:tav>
                                      </p:tavLst>
                                    </p:anim>
                                    <p:set>
                                      <p:cBhvr>
                                        <p:cTn id="175" dur="1" fill="hold">
                                          <p:stCondLst>
                                            <p:cond delay="1999"/>
                                          </p:stCondLst>
                                        </p:cTn>
                                        <p:tgtEl>
                                          <p:spTgt spid="18"/>
                                        </p:tgtEl>
                                        <p:attrNameLst>
                                          <p:attrName>style.visibility</p:attrName>
                                        </p:attrNameLst>
                                      </p:cBhvr>
                                      <p:to>
                                        <p:strVal val="hidden"/>
                                      </p:to>
                                    </p:set>
                                  </p:childTnLst>
                                </p:cTn>
                              </p:par>
                              <p:par>
                                <p:cTn id="176" presetID="2" presetClass="exit" presetSubtype="8" fill="hold" grpId="1" nodeType="withEffect">
                                  <p:stCondLst>
                                    <p:cond delay="0"/>
                                  </p:stCondLst>
                                  <p:childTnLst>
                                    <p:anim calcmode="lin" valueType="num">
                                      <p:cBhvr additive="base">
                                        <p:cTn id="177" dur="2000"/>
                                        <p:tgtEl>
                                          <p:spTgt spid="19"/>
                                        </p:tgtEl>
                                        <p:attrNameLst>
                                          <p:attrName>ppt_x</p:attrName>
                                        </p:attrNameLst>
                                      </p:cBhvr>
                                      <p:tavLst>
                                        <p:tav tm="0">
                                          <p:val>
                                            <p:strVal val="ppt_x"/>
                                          </p:val>
                                        </p:tav>
                                        <p:tav tm="100000">
                                          <p:val>
                                            <p:strVal val="0-ppt_w/2"/>
                                          </p:val>
                                        </p:tav>
                                      </p:tavLst>
                                    </p:anim>
                                    <p:anim calcmode="lin" valueType="num">
                                      <p:cBhvr additive="base">
                                        <p:cTn id="178" dur="2000"/>
                                        <p:tgtEl>
                                          <p:spTgt spid="19"/>
                                        </p:tgtEl>
                                        <p:attrNameLst>
                                          <p:attrName>ppt_y</p:attrName>
                                        </p:attrNameLst>
                                      </p:cBhvr>
                                      <p:tavLst>
                                        <p:tav tm="0">
                                          <p:val>
                                            <p:strVal val="ppt_y"/>
                                          </p:val>
                                        </p:tav>
                                        <p:tav tm="100000">
                                          <p:val>
                                            <p:strVal val="ppt_y"/>
                                          </p:val>
                                        </p:tav>
                                      </p:tavLst>
                                    </p:anim>
                                    <p:set>
                                      <p:cBhvr>
                                        <p:cTn id="179" dur="1" fill="hold">
                                          <p:stCondLst>
                                            <p:cond delay="1999"/>
                                          </p:stCondLst>
                                        </p:cTn>
                                        <p:tgtEl>
                                          <p:spTgt spid="19"/>
                                        </p:tgtEl>
                                        <p:attrNameLst>
                                          <p:attrName>style.visibility</p:attrName>
                                        </p:attrNameLst>
                                      </p:cBhvr>
                                      <p:to>
                                        <p:strVal val="hidden"/>
                                      </p:to>
                                    </p:set>
                                  </p:childTnLst>
                                </p:cTn>
                              </p:par>
                              <p:par>
                                <p:cTn id="180" presetID="2" presetClass="exit" presetSubtype="2" fill="hold" grpId="1" nodeType="withEffect">
                                  <p:stCondLst>
                                    <p:cond delay="0"/>
                                  </p:stCondLst>
                                  <p:childTnLst>
                                    <p:anim calcmode="lin" valueType="num">
                                      <p:cBhvr additive="base">
                                        <p:cTn id="181" dur="2000"/>
                                        <p:tgtEl>
                                          <p:spTgt spid="20"/>
                                        </p:tgtEl>
                                        <p:attrNameLst>
                                          <p:attrName>ppt_x</p:attrName>
                                        </p:attrNameLst>
                                      </p:cBhvr>
                                      <p:tavLst>
                                        <p:tav tm="0">
                                          <p:val>
                                            <p:strVal val="ppt_x"/>
                                          </p:val>
                                        </p:tav>
                                        <p:tav tm="100000">
                                          <p:val>
                                            <p:strVal val="1+ppt_w/2"/>
                                          </p:val>
                                        </p:tav>
                                      </p:tavLst>
                                    </p:anim>
                                    <p:anim calcmode="lin" valueType="num">
                                      <p:cBhvr additive="base">
                                        <p:cTn id="182" dur="2000"/>
                                        <p:tgtEl>
                                          <p:spTgt spid="20"/>
                                        </p:tgtEl>
                                        <p:attrNameLst>
                                          <p:attrName>ppt_y</p:attrName>
                                        </p:attrNameLst>
                                      </p:cBhvr>
                                      <p:tavLst>
                                        <p:tav tm="0">
                                          <p:val>
                                            <p:strVal val="ppt_y"/>
                                          </p:val>
                                        </p:tav>
                                        <p:tav tm="100000">
                                          <p:val>
                                            <p:strVal val="ppt_y"/>
                                          </p:val>
                                        </p:tav>
                                      </p:tavLst>
                                    </p:anim>
                                    <p:set>
                                      <p:cBhvr>
                                        <p:cTn id="183" dur="1" fill="hold">
                                          <p:stCondLst>
                                            <p:cond delay="1999"/>
                                          </p:stCondLst>
                                        </p:cTn>
                                        <p:tgtEl>
                                          <p:spTgt spid="20"/>
                                        </p:tgtEl>
                                        <p:attrNameLst>
                                          <p:attrName>style.visibility</p:attrName>
                                        </p:attrNameLst>
                                      </p:cBhvr>
                                      <p:to>
                                        <p:strVal val="hidden"/>
                                      </p:to>
                                    </p:set>
                                  </p:childTnLst>
                                </p:cTn>
                              </p:par>
                              <p:par>
                                <p:cTn id="184" presetID="2" presetClass="exit" presetSubtype="8" fill="hold" grpId="1" nodeType="withEffect">
                                  <p:stCondLst>
                                    <p:cond delay="0"/>
                                  </p:stCondLst>
                                  <p:childTnLst>
                                    <p:anim calcmode="lin" valueType="num">
                                      <p:cBhvr additive="base">
                                        <p:cTn id="185" dur="2000"/>
                                        <p:tgtEl>
                                          <p:spTgt spid="21"/>
                                        </p:tgtEl>
                                        <p:attrNameLst>
                                          <p:attrName>ppt_x</p:attrName>
                                        </p:attrNameLst>
                                      </p:cBhvr>
                                      <p:tavLst>
                                        <p:tav tm="0">
                                          <p:val>
                                            <p:strVal val="ppt_x"/>
                                          </p:val>
                                        </p:tav>
                                        <p:tav tm="100000">
                                          <p:val>
                                            <p:strVal val="0-ppt_w/2"/>
                                          </p:val>
                                        </p:tav>
                                      </p:tavLst>
                                    </p:anim>
                                    <p:anim calcmode="lin" valueType="num">
                                      <p:cBhvr additive="base">
                                        <p:cTn id="186" dur="2000"/>
                                        <p:tgtEl>
                                          <p:spTgt spid="21"/>
                                        </p:tgtEl>
                                        <p:attrNameLst>
                                          <p:attrName>ppt_y</p:attrName>
                                        </p:attrNameLst>
                                      </p:cBhvr>
                                      <p:tavLst>
                                        <p:tav tm="0">
                                          <p:val>
                                            <p:strVal val="ppt_y"/>
                                          </p:val>
                                        </p:tav>
                                        <p:tav tm="100000">
                                          <p:val>
                                            <p:strVal val="ppt_y"/>
                                          </p:val>
                                        </p:tav>
                                      </p:tavLst>
                                    </p:anim>
                                    <p:set>
                                      <p:cBhvr>
                                        <p:cTn id="187" dur="1" fill="hold">
                                          <p:stCondLst>
                                            <p:cond delay="1999"/>
                                          </p:stCondLst>
                                        </p:cTn>
                                        <p:tgtEl>
                                          <p:spTgt spid="21"/>
                                        </p:tgtEl>
                                        <p:attrNameLst>
                                          <p:attrName>style.visibility</p:attrName>
                                        </p:attrNameLst>
                                      </p:cBhvr>
                                      <p:to>
                                        <p:strVal val="hidden"/>
                                      </p:to>
                                    </p:set>
                                  </p:childTnLst>
                                </p:cTn>
                              </p:par>
                              <p:par>
                                <p:cTn id="188" presetID="2" presetClass="exit" presetSubtype="2" fill="hold" grpId="1" nodeType="withEffect">
                                  <p:stCondLst>
                                    <p:cond delay="0"/>
                                  </p:stCondLst>
                                  <p:childTnLst>
                                    <p:anim calcmode="lin" valueType="num">
                                      <p:cBhvr additive="base">
                                        <p:cTn id="189" dur="2000"/>
                                        <p:tgtEl>
                                          <p:spTgt spid="22"/>
                                        </p:tgtEl>
                                        <p:attrNameLst>
                                          <p:attrName>ppt_x</p:attrName>
                                        </p:attrNameLst>
                                      </p:cBhvr>
                                      <p:tavLst>
                                        <p:tav tm="0">
                                          <p:val>
                                            <p:strVal val="ppt_x"/>
                                          </p:val>
                                        </p:tav>
                                        <p:tav tm="100000">
                                          <p:val>
                                            <p:strVal val="1+ppt_w/2"/>
                                          </p:val>
                                        </p:tav>
                                      </p:tavLst>
                                    </p:anim>
                                    <p:anim calcmode="lin" valueType="num">
                                      <p:cBhvr additive="base">
                                        <p:cTn id="190" dur="2000"/>
                                        <p:tgtEl>
                                          <p:spTgt spid="22"/>
                                        </p:tgtEl>
                                        <p:attrNameLst>
                                          <p:attrName>ppt_y</p:attrName>
                                        </p:attrNameLst>
                                      </p:cBhvr>
                                      <p:tavLst>
                                        <p:tav tm="0">
                                          <p:val>
                                            <p:strVal val="ppt_y"/>
                                          </p:val>
                                        </p:tav>
                                        <p:tav tm="100000">
                                          <p:val>
                                            <p:strVal val="ppt_y"/>
                                          </p:val>
                                        </p:tav>
                                      </p:tavLst>
                                    </p:anim>
                                    <p:set>
                                      <p:cBhvr>
                                        <p:cTn id="191" dur="1" fill="hold">
                                          <p:stCondLst>
                                            <p:cond delay="1999"/>
                                          </p:stCondLst>
                                        </p:cTn>
                                        <p:tgtEl>
                                          <p:spTgt spid="22"/>
                                        </p:tgtEl>
                                        <p:attrNameLst>
                                          <p:attrName>style.visibility</p:attrName>
                                        </p:attrNameLst>
                                      </p:cBhvr>
                                      <p:to>
                                        <p:strVal val="hidden"/>
                                      </p:to>
                                    </p:set>
                                  </p:childTnLst>
                                </p:cTn>
                              </p:par>
                              <p:par>
                                <p:cTn id="192" presetID="2" presetClass="exit" presetSubtype="8" fill="hold" grpId="1" nodeType="withEffect">
                                  <p:stCondLst>
                                    <p:cond delay="0"/>
                                  </p:stCondLst>
                                  <p:childTnLst>
                                    <p:anim calcmode="lin" valueType="num">
                                      <p:cBhvr additive="base">
                                        <p:cTn id="193" dur="2000"/>
                                        <p:tgtEl>
                                          <p:spTgt spid="23"/>
                                        </p:tgtEl>
                                        <p:attrNameLst>
                                          <p:attrName>ppt_x</p:attrName>
                                        </p:attrNameLst>
                                      </p:cBhvr>
                                      <p:tavLst>
                                        <p:tav tm="0">
                                          <p:val>
                                            <p:strVal val="ppt_x"/>
                                          </p:val>
                                        </p:tav>
                                        <p:tav tm="100000">
                                          <p:val>
                                            <p:strVal val="0-ppt_w/2"/>
                                          </p:val>
                                        </p:tav>
                                      </p:tavLst>
                                    </p:anim>
                                    <p:anim calcmode="lin" valueType="num">
                                      <p:cBhvr additive="base">
                                        <p:cTn id="194" dur="2000"/>
                                        <p:tgtEl>
                                          <p:spTgt spid="23"/>
                                        </p:tgtEl>
                                        <p:attrNameLst>
                                          <p:attrName>ppt_y</p:attrName>
                                        </p:attrNameLst>
                                      </p:cBhvr>
                                      <p:tavLst>
                                        <p:tav tm="0">
                                          <p:val>
                                            <p:strVal val="ppt_y"/>
                                          </p:val>
                                        </p:tav>
                                        <p:tav tm="100000">
                                          <p:val>
                                            <p:strVal val="ppt_y"/>
                                          </p:val>
                                        </p:tav>
                                      </p:tavLst>
                                    </p:anim>
                                    <p:set>
                                      <p:cBhvr>
                                        <p:cTn id="195" dur="1" fill="hold">
                                          <p:stCondLst>
                                            <p:cond delay="1999"/>
                                          </p:stCondLst>
                                        </p:cTn>
                                        <p:tgtEl>
                                          <p:spTgt spid="23"/>
                                        </p:tgtEl>
                                        <p:attrNameLst>
                                          <p:attrName>style.visibility</p:attrName>
                                        </p:attrNameLst>
                                      </p:cBhvr>
                                      <p:to>
                                        <p:strVal val="hidden"/>
                                      </p:to>
                                    </p:set>
                                  </p:childTnLst>
                                </p:cTn>
                              </p:par>
                              <p:par>
                                <p:cTn id="196" presetID="2" presetClass="exit" presetSubtype="2" fill="hold" grpId="1" nodeType="withEffect">
                                  <p:stCondLst>
                                    <p:cond delay="0"/>
                                  </p:stCondLst>
                                  <p:childTnLst>
                                    <p:anim calcmode="lin" valueType="num">
                                      <p:cBhvr additive="base">
                                        <p:cTn id="197" dur="2000"/>
                                        <p:tgtEl>
                                          <p:spTgt spid="24"/>
                                        </p:tgtEl>
                                        <p:attrNameLst>
                                          <p:attrName>ppt_x</p:attrName>
                                        </p:attrNameLst>
                                      </p:cBhvr>
                                      <p:tavLst>
                                        <p:tav tm="0">
                                          <p:val>
                                            <p:strVal val="ppt_x"/>
                                          </p:val>
                                        </p:tav>
                                        <p:tav tm="100000">
                                          <p:val>
                                            <p:strVal val="1+ppt_w/2"/>
                                          </p:val>
                                        </p:tav>
                                      </p:tavLst>
                                    </p:anim>
                                    <p:anim calcmode="lin" valueType="num">
                                      <p:cBhvr additive="base">
                                        <p:cTn id="198" dur="2000"/>
                                        <p:tgtEl>
                                          <p:spTgt spid="24"/>
                                        </p:tgtEl>
                                        <p:attrNameLst>
                                          <p:attrName>ppt_y</p:attrName>
                                        </p:attrNameLst>
                                      </p:cBhvr>
                                      <p:tavLst>
                                        <p:tav tm="0">
                                          <p:val>
                                            <p:strVal val="ppt_y"/>
                                          </p:val>
                                        </p:tav>
                                        <p:tav tm="100000">
                                          <p:val>
                                            <p:strVal val="ppt_y"/>
                                          </p:val>
                                        </p:tav>
                                      </p:tavLst>
                                    </p:anim>
                                    <p:set>
                                      <p:cBhvr>
                                        <p:cTn id="199" dur="1" fill="hold">
                                          <p:stCondLst>
                                            <p:cond delay="1999"/>
                                          </p:stCondLst>
                                        </p:cTn>
                                        <p:tgtEl>
                                          <p:spTgt spid="24"/>
                                        </p:tgtEl>
                                        <p:attrNameLst>
                                          <p:attrName>style.visibility</p:attrName>
                                        </p:attrNameLst>
                                      </p:cBhvr>
                                      <p:to>
                                        <p:strVal val="hidden"/>
                                      </p:to>
                                    </p:set>
                                  </p:childTnLst>
                                </p:cTn>
                              </p:par>
                              <p:par>
                                <p:cTn id="200" presetID="2" presetClass="exit" presetSubtype="8" fill="hold" grpId="1" nodeType="withEffect">
                                  <p:stCondLst>
                                    <p:cond delay="0"/>
                                  </p:stCondLst>
                                  <p:childTnLst>
                                    <p:anim calcmode="lin" valueType="num">
                                      <p:cBhvr additive="base">
                                        <p:cTn id="201" dur="2000"/>
                                        <p:tgtEl>
                                          <p:spTgt spid="25"/>
                                        </p:tgtEl>
                                        <p:attrNameLst>
                                          <p:attrName>ppt_x</p:attrName>
                                        </p:attrNameLst>
                                      </p:cBhvr>
                                      <p:tavLst>
                                        <p:tav tm="0">
                                          <p:val>
                                            <p:strVal val="ppt_x"/>
                                          </p:val>
                                        </p:tav>
                                        <p:tav tm="100000">
                                          <p:val>
                                            <p:strVal val="0-ppt_w/2"/>
                                          </p:val>
                                        </p:tav>
                                      </p:tavLst>
                                    </p:anim>
                                    <p:anim calcmode="lin" valueType="num">
                                      <p:cBhvr additive="base">
                                        <p:cTn id="202" dur="2000"/>
                                        <p:tgtEl>
                                          <p:spTgt spid="25"/>
                                        </p:tgtEl>
                                        <p:attrNameLst>
                                          <p:attrName>ppt_y</p:attrName>
                                        </p:attrNameLst>
                                      </p:cBhvr>
                                      <p:tavLst>
                                        <p:tav tm="0">
                                          <p:val>
                                            <p:strVal val="ppt_y"/>
                                          </p:val>
                                        </p:tav>
                                        <p:tav tm="100000">
                                          <p:val>
                                            <p:strVal val="ppt_y"/>
                                          </p:val>
                                        </p:tav>
                                      </p:tavLst>
                                    </p:anim>
                                    <p:set>
                                      <p:cBhvr>
                                        <p:cTn id="203" dur="1" fill="hold">
                                          <p:stCondLst>
                                            <p:cond delay="1999"/>
                                          </p:stCondLst>
                                        </p:cTn>
                                        <p:tgtEl>
                                          <p:spTgt spid="25"/>
                                        </p:tgtEl>
                                        <p:attrNameLst>
                                          <p:attrName>style.visibility</p:attrName>
                                        </p:attrNameLst>
                                      </p:cBhvr>
                                      <p:to>
                                        <p:strVal val="hidden"/>
                                      </p:to>
                                    </p:set>
                                  </p:childTnLst>
                                </p:cTn>
                              </p:par>
                              <p:par>
                                <p:cTn id="204" presetID="2" presetClass="exit" presetSubtype="2" fill="hold" grpId="1" nodeType="withEffect">
                                  <p:stCondLst>
                                    <p:cond delay="0"/>
                                  </p:stCondLst>
                                  <p:childTnLst>
                                    <p:anim calcmode="lin" valueType="num">
                                      <p:cBhvr additive="base">
                                        <p:cTn id="205" dur="2000"/>
                                        <p:tgtEl>
                                          <p:spTgt spid="26"/>
                                        </p:tgtEl>
                                        <p:attrNameLst>
                                          <p:attrName>ppt_x</p:attrName>
                                        </p:attrNameLst>
                                      </p:cBhvr>
                                      <p:tavLst>
                                        <p:tav tm="0">
                                          <p:val>
                                            <p:strVal val="ppt_x"/>
                                          </p:val>
                                        </p:tav>
                                        <p:tav tm="100000">
                                          <p:val>
                                            <p:strVal val="1+ppt_w/2"/>
                                          </p:val>
                                        </p:tav>
                                      </p:tavLst>
                                    </p:anim>
                                    <p:anim calcmode="lin" valueType="num">
                                      <p:cBhvr additive="base">
                                        <p:cTn id="206" dur="2000"/>
                                        <p:tgtEl>
                                          <p:spTgt spid="26"/>
                                        </p:tgtEl>
                                        <p:attrNameLst>
                                          <p:attrName>ppt_y</p:attrName>
                                        </p:attrNameLst>
                                      </p:cBhvr>
                                      <p:tavLst>
                                        <p:tav tm="0">
                                          <p:val>
                                            <p:strVal val="ppt_y"/>
                                          </p:val>
                                        </p:tav>
                                        <p:tav tm="100000">
                                          <p:val>
                                            <p:strVal val="ppt_y"/>
                                          </p:val>
                                        </p:tav>
                                      </p:tavLst>
                                    </p:anim>
                                    <p:set>
                                      <p:cBhvr>
                                        <p:cTn id="207" dur="1" fill="hold">
                                          <p:stCondLst>
                                            <p:cond delay="1999"/>
                                          </p:stCondLst>
                                        </p:cTn>
                                        <p:tgtEl>
                                          <p:spTgt spid="26"/>
                                        </p:tgtEl>
                                        <p:attrNameLst>
                                          <p:attrName>style.visibility</p:attrName>
                                        </p:attrNameLst>
                                      </p:cBhvr>
                                      <p:to>
                                        <p:strVal val="hidden"/>
                                      </p:to>
                                    </p:set>
                                  </p:childTnLst>
                                </p:cTn>
                              </p:par>
                              <p:par>
                                <p:cTn id="208" presetID="2" presetClass="exit" presetSubtype="8" fill="hold" grpId="1" nodeType="withEffect">
                                  <p:stCondLst>
                                    <p:cond delay="0"/>
                                  </p:stCondLst>
                                  <p:childTnLst>
                                    <p:anim calcmode="lin" valueType="num">
                                      <p:cBhvr additive="base">
                                        <p:cTn id="209" dur="2000"/>
                                        <p:tgtEl>
                                          <p:spTgt spid="27"/>
                                        </p:tgtEl>
                                        <p:attrNameLst>
                                          <p:attrName>ppt_x</p:attrName>
                                        </p:attrNameLst>
                                      </p:cBhvr>
                                      <p:tavLst>
                                        <p:tav tm="0">
                                          <p:val>
                                            <p:strVal val="ppt_x"/>
                                          </p:val>
                                        </p:tav>
                                        <p:tav tm="100000">
                                          <p:val>
                                            <p:strVal val="0-ppt_w/2"/>
                                          </p:val>
                                        </p:tav>
                                      </p:tavLst>
                                    </p:anim>
                                    <p:anim calcmode="lin" valueType="num">
                                      <p:cBhvr additive="base">
                                        <p:cTn id="210" dur="2000"/>
                                        <p:tgtEl>
                                          <p:spTgt spid="27"/>
                                        </p:tgtEl>
                                        <p:attrNameLst>
                                          <p:attrName>ppt_y</p:attrName>
                                        </p:attrNameLst>
                                      </p:cBhvr>
                                      <p:tavLst>
                                        <p:tav tm="0">
                                          <p:val>
                                            <p:strVal val="ppt_y"/>
                                          </p:val>
                                        </p:tav>
                                        <p:tav tm="100000">
                                          <p:val>
                                            <p:strVal val="ppt_y"/>
                                          </p:val>
                                        </p:tav>
                                      </p:tavLst>
                                    </p:anim>
                                    <p:set>
                                      <p:cBhvr>
                                        <p:cTn id="211" dur="1" fill="hold">
                                          <p:stCondLst>
                                            <p:cond delay="1999"/>
                                          </p:stCondLst>
                                        </p:cTn>
                                        <p:tgtEl>
                                          <p:spTgt spid="27"/>
                                        </p:tgtEl>
                                        <p:attrNameLst>
                                          <p:attrName>style.visibility</p:attrName>
                                        </p:attrNameLst>
                                      </p:cBhvr>
                                      <p:to>
                                        <p:strVal val="hidden"/>
                                      </p:to>
                                    </p:set>
                                  </p:childTnLst>
                                </p:cTn>
                              </p:par>
                              <p:par>
                                <p:cTn id="212" presetID="2" presetClass="exit" presetSubtype="2" fill="hold" grpId="1" nodeType="withEffect">
                                  <p:stCondLst>
                                    <p:cond delay="0"/>
                                  </p:stCondLst>
                                  <p:childTnLst>
                                    <p:anim calcmode="lin" valueType="num">
                                      <p:cBhvr additive="base">
                                        <p:cTn id="213" dur="2000"/>
                                        <p:tgtEl>
                                          <p:spTgt spid="28"/>
                                        </p:tgtEl>
                                        <p:attrNameLst>
                                          <p:attrName>ppt_x</p:attrName>
                                        </p:attrNameLst>
                                      </p:cBhvr>
                                      <p:tavLst>
                                        <p:tav tm="0">
                                          <p:val>
                                            <p:strVal val="ppt_x"/>
                                          </p:val>
                                        </p:tav>
                                        <p:tav tm="100000">
                                          <p:val>
                                            <p:strVal val="1+ppt_w/2"/>
                                          </p:val>
                                        </p:tav>
                                      </p:tavLst>
                                    </p:anim>
                                    <p:anim calcmode="lin" valueType="num">
                                      <p:cBhvr additive="base">
                                        <p:cTn id="214" dur="2000"/>
                                        <p:tgtEl>
                                          <p:spTgt spid="28"/>
                                        </p:tgtEl>
                                        <p:attrNameLst>
                                          <p:attrName>ppt_y</p:attrName>
                                        </p:attrNameLst>
                                      </p:cBhvr>
                                      <p:tavLst>
                                        <p:tav tm="0">
                                          <p:val>
                                            <p:strVal val="ppt_y"/>
                                          </p:val>
                                        </p:tav>
                                        <p:tav tm="100000">
                                          <p:val>
                                            <p:strVal val="ppt_y"/>
                                          </p:val>
                                        </p:tav>
                                      </p:tavLst>
                                    </p:anim>
                                    <p:set>
                                      <p:cBhvr>
                                        <p:cTn id="215" dur="1" fill="hold">
                                          <p:stCondLst>
                                            <p:cond delay="1999"/>
                                          </p:stCondLst>
                                        </p:cTn>
                                        <p:tgtEl>
                                          <p:spTgt spid="28"/>
                                        </p:tgtEl>
                                        <p:attrNameLst>
                                          <p:attrName>style.visibility</p:attrName>
                                        </p:attrNameLst>
                                      </p:cBhvr>
                                      <p:to>
                                        <p:strVal val="hidden"/>
                                      </p:to>
                                    </p:set>
                                  </p:childTnLst>
                                </p:cTn>
                              </p:par>
                              <p:par>
                                <p:cTn id="216" presetID="23" presetClass="entr" presetSubtype="288" fill="hold" nodeType="withEffect">
                                  <p:stCondLst>
                                    <p:cond delay="0"/>
                                  </p:stCondLst>
                                  <p:childTnLst>
                                    <p:set>
                                      <p:cBhvr>
                                        <p:cTn id="217" dur="1" fill="hold">
                                          <p:stCondLst>
                                            <p:cond delay="0"/>
                                          </p:stCondLst>
                                        </p:cTn>
                                        <p:tgtEl>
                                          <p:spTgt spid="2"/>
                                        </p:tgtEl>
                                        <p:attrNameLst>
                                          <p:attrName>style.visibility</p:attrName>
                                        </p:attrNameLst>
                                      </p:cBhvr>
                                      <p:to>
                                        <p:strVal val="visible"/>
                                      </p:to>
                                    </p:set>
                                    <p:anim calcmode="lin" valueType="num">
                                      <p:cBhvr>
                                        <p:cTn id="218" dur="2000" fill="hold"/>
                                        <p:tgtEl>
                                          <p:spTgt spid="2"/>
                                        </p:tgtEl>
                                        <p:attrNameLst>
                                          <p:attrName>ppt_w</p:attrName>
                                        </p:attrNameLst>
                                      </p:cBhvr>
                                      <p:tavLst>
                                        <p:tav tm="0">
                                          <p:val>
                                            <p:strVal val="4/3*#ppt_w"/>
                                          </p:val>
                                        </p:tav>
                                        <p:tav tm="100000">
                                          <p:val>
                                            <p:strVal val="#ppt_w"/>
                                          </p:val>
                                        </p:tav>
                                      </p:tavLst>
                                    </p:anim>
                                    <p:anim calcmode="lin" valueType="num">
                                      <p:cBhvr>
                                        <p:cTn id="219" dur="2000" fill="hold"/>
                                        <p:tgtEl>
                                          <p:spTgt spid="2"/>
                                        </p:tgtEl>
                                        <p:attrNameLst>
                                          <p:attrName>ppt_h</p:attrName>
                                        </p:attrNameLst>
                                      </p:cBhvr>
                                      <p:tavLst>
                                        <p:tav tm="0">
                                          <p:val>
                                            <p:strVal val="4/3*#ppt_h"/>
                                          </p:val>
                                        </p:tav>
                                        <p:tav tm="100000">
                                          <p:val>
                                            <p:strVal val="#ppt_h"/>
                                          </p:val>
                                        </p:tav>
                                      </p:tavLst>
                                    </p:anim>
                                  </p:childTnLst>
                                </p:cTn>
                              </p:par>
                              <p:par>
                                <p:cTn id="220" presetID="16" presetClass="entr" presetSubtype="37" fill="hold" nodeType="withEffect">
                                  <p:stCondLst>
                                    <p:cond delay="0"/>
                                  </p:stCondLst>
                                  <p:childTnLst>
                                    <p:set>
                                      <p:cBhvr>
                                        <p:cTn id="221" dur="1" fill="hold">
                                          <p:stCondLst>
                                            <p:cond delay="0"/>
                                          </p:stCondLst>
                                        </p:cTn>
                                        <p:tgtEl>
                                          <p:spTgt spid="2"/>
                                        </p:tgtEl>
                                        <p:attrNameLst>
                                          <p:attrName>style.visibility</p:attrName>
                                        </p:attrNameLst>
                                      </p:cBhvr>
                                      <p:to>
                                        <p:strVal val="visible"/>
                                      </p:to>
                                    </p:set>
                                    <p:animEffect transition="in" filter="barn(outVertical)">
                                      <p:cBhvr>
                                        <p:cTn id="22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antastik-Spectrum-Cube-3.jpg"/>
          <p:cNvPicPr>
            <a:picLocks noGrp="1" noChangeAspect="1"/>
          </p:cNvPicPr>
          <p:nvPr isPhoto="1"/>
        </p:nvPicPr>
        <p:blipFill>
          <a:blip r:embed="rId2">
            <a:lum/>
          </a:blip>
          <a:stretch>
            <a:fillRect/>
          </a:stretch>
        </p:blipFill>
        <p:spPr>
          <a:xfrm>
            <a:off x="2571736" y="0"/>
            <a:ext cx="4071966" cy="5143500"/>
          </a:xfrm>
          <a:prstGeom prst="rect">
            <a:avLst/>
          </a:prstGeom>
          <a:noFill/>
          <a:ln>
            <a:noFill/>
          </a:ln>
        </p:spPr>
      </p:pic>
      <p:sp>
        <p:nvSpPr>
          <p:cNvPr id="3" name="2 Rectángulo"/>
          <p:cNvSpPr/>
          <p:nvPr/>
        </p:nvSpPr>
        <p:spPr>
          <a:xfrm>
            <a:off x="0" y="0"/>
            <a:ext cx="285720" cy="5143500"/>
          </a:xfrm>
          <a:prstGeom prst="rect">
            <a:avLst/>
          </a:prstGeom>
          <a:blipFill>
            <a:blip r:embed="rId3">
              <a:duotone>
                <a:schemeClr val="accent6">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85752" y="0"/>
            <a:ext cx="214250" cy="5143500"/>
          </a:xfrm>
          <a:prstGeom prst="rect">
            <a:avLst/>
          </a:prstGeom>
          <a:blipFill>
            <a:blip r:embed="rId3">
              <a:duotone>
                <a:schemeClr val="accent6">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500034" y="0"/>
            <a:ext cx="285720" cy="5143500"/>
          </a:xfrm>
          <a:prstGeom prst="rect">
            <a:avLst/>
          </a:prstGeom>
          <a:blipFill>
            <a:blip r:embed="rId3">
              <a:duotone>
                <a:schemeClr val="accent6">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785786" y="0"/>
            <a:ext cx="214250" cy="5143500"/>
          </a:xfrm>
          <a:prstGeom prst="rect">
            <a:avLst/>
          </a:prstGeom>
          <a:blipFill>
            <a:blip r:embed="rId3">
              <a:duotone>
                <a:schemeClr val="accent6">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1000100" y="0"/>
            <a:ext cx="214250" cy="5143500"/>
          </a:xfrm>
          <a:prstGeom prst="rect">
            <a:avLst/>
          </a:prstGeom>
          <a:blipFill>
            <a:blip r:embed="rId3">
              <a:duotone>
                <a:schemeClr val="accent6">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1214414" y="0"/>
            <a:ext cx="214250" cy="5143500"/>
          </a:xfrm>
          <a:prstGeom prst="rect">
            <a:avLst/>
          </a:prstGeom>
          <a:blipFill>
            <a:blip r:embed="rId3">
              <a:duotone>
                <a:schemeClr val="accent6">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1428728" y="0"/>
            <a:ext cx="214250" cy="5143500"/>
          </a:xfrm>
          <a:prstGeom prst="rect">
            <a:avLst/>
          </a:prstGeom>
          <a:blipFill>
            <a:blip r:embed="rId3">
              <a:duotone>
                <a:schemeClr val="accent6">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1643042" y="0"/>
            <a:ext cx="214250" cy="5143500"/>
          </a:xfrm>
          <a:prstGeom prst="rect">
            <a:avLst/>
          </a:prstGeom>
          <a:blipFill>
            <a:blip r:embed="rId3">
              <a:duotone>
                <a:schemeClr val="accent6">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1857356" y="0"/>
            <a:ext cx="214250" cy="5143500"/>
          </a:xfrm>
          <a:prstGeom prst="rect">
            <a:avLst/>
          </a:prstGeom>
          <a:blipFill>
            <a:blip r:embed="rId3">
              <a:duotone>
                <a:schemeClr val="accent6">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2071670" y="0"/>
            <a:ext cx="214250" cy="5143500"/>
          </a:xfrm>
          <a:prstGeom prst="rect">
            <a:avLst/>
          </a:prstGeom>
          <a:blipFill>
            <a:blip r:embed="rId3">
              <a:duotone>
                <a:schemeClr val="accent6">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6858080" y="0"/>
            <a:ext cx="285720" cy="5143500"/>
          </a:xfrm>
          <a:prstGeom prst="rect">
            <a:avLst/>
          </a:prstGeom>
          <a:blipFill>
            <a:blip r:embed="rId3">
              <a:duotone>
                <a:schemeClr val="accent6">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7143832" y="0"/>
            <a:ext cx="214250" cy="5143500"/>
          </a:xfrm>
          <a:prstGeom prst="rect">
            <a:avLst/>
          </a:prstGeom>
          <a:blipFill>
            <a:blip r:embed="rId3">
              <a:duotone>
                <a:schemeClr val="accent6">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7358114" y="0"/>
            <a:ext cx="285720" cy="5143500"/>
          </a:xfrm>
          <a:prstGeom prst="rect">
            <a:avLst/>
          </a:prstGeom>
          <a:blipFill>
            <a:blip r:embed="rId3">
              <a:duotone>
                <a:schemeClr val="accent6">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7643866" y="0"/>
            <a:ext cx="214250" cy="5143500"/>
          </a:xfrm>
          <a:prstGeom prst="rect">
            <a:avLst/>
          </a:prstGeom>
          <a:blipFill>
            <a:blip r:embed="rId3">
              <a:duotone>
                <a:schemeClr val="accent6">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Rectángulo"/>
          <p:cNvSpPr/>
          <p:nvPr/>
        </p:nvSpPr>
        <p:spPr>
          <a:xfrm>
            <a:off x="7858180" y="0"/>
            <a:ext cx="214250" cy="5143500"/>
          </a:xfrm>
          <a:prstGeom prst="rect">
            <a:avLst/>
          </a:prstGeom>
          <a:blipFill>
            <a:blip r:embed="rId3">
              <a:duotone>
                <a:schemeClr val="accent6">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Rectángulo"/>
          <p:cNvSpPr/>
          <p:nvPr/>
        </p:nvSpPr>
        <p:spPr>
          <a:xfrm>
            <a:off x="8072494" y="0"/>
            <a:ext cx="214250" cy="5143500"/>
          </a:xfrm>
          <a:prstGeom prst="rect">
            <a:avLst/>
          </a:prstGeom>
          <a:blipFill>
            <a:blip r:embed="rId3">
              <a:duotone>
                <a:schemeClr val="accent6">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Rectángulo"/>
          <p:cNvSpPr/>
          <p:nvPr/>
        </p:nvSpPr>
        <p:spPr>
          <a:xfrm>
            <a:off x="8286808" y="0"/>
            <a:ext cx="214250" cy="5143500"/>
          </a:xfrm>
          <a:prstGeom prst="rect">
            <a:avLst/>
          </a:prstGeom>
          <a:blipFill>
            <a:blip r:embed="rId3">
              <a:duotone>
                <a:schemeClr val="accent6">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0" name="19 Rectángulo"/>
          <p:cNvSpPr/>
          <p:nvPr/>
        </p:nvSpPr>
        <p:spPr>
          <a:xfrm>
            <a:off x="8501122" y="0"/>
            <a:ext cx="214250" cy="5143500"/>
          </a:xfrm>
          <a:prstGeom prst="rect">
            <a:avLst/>
          </a:prstGeom>
          <a:blipFill>
            <a:blip r:embed="rId3">
              <a:duotone>
                <a:schemeClr val="accent6">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1" name="20 Rectángulo"/>
          <p:cNvSpPr/>
          <p:nvPr/>
        </p:nvSpPr>
        <p:spPr>
          <a:xfrm>
            <a:off x="8715436" y="0"/>
            <a:ext cx="214250" cy="5143500"/>
          </a:xfrm>
          <a:prstGeom prst="rect">
            <a:avLst/>
          </a:prstGeom>
          <a:blipFill>
            <a:blip r:embed="rId3">
              <a:duotone>
                <a:schemeClr val="accent6">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2" name="21 Rectángulo"/>
          <p:cNvSpPr/>
          <p:nvPr/>
        </p:nvSpPr>
        <p:spPr>
          <a:xfrm>
            <a:off x="8929750" y="0"/>
            <a:ext cx="214250" cy="5143500"/>
          </a:xfrm>
          <a:prstGeom prst="rect">
            <a:avLst/>
          </a:prstGeom>
          <a:blipFill>
            <a:blip r:embed="rId3">
              <a:duotone>
                <a:schemeClr val="accent6">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3" name="22 Rectángulo"/>
          <p:cNvSpPr/>
          <p:nvPr/>
        </p:nvSpPr>
        <p:spPr>
          <a:xfrm>
            <a:off x="2285984" y="0"/>
            <a:ext cx="214250" cy="5143500"/>
          </a:xfrm>
          <a:prstGeom prst="rect">
            <a:avLst/>
          </a:prstGeom>
          <a:blipFill>
            <a:blip r:embed="rId3">
              <a:duotone>
                <a:schemeClr val="accent6">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4" name="23 Rectángulo"/>
          <p:cNvSpPr/>
          <p:nvPr/>
        </p:nvSpPr>
        <p:spPr>
          <a:xfrm>
            <a:off x="6643702" y="0"/>
            <a:ext cx="214250" cy="5143500"/>
          </a:xfrm>
          <a:prstGeom prst="rect">
            <a:avLst/>
          </a:prstGeom>
          <a:blipFill>
            <a:blip r:embed="rId3">
              <a:duotone>
                <a:schemeClr val="accent6">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5" name="24 Rectángulo"/>
          <p:cNvSpPr/>
          <p:nvPr/>
        </p:nvSpPr>
        <p:spPr>
          <a:xfrm>
            <a:off x="-928726" y="-642960"/>
            <a:ext cx="10287072" cy="6429420"/>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47"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3000"/>
                                        <p:tgtEl>
                                          <p:spTgt spid="2"/>
                                        </p:tgtEl>
                                      </p:cBhvr>
                                    </p:animEffec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zhek-Storms-Avtor-neobychnyh-skulptur-iz-stekl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2128709">
            <a:off x="-318039" y="769738"/>
            <a:ext cx="5101301" cy="147195"/>
          </a:xfrm>
          <a:prstGeom prst="rect">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2382626">
            <a:off x="4579725" y="4544311"/>
            <a:ext cx="4966206" cy="136112"/>
          </a:xfrm>
          <a:prstGeom prst="rect">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9388590">
            <a:off x="-327070" y="4451352"/>
            <a:ext cx="5163278" cy="156474"/>
          </a:xfrm>
          <a:prstGeom prst="rect">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9388590">
            <a:off x="4541118" y="808415"/>
            <a:ext cx="4867315" cy="100009"/>
          </a:xfrm>
          <a:prstGeom prst="rect">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128709">
            <a:off x="-305596" y="920130"/>
            <a:ext cx="4990646" cy="127514"/>
          </a:xfrm>
          <a:prstGeom prst="rect">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9388590">
            <a:off x="-196172" y="4515846"/>
            <a:ext cx="5096082" cy="129016"/>
          </a:xfrm>
          <a:prstGeom prst="rect">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365666">
            <a:off x="4634039" y="4480065"/>
            <a:ext cx="5056950" cy="89516"/>
          </a:xfrm>
          <a:prstGeom prst="rect">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9388590">
            <a:off x="4529001" y="757194"/>
            <a:ext cx="4615818" cy="111040"/>
          </a:xfrm>
          <a:prstGeom prst="rect">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128709">
            <a:off x="-132379" y="750496"/>
            <a:ext cx="4946012" cy="92540"/>
          </a:xfrm>
          <a:prstGeom prst="rect">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9388590">
            <a:off x="4561610" y="922701"/>
            <a:ext cx="4787880" cy="131510"/>
          </a:xfrm>
          <a:prstGeom prst="rect">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416071">
            <a:off x="4539331" y="4628926"/>
            <a:ext cx="4848443" cy="82829"/>
          </a:xfrm>
          <a:prstGeom prst="rect">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9388590">
            <a:off x="-483597" y="4364061"/>
            <a:ext cx="5223382" cy="127979"/>
          </a:xfrm>
          <a:prstGeom prst="rect">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928726" y="-642960"/>
            <a:ext cx="10287072" cy="6643734"/>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3" presetClass="entr" presetSubtype="5"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animEffect transition="in" filter="blinds(vertical)">
                                      <p:cBhvr>
                                        <p:cTn id="9" dur="2000"/>
                                        <p:tgtEl>
                                          <p:spTgt spid="7"/>
                                        </p:tgtEl>
                                      </p:cBhvr>
                                    </p:animEffect>
                                  </p:childTnLst>
                                </p:cTn>
                              </p:par>
                              <p:par>
                                <p:cTn id="10" presetID="3" presetClass="entr" presetSubtype="5"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vertical)">
                                      <p:cBhvr>
                                        <p:cTn id="12" dur="2000"/>
                                        <p:tgtEl>
                                          <p:spTgt spid="5"/>
                                        </p:tgtEl>
                                      </p:cBhvr>
                                    </p:animEffect>
                                  </p:childTnLst>
                                </p:cTn>
                              </p:par>
                              <p:par>
                                <p:cTn id="13" presetID="3" presetClass="entr" presetSubtype="5"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2000"/>
                                        <p:tgtEl>
                                          <p:spTgt spid="4"/>
                                        </p:tgtEl>
                                      </p:cBhvr>
                                    </p:animEffect>
                                  </p:childTnLst>
                                </p:cTn>
                              </p:par>
                              <p:par>
                                <p:cTn id="16" presetID="3" presetClass="entr" presetSubtype="5"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linds(vertical)">
                                      <p:cBhvr>
                                        <p:cTn id="18" dur="2000"/>
                                        <p:tgtEl>
                                          <p:spTgt spid="6"/>
                                        </p:tgtEl>
                                      </p:cBhvr>
                                    </p:animEffect>
                                  </p:childTnLst>
                                </p:cTn>
                              </p:par>
                              <p:par>
                                <p:cTn id="19" presetID="2" presetClass="entr" presetSubtype="6" fill="hold" grpId="1"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2000" fill="hold"/>
                                        <p:tgtEl>
                                          <p:spTgt spid="4"/>
                                        </p:tgtEl>
                                        <p:attrNameLst>
                                          <p:attrName>ppt_x</p:attrName>
                                        </p:attrNameLst>
                                      </p:cBhvr>
                                      <p:tavLst>
                                        <p:tav tm="0">
                                          <p:val>
                                            <p:strVal val="1+#ppt_w/2"/>
                                          </p:val>
                                        </p:tav>
                                        <p:tav tm="100000">
                                          <p:val>
                                            <p:strVal val="#ppt_x"/>
                                          </p:val>
                                        </p:tav>
                                      </p:tavLst>
                                    </p:anim>
                                    <p:anim calcmode="lin" valueType="num">
                                      <p:cBhvr additive="base">
                                        <p:cTn id="22" dur="2000" fill="hold"/>
                                        <p:tgtEl>
                                          <p:spTgt spid="4"/>
                                        </p:tgtEl>
                                        <p:attrNameLst>
                                          <p:attrName>ppt_y</p:attrName>
                                        </p:attrNameLst>
                                      </p:cBhvr>
                                      <p:tavLst>
                                        <p:tav tm="0">
                                          <p:val>
                                            <p:strVal val="1+#ppt_h/2"/>
                                          </p:val>
                                        </p:tav>
                                        <p:tav tm="100000">
                                          <p:val>
                                            <p:strVal val="#ppt_y"/>
                                          </p:val>
                                        </p:tav>
                                      </p:tavLst>
                                    </p:anim>
                                  </p:childTnLst>
                                </p:cTn>
                              </p:par>
                              <p:par>
                                <p:cTn id="23" presetID="2" presetClass="entr" presetSubtype="12" fill="hold" grpId="1"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3" fill="hold" grpId="1"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2000" fill="hold"/>
                                        <p:tgtEl>
                                          <p:spTgt spid="6"/>
                                        </p:tgtEl>
                                        <p:attrNameLst>
                                          <p:attrName>ppt_x</p:attrName>
                                        </p:attrNameLst>
                                      </p:cBhvr>
                                      <p:tavLst>
                                        <p:tav tm="0">
                                          <p:val>
                                            <p:strVal val="1+#ppt_w/2"/>
                                          </p:val>
                                        </p:tav>
                                        <p:tav tm="100000">
                                          <p:val>
                                            <p:strVal val="#ppt_x"/>
                                          </p:val>
                                        </p:tav>
                                      </p:tavLst>
                                    </p:anim>
                                    <p:anim calcmode="lin" valueType="num">
                                      <p:cBhvr additive="base">
                                        <p:cTn id="30" dur="2000" fill="hold"/>
                                        <p:tgtEl>
                                          <p:spTgt spid="6"/>
                                        </p:tgtEl>
                                        <p:attrNameLst>
                                          <p:attrName>ppt_y</p:attrName>
                                        </p:attrNameLst>
                                      </p:cBhvr>
                                      <p:tavLst>
                                        <p:tav tm="0">
                                          <p:val>
                                            <p:strVal val="0-#ppt_h/2"/>
                                          </p:val>
                                        </p:tav>
                                        <p:tav tm="100000">
                                          <p:val>
                                            <p:strVal val="#ppt_y"/>
                                          </p:val>
                                        </p:tav>
                                      </p:tavLst>
                                    </p:anim>
                                  </p:childTnLst>
                                </p:cTn>
                              </p:par>
                              <p:par>
                                <p:cTn id="31" presetID="2" presetClass="entr" presetSubtype="9" fill="hold" grpId="1"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0-#ppt_w/2"/>
                                          </p:val>
                                        </p:tav>
                                        <p:tav tm="100000">
                                          <p:val>
                                            <p:strVal val="#ppt_x"/>
                                          </p:val>
                                        </p:tav>
                                      </p:tavLst>
                                    </p:anim>
                                    <p:anim calcmode="lin" valueType="num">
                                      <p:cBhvr additive="base">
                                        <p:cTn id="34" dur="2000" fill="hold"/>
                                        <p:tgtEl>
                                          <p:spTgt spid="5"/>
                                        </p:tgtEl>
                                        <p:attrNameLst>
                                          <p:attrName>ppt_y</p:attrName>
                                        </p:attrNameLst>
                                      </p:cBhvr>
                                      <p:tavLst>
                                        <p:tav tm="0">
                                          <p:val>
                                            <p:strVal val="0-#ppt_h/2"/>
                                          </p:val>
                                        </p:tav>
                                        <p:tav tm="100000">
                                          <p:val>
                                            <p:strVal val="#ppt_y"/>
                                          </p:val>
                                        </p:tav>
                                      </p:tavLst>
                                    </p:anim>
                                  </p:childTnLst>
                                </p:cTn>
                              </p:par>
                              <p:par>
                                <p:cTn id="35" presetID="3" presetClass="entr" presetSubtype="5"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blinds(vertical)">
                                      <p:cBhvr>
                                        <p:cTn id="37" dur="2000"/>
                                        <p:tgtEl>
                                          <p:spTgt spid="8"/>
                                        </p:tgtEl>
                                      </p:cBhvr>
                                    </p:animEffect>
                                  </p:childTnLst>
                                </p:cTn>
                              </p:par>
                              <p:par>
                                <p:cTn id="38" presetID="2" presetClass="entr" presetSubtype="6" fill="hold" grpId="1"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2000" fill="hold"/>
                                        <p:tgtEl>
                                          <p:spTgt spid="8"/>
                                        </p:tgtEl>
                                        <p:attrNameLst>
                                          <p:attrName>ppt_x</p:attrName>
                                        </p:attrNameLst>
                                      </p:cBhvr>
                                      <p:tavLst>
                                        <p:tav tm="0">
                                          <p:val>
                                            <p:strVal val="1+#ppt_w/2"/>
                                          </p:val>
                                        </p:tav>
                                        <p:tav tm="100000">
                                          <p:val>
                                            <p:strVal val="#ppt_x"/>
                                          </p:val>
                                        </p:tav>
                                      </p:tavLst>
                                    </p:anim>
                                    <p:anim calcmode="lin" valueType="num">
                                      <p:cBhvr additive="base">
                                        <p:cTn id="41" dur="2000" fill="hold"/>
                                        <p:tgtEl>
                                          <p:spTgt spid="8"/>
                                        </p:tgtEl>
                                        <p:attrNameLst>
                                          <p:attrName>ppt_y</p:attrName>
                                        </p:attrNameLst>
                                      </p:cBhvr>
                                      <p:tavLst>
                                        <p:tav tm="0">
                                          <p:val>
                                            <p:strVal val="1+#ppt_h/2"/>
                                          </p:val>
                                        </p:tav>
                                        <p:tav tm="100000">
                                          <p:val>
                                            <p:strVal val="#ppt_y"/>
                                          </p:val>
                                        </p:tav>
                                      </p:tavLst>
                                    </p:anim>
                                  </p:childTnLst>
                                </p:cTn>
                              </p:par>
                              <p:par>
                                <p:cTn id="42" presetID="3" presetClass="entr" presetSubtype="5" fill="hold" grpId="0" nodeType="with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blinds(vertical)">
                                      <p:cBhvr>
                                        <p:cTn id="44" dur="2000"/>
                                        <p:tgtEl>
                                          <p:spTgt spid="9"/>
                                        </p:tgtEl>
                                      </p:cBhvr>
                                    </p:animEffect>
                                  </p:childTnLst>
                                </p:cTn>
                              </p:par>
                              <p:par>
                                <p:cTn id="45" presetID="2" presetClass="entr" presetSubtype="3" fill="hold" grpId="1"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2000" fill="hold"/>
                                        <p:tgtEl>
                                          <p:spTgt spid="9"/>
                                        </p:tgtEl>
                                        <p:attrNameLst>
                                          <p:attrName>ppt_x</p:attrName>
                                        </p:attrNameLst>
                                      </p:cBhvr>
                                      <p:tavLst>
                                        <p:tav tm="0">
                                          <p:val>
                                            <p:strVal val="1+#ppt_w/2"/>
                                          </p:val>
                                        </p:tav>
                                        <p:tav tm="100000">
                                          <p:val>
                                            <p:strVal val="#ppt_x"/>
                                          </p:val>
                                        </p:tav>
                                      </p:tavLst>
                                    </p:anim>
                                    <p:anim calcmode="lin" valueType="num">
                                      <p:cBhvr additive="base">
                                        <p:cTn id="48" dur="2000" fill="hold"/>
                                        <p:tgtEl>
                                          <p:spTgt spid="9"/>
                                        </p:tgtEl>
                                        <p:attrNameLst>
                                          <p:attrName>ppt_y</p:attrName>
                                        </p:attrNameLst>
                                      </p:cBhvr>
                                      <p:tavLst>
                                        <p:tav tm="0">
                                          <p:val>
                                            <p:strVal val="0-#ppt_h/2"/>
                                          </p:val>
                                        </p:tav>
                                        <p:tav tm="100000">
                                          <p:val>
                                            <p:strVal val="#ppt_y"/>
                                          </p:val>
                                        </p:tav>
                                      </p:tavLst>
                                    </p:anim>
                                  </p:childTnLst>
                                </p:cTn>
                              </p:par>
                              <p:par>
                                <p:cTn id="49" presetID="3" presetClass="entr" presetSubtype="5"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blinds(vertical)">
                                      <p:cBhvr>
                                        <p:cTn id="51" dur="2000"/>
                                        <p:tgtEl>
                                          <p:spTgt spid="10"/>
                                        </p:tgtEl>
                                      </p:cBhvr>
                                    </p:animEffect>
                                  </p:childTnLst>
                                </p:cTn>
                              </p:par>
                              <p:par>
                                <p:cTn id="52" presetID="2" presetClass="entr" presetSubtype="9"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2000" fill="hold"/>
                                        <p:tgtEl>
                                          <p:spTgt spid="10"/>
                                        </p:tgtEl>
                                        <p:attrNameLst>
                                          <p:attrName>ppt_x</p:attrName>
                                        </p:attrNameLst>
                                      </p:cBhvr>
                                      <p:tavLst>
                                        <p:tav tm="0">
                                          <p:val>
                                            <p:strVal val="0-#ppt_w/2"/>
                                          </p:val>
                                        </p:tav>
                                        <p:tav tm="100000">
                                          <p:val>
                                            <p:strVal val="#ppt_x"/>
                                          </p:val>
                                        </p:tav>
                                      </p:tavLst>
                                    </p:anim>
                                    <p:anim calcmode="lin" valueType="num">
                                      <p:cBhvr additive="base">
                                        <p:cTn id="55" dur="2000" fill="hold"/>
                                        <p:tgtEl>
                                          <p:spTgt spid="10"/>
                                        </p:tgtEl>
                                        <p:attrNameLst>
                                          <p:attrName>ppt_y</p:attrName>
                                        </p:attrNameLst>
                                      </p:cBhvr>
                                      <p:tavLst>
                                        <p:tav tm="0">
                                          <p:val>
                                            <p:strVal val="0-#ppt_h/2"/>
                                          </p:val>
                                        </p:tav>
                                        <p:tav tm="100000">
                                          <p:val>
                                            <p:strVal val="#ppt_y"/>
                                          </p:val>
                                        </p:tav>
                                      </p:tavLst>
                                    </p:anim>
                                  </p:childTnLst>
                                </p:cTn>
                              </p:par>
                              <p:par>
                                <p:cTn id="56" presetID="3" presetClass="entr" presetSubtype="5"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blinds(vertical)">
                                      <p:cBhvr>
                                        <p:cTn id="58" dur="2000"/>
                                        <p:tgtEl>
                                          <p:spTgt spid="11"/>
                                        </p:tgtEl>
                                      </p:cBhvr>
                                    </p:animEffect>
                                  </p:childTnLst>
                                </p:cTn>
                              </p:par>
                              <p:par>
                                <p:cTn id="59" presetID="2" presetClass="entr" presetSubtype="12" fill="hold" grpId="1"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2000" fill="hold"/>
                                        <p:tgtEl>
                                          <p:spTgt spid="11"/>
                                        </p:tgtEl>
                                        <p:attrNameLst>
                                          <p:attrName>ppt_x</p:attrName>
                                        </p:attrNameLst>
                                      </p:cBhvr>
                                      <p:tavLst>
                                        <p:tav tm="0">
                                          <p:val>
                                            <p:strVal val="0-#ppt_w/2"/>
                                          </p:val>
                                        </p:tav>
                                        <p:tav tm="100000">
                                          <p:val>
                                            <p:strVal val="#ppt_x"/>
                                          </p:val>
                                        </p:tav>
                                      </p:tavLst>
                                    </p:anim>
                                    <p:anim calcmode="lin" valueType="num">
                                      <p:cBhvr additive="base">
                                        <p:cTn id="62" dur="2000" fill="hold"/>
                                        <p:tgtEl>
                                          <p:spTgt spid="11"/>
                                        </p:tgtEl>
                                        <p:attrNameLst>
                                          <p:attrName>ppt_y</p:attrName>
                                        </p:attrNameLst>
                                      </p:cBhvr>
                                      <p:tavLst>
                                        <p:tav tm="0">
                                          <p:val>
                                            <p:strVal val="1+#ppt_h/2"/>
                                          </p:val>
                                        </p:tav>
                                        <p:tav tm="100000">
                                          <p:val>
                                            <p:strVal val="#ppt_y"/>
                                          </p:val>
                                        </p:tav>
                                      </p:tavLst>
                                    </p:anim>
                                  </p:childTnLst>
                                </p:cTn>
                              </p:par>
                              <p:par>
                                <p:cTn id="63" presetID="3" presetClass="entr" presetSubtype="5" fill="hold" grpId="0" nodeType="withEffect">
                                  <p:stCondLst>
                                    <p:cond delay="0"/>
                                  </p:stCondLst>
                                  <p:childTnLst>
                                    <p:set>
                                      <p:cBhvr>
                                        <p:cTn id="64" dur="1" fill="hold">
                                          <p:stCondLst>
                                            <p:cond delay="0"/>
                                          </p:stCondLst>
                                        </p:cTn>
                                        <p:tgtEl>
                                          <p:spTgt spid="12"/>
                                        </p:tgtEl>
                                        <p:attrNameLst>
                                          <p:attrName>style.visibility</p:attrName>
                                        </p:attrNameLst>
                                      </p:cBhvr>
                                      <p:to>
                                        <p:strVal val="visible"/>
                                      </p:to>
                                    </p:set>
                                    <p:animEffect transition="in" filter="blinds(vertical)">
                                      <p:cBhvr>
                                        <p:cTn id="65" dur="2000"/>
                                        <p:tgtEl>
                                          <p:spTgt spid="12"/>
                                        </p:tgtEl>
                                      </p:cBhvr>
                                    </p:animEffect>
                                  </p:childTnLst>
                                </p:cTn>
                              </p:par>
                              <p:par>
                                <p:cTn id="66" presetID="2" presetClass="entr" presetSubtype="6" fill="hold" grpId="1" nodeType="withEffect">
                                  <p:stCondLst>
                                    <p:cond delay="0"/>
                                  </p:stCondLst>
                                  <p:childTnLst>
                                    <p:set>
                                      <p:cBhvr>
                                        <p:cTn id="67" dur="1" fill="hold">
                                          <p:stCondLst>
                                            <p:cond delay="0"/>
                                          </p:stCondLst>
                                        </p:cTn>
                                        <p:tgtEl>
                                          <p:spTgt spid="12"/>
                                        </p:tgtEl>
                                        <p:attrNameLst>
                                          <p:attrName>style.visibility</p:attrName>
                                        </p:attrNameLst>
                                      </p:cBhvr>
                                      <p:to>
                                        <p:strVal val="visible"/>
                                      </p:to>
                                    </p:set>
                                    <p:anim calcmode="lin" valueType="num">
                                      <p:cBhvr additive="base">
                                        <p:cTn id="68" dur="2000" fill="hold"/>
                                        <p:tgtEl>
                                          <p:spTgt spid="12"/>
                                        </p:tgtEl>
                                        <p:attrNameLst>
                                          <p:attrName>ppt_x</p:attrName>
                                        </p:attrNameLst>
                                      </p:cBhvr>
                                      <p:tavLst>
                                        <p:tav tm="0">
                                          <p:val>
                                            <p:strVal val="1+#ppt_w/2"/>
                                          </p:val>
                                        </p:tav>
                                        <p:tav tm="100000">
                                          <p:val>
                                            <p:strVal val="#ppt_x"/>
                                          </p:val>
                                        </p:tav>
                                      </p:tavLst>
                                    </p:anim>
                                    <p:anim calcmode="lin" valueType="num">
                                      <p:cBhvr additive="base">
                                        <p:cTn id="69" dur="2000" fill="hold"/>
                                        <p:tgtEl>
                                          <p:spTgt spid="12"/>
                                        </p:tgtEl>
                                        <p:attrNameLst>
                                          <p:attrName>ppt_y</p:attrName>
                                        </p:attrNameLst>
                                      </p:cBhvr>
                                      <p:tavLst>
                                        <p:tav tm="0">
                                          <p:val>
                                            <p:strVal val="1+#ppt_h/2"/>
                                          </p:val>
                                        </p:tav>
                                        <p:tav tm="100000">
                                          <p:val>
                                            <p:strVal val="#ppt_y"/>
                                          </p:val>
                                        </p:tav>
                                      </p:tavLst>
                                    </p:anim>
                                  </p:childTnLst>
                                </p:cTn>
                              </p:par>
                              <p:par>
                                <p:cTn id="70" presetID="3" presetClass="entr" presetSubtype="5" fill="hold" grpId="0" nodeType="withEffect">
                                  <p:stCondLst>
                                    <p:cond delay="0"/>
                                  </p:stCondLst>
                                  <p:childTnLst>
                                    <p:set>
                                      <p:cBhvr>
                                        <p:cTn id="71" dur="1" fill="hold">
                                          <p:stCondLst>
                                            <p:cond delay="0"/>
                                          </p:stCondLst>
                                        </p:cTn>
                                        <p:tgtEl>
                                          <p:spTgt spid="13"/>
                                        </p:tgtEl>
                                        <p:attrNameLst>
                                          <p:attrName>style.visibility</p:attrName>
                                        </p:attrNameLst>
                                      </p:cBhvr>
                                      <p:to>
                                        <p:strVal val="visible"/>
                                      </p:to>
                                    </p:set>
                                    <p:animEffect transition="in" filter="blinds(vertical)">
                                      <p:cBhvr>
                                        <p:cTn id="72" dur="2000"/>
                                        <p:tgtEl>
                                          <p:spTgt spid="13"/>
                                        </p:tgtEl>
                                      </p:cBhvr>
                                    </p:animEffect>
                                  </p:childTnLst>
                                </p:cTn>
                              </p:par>
                              <p:par>
                                <p:cTn id="73" presetID="2" presetClass="entr" presetSubtype="12" fill="hold" grpId="1" nodeType="withEffect">
                                  <p:stCondLst>
                                    <p:cond delay="0"/>
                                  </p:stCondLst>
                                  <p:childTnLst>
                                    <p:set>
                                      <p:cBhvr>
                                        <p:cTn id="74" dur="1" fill="hold">
                                          <p:stCondLst>
                                            <p:cond delay="0"/>
                                          </p:stCondLst>
                                        </p:cTn>
                                        <p:tgtEl>
                                          <p:spTgt spid="13"/>
                                        </p:tgtEl>
                                        <p:attrNameLst>
                                          <p:attrName>style.visibility</p:attrName>
                                        </p:attrNameLst>
                                      </p:cBhvr>
                                      <p:to>
                                        <p:strVal val="visible"/>
                                      </p:to>
                                    </p:set>
                                    <p:anim calcmode="lin" valueType="num">
                                      <p:cBhvr additive="base">
                                        <p:cTn id="75" dur="2000" fill="hold"/>
                                        <p:tgtEl>
                                          <p:spTgt spid="13"/>
                                        </p:tgtEl>
                                        <p:attrNameLst>
                                          <p:attrName>ppt_x</p:attrName>
                                        </p:attrNameLst>
                                      </p:cBhvr>
                                      <p:tavLst>
                                        <p:tav tm="0">
                                          <p:val>
                                            <p:strVal val="0-#ppt_w/2"/>
                                          </p:val>
                                        </p:tav>
                                        <p:tav tm="100000">
                                          <p:val>
                                            <p:strVal val="#ppt_x"/>
                                          </p:val>
                                        </p:tav>
                                      </p:tavLst>
                                    </p:anim>
                                    <p:anim calcmode="lin" valueType="num">
                                      <p:cBhvr additive="base">
                                        <p:cTn id="76" dur="2000" fill="hold"/>
                                        <p:tgtEl>
                                          <p:spTgt spid="13"/>
                                        </p:tgtEl>
                                        <p:attrNameLst>
                                          <p:attrName>ppt_y</p:attrName>
                                        </p:attrNameLst>
                                      </p:cBhvr>
                                      <p:tavLst>
                                        <p:tav tm="0">
                                          <p:val>
                                            <p:strVal val="1+#ppt_h/2"/>
                                          </p:val>
                                        </p:tav>
                                        <p:tav tm="100000">
                                          <p:val>
                                            <p:strVal val="#ppt_y"/>
                                          </p:val>
                                        </p:tav>
                                      </p:tavLst>
                                    </p:anim>
                                  </p:childTnLst>
                                </p:cTn>
                              </p:par>
                              <p:par>
                                <p:cTn id="77" presetID="3" presetClass="entr" presetSubtype="5" fill="hold" grpId="0" nodeType="withEffect">
                                  <p:stCondLst>
                                    <p:cond delay="0"/>
                                  </p:stCondLst>
                                  <p:childTnLst>
                                    <p:set>
                                      <p:cBhvr>
                                        <p:cTn id="78" dur="1" fill="hold">
                                          <p:stCondLst>
                                            <p:cond delay="0"/>
                                          </p:stCondLst>
                                        </p:cTn>
                                        <p:tgtEl>
                                          <p:spTgt spid="14"/>
                                        </p:tgtEl>
                                        <p:attrNameLst>
                                          <p:attrName>style.visibility</p:attrName>
                                        </p:attrNameLst>
                                      </p:cBhvr>
                                      <p:to>
                                        <p:strVal val="visible"/>
                                      </p:to>
                                    </p:set>
                                    <p:animEffect transition="in" filter="blinds(vertical)">
                                      <p:cBhvr>
                                        <p:cTn id="79" dur="2000"/>
                                        <p:tgtEl>
                                          <p:spTgt spid="14"/>
                                        </p:tgtEl>
                                      </p:cBhvr>
                                    </p:animEffect>
                                  </p:childTnLst>
                                </p:cTn>
                              </p:par>
                              <p:par>
                                <p:cTn id="80" presetID="2" presetClass="entr" presetSubtype="9" fill="hold" grpId="1"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additive="base">
                                        <p:cTn id="82" dur="2000" fill="hold"/>
                                        <p:tgtEl>
                                          <p:spTgt spid="14"/>
                                        </p:tgtEl>
                                        <p:attrNameLst>
                                          <p:attrName>ppt_x</p:attrName>
                                        </p:attrNameLst>
                                      </p:cBhvr>
                                      <p:tavLst>
                                        <p:tav tm="0">
                                          <p:val>
                                            <p:strVal val="0-#ppt_w/2"/>
                                          </p:val>
                                        </p:tav>
                                        <p:tav tm="100000">
                                          <p:val>
                                            <p:strVal val="#ppt_x"/>
                                          </p:val>
                                        </p:tav>
                                      </p:tavLst>
                                    </p:anim>
                                    <p:anim calcmode="lin" valueType="num">
                                      <p:cBhvr additive="base">
                                        <p:cTn id="83" dur="2000" fill="hold"/>
                                        <p:tgtEl>
                                          <p:spTgt spid="14"/>
                                        </p:tgtEl>
                                        <p:attrNameLst>
                                          <p:attrName>ppt_y</p:attrName>
                                        </p:attrNameLst>
                                      </p:cBhvr>
                                      <p:tavLst>
                                        <p:tav tm="0">
                                          <p:val>
                                            <p:strVal val="0-#ppt_h/2"/>
                                          </p:val>
                                        </p:tav>
                                        <p:tav tm="100000">
                                          <p:val>
                                            <p:strVal val="#ppt_y"/>
                                          </p:val>
                                        </p:tav>
                                      </p:tavLst>
                                    </p:anim>
                                  </p:childTnLst>
                                </p:cTn>
                              </p:par>
                              <p:par>
                                <p:cTn id="84" presetID="3" presetClass="entr" presetSubtype="5" fill="hold" grpId="0" nodeType="withEffect">
                                  <p:stCondLst>
                                    <p:cond delay="0"/>
                                  </p:stCondLst>
                                  <p:childTnLst>
                                    <p:set>
                                      <p:cBhvr>
                                        <p:cTn id="85" dur="1" fill="hold">
                                          <p:stCondLst>
                                            <p:cond delay="0"/>
                                          </p:stCondLst>
                                        </p:cTn>
                                        <p:tgtEl>
                                          <p:spTgt spid="15"/>
                                        </p:tgtEl>
                                        <p:attrNameLst>
                                          <p:attrName>style.visibility</p:attrName>
                                        </p:attrNameLst>
                                      </p:cBhvr>
                                      <p:to>
                                        <p:strVal val="visible"/>
                                      </p:to>
                                    </p:set>
                                    <p:animEffect transition="in" filter="blinds(vertical)">
                                      <p:cBhvr>
                                        <p:cTn id="86" dur="2000"/>
                                        <p:tgtEl>
                                          <p:spTgt spid="15"/>
                                        </p:tgtEl>
                                      </p:cBhvr>
                                    </p:animEffect>
                                  </p:childTnLst>
                                </p:cTn>
                              </p:par>
                              <p:par>
                                <p:cTn id="87" presetID="2" presetClass="entr" presetSubtype="3"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1+#ppt_w/2"/>
                                          </p:val>
                                        </p:tav>
                                        <p:tav tm="100000">
                                          <p:val>
                                            <p:strVal val="#ppt_x"/>
                                          </p:val>
                                        </p:tav>
                                      </p:tavLst>
                                    </p:anim>
                                    <p:anim calcmode="lin" valueType="num">
                                      <p:cBhvr additive="base">
                                        <p:cTn id="90" dur="2000" fill="hold"/>
                                        <p:tgtEl>
                                          <p:spTgt spid="15"/>
                                        </p:tgtEl>
                                        <p:attrNameLst>
                                          <p:attrName>ppt_y</p:attrName>
                                        </p:attrNameLst>
                                      </p:cBhvr>
                                      <p:tavLst>
                                        <p:tav tm="0">
                                          <p:val>
                                            <p:strVal val="0-#ppt_h/2"/>
                                          </p:val>
                                        </p:tav>
                                        <p:tav tm="100000">
                                          <p:val>
                                            <p:strVal val="#ppt_y"/>
                                          </p:val>
                                        </p:tav>
                                      </p:tavLst>
                                    </p:anim>
                                  </p:childTnLst>
                                </p:cTn>
                              </p:par>
                            </p:childTnLst>
                          </p:cTn>
                        </p:par>
                        <p:par>
                          <p:cTn id="91" fill="hold">
                            <p:stCondLst>
                              <p:cond delay="2000"/>
                            </p:stCondLst>
                            <p:childTnLst>
                              <p:par>
                                <p:cTn id="92" presetID="16" presetClass="exit" presetSubtype="42" fill="hold" grpId="2" nodeType="afterEffect">
                                  <p:stCondLst>
                                    <p:cond delay="0"/>
                                  </p:stCondLst>
                                  <p:childTnLst>
                                    <p:animEffect transition="out" filter="barn(outHorizontal)">
                                      <p:cBhvr>
                                        <p:cTn id="93" dur="2000"/>
                                        <p:tgtEl>
                                          <p:spTgt spid="4"/>
                                        </p:tgtEl>
                                      </p:cBhvr>
                                    </p:animEffect>
                                    <p:set>
                                      <p:cBhvr>
                                        <p:cTn id="94" dur="1" fill="hold">
                                          <p:stCondLst>
                                            <p:cond delay="1999"/>
                                          </p:stCondLst>
                                        </p:cTn>
                                        <p:tgtEl>
                                          <p:spTgt spid="4"/>
                                        </p:tgtEl>
                                        <p:attrNameLst>
                                          <p:attrName>style.visibility</p:attrName>
                                        </p:attrNameLst>
                                      </p:cBhvr>
                                      <p:to>
                                        <p:strVal val="hidden"/>
                                      </p:to>
                                    </p:set>
                                  </p:childTnLst>
                                </p:cTn>
                              </p:par>
                              <p:par>
                                <p:cTn id="95" presetID="16" presetClass="exit" presetSubtype="42" fill="hold" nodeType="withEffect">
                                  <p:stCondLst>
                                    <p:cond delay="0"/>
                                  </p:stCondLst>
                                  <p:childTnLst>
                                    <p:animEffect transition="out" filter="barn(outHorizontal)">
                                      <p:cBhvr>
                                        <p:cTn id="96" dur="2000"/>
                                        <p:tgtEl>
                                          <p:spTgt spid="6"/>
                                        </p:tgtEl>
                                      </p:cBhvr>
                                    </p:animEffect>
                                    <p:set>
                                      <p:cBhvr>
                                        <p:cTn id="97" dur="1" fill="hold">
                                          <p:stCondLst>
                                            <p:cond delay="1999"/>
                                          </p:stCondLst>
                                        </p:cTn>
                                        <p:tgtEl>
                                          <p:spTgt spid="6"/>
                                        </p:tgtEl>
                                        <p:attrNameLst>
                                          <p:attrName>style.visibility</p:attrName>
                                        </p:attrNameLst>
                                      </p:cBhvr>
                                      <p:to>
                                        <p:strVal val="hidden"/>
                                      </p:to>
                                    </p:set>
                                  </p:childTnLst>
                                </p:cTn>
                              </p:par>
                              <p:par>
                                <p:cTn id="98" presetID="16" presetClass="exit" presetSubtype="42" fill="hold" nodeType="withEffect">
                                  <p:stCondLst>
                                    <p:cond delay="0"/>
                                  </p:stCondLst>
                                  <p:childTnLst>
                                    <p:animEffect transition="out" filter="barn(outHorizontal)">
                                      <p:cBhvr>
                                        <p:cTn id="99" dur="2000"/>
                                        <p:tgtEl>
                                          <p:spTgt spid="8"/>
                                        </p:tgtEl>
                                      </p:cBhvr>
                                    </p:animEffect>
                                    <p:set>
                                      <p:cBhvr>
                                        <p:cTn id="100" dur="1" fill="hold">
                                          <p:stCondLst>
                                            <p:cond delay="1999"/>
                                          </p:stCondLst>
                                        </p:cTn>
                                        <p:tgtEl>
                                          <p:spTgt spid="8"/>
                                        </p:tgtEl>
                                        <p:attrNameLst>
                                          <p:attrName>style.visibility</p:attrName>
                                        </p:attrNameLst>
                                      </p:cBhvr>
                                      <p:to>
                                        <p:strVal val="hidden"/>
                                      </p:to>
                                    </p:set>
                                  </p:childTnLst>
                                </p:cTn>
                              </p:par>
                              <p:par>
                                <p:cTn id="101" presetID="16" presetClass="exit" presetSubtype="42" fill="hold" nodeType="withEffect">
                                  <p:stCondLst>
                                    <p:cond delay="0"/>
                                  </p:stCondLst>
                                  <p:childTnLst>
                                    <p:animEffect transition="out" filter="barn(outHorizontal)">
                                      <p:cBhvr>
                                        <p:cTn id="102" dur="2000"/>
                                        <p:tgtEl>
                                          <p:spTgt spid="9"/>
                                        </p:tgtEl>
                                      </p:cBhvr>
                                    </p:animEffect>
                                    <p:set>
                                      <p:cBhvr>
                                        <p:cTn id="103" dur="1" fill="hold">
                                          <p:stCondLst>
                                            <p:cond delay="1999"/>
                                          </p:stCondLst>
                                        </p:cTn>
                                        <p:tgtEl>
                                          <p:spTgt spid="9"/>
                                        </p:tgtEl>
                                        <p:attrNameLst>
                                          <p:attrName>style.visibility</p:attrName>
                                        </p:attrNameLst>
                                      </p:cBhvr>
                                      <p:to>
                                        <p:strVal val="hidden"/>
                                      </p:to>
                                    </p:set>
                                  </p:childTnLst>
                                </p:cTn>
                              </p:par>
                              <p:par>
                                <p:cTn id="104" presetID="16" presetClass="exit" presetSubtype="42" fill="hold" nodeType="withEffect">
                                  <p:stCondLst>
                                    <p:cond delay="0"/>
                                  </p:stCondLst>
                                  <p:childTnLst>
                                    <p:animEffect transition="out" filter="barn(outHorizontal)">
                                      <p:cBhvr>
                                        <p:cTn id="105" dur="2000"/>
                                        <p:tgtEl>
                                          <p:spTgt spid="12"/>
                                        </p:tgtEl>
                                      </p:cBhvr>
                                    </p:animEffect>
                                    <p:set>
                                      <p:cBhvr>
                                        <p:cTn id="106" dur="1" fill="hold">
                                          <p:stCondLst>
                                            <p:cond delay="1999"/>
                                          </p:stCondLst>
                                        </p:cTn>
                                        <p:tgtEl>
                                          <p:spTgt spid="12"/>
                                        </p:tgtEl>
                                        <p:attrNameLst>
                                          <p:attrName>style.visibility</p:attrName>
                                        </p:attrNameLst>
                                      </p:cBhvr>
                                      <p:to>
                                        <p:strVal val="hidden"/>
                                      </p:to>
                                    </p:set>
                                  </p:childTnLst>
                                </p:cTn>
                              </p:par>
                              <p:par>
                                <p:cTn id="107" presetID="16" presetClass="exit" presetSubtype="42" fill="hold" nodeType="withEffect">
                                  <p:stCondLst>
                                    <p:cond delay="0"/>
                                  </p:stCondLst>
                                  <p:childTnLst>
                                    <p:animEffect transition="out" filter="barn(outHorizontal)">
                                      <p:cBhvr>
                                        <p:cTn id="108" dur="2000"/>
                                        <p:tgtEl>
                                          <p:spTgt spid="15"/>
                                        </p:tgtEl>
                                      </p:cBhvr>
                                    </p:animEffect>
                                    <p:set>
                                      <p:cBhvr>
                                        <p:cTn id="109" dur="1" fill="hold">
                                          <p:stCondLst>
                                            <p:cond delay="1999"/>
                                          </p:stCondLst>
                                        </p:cTn>
                                        <p:tgtEl>
                                          <p:spTgt spid="15"/>
                                        </p:tgtEl>
                                        <p:attrNameLst>
                                          <p:attrName>style.visibility</p:attrName>
                                        </p:attrNameLst>
                                      </p:cBhvr>
                                      <p:to>
                                        <p:strVal val="hidden"/>
                                      </p:to>
                                    </p:set>
                                  </p:childTnLst>
                                </p:cTn>
                              </p:par>
                              <p:par>
                                <p:cTn id="110" presetID="16" presetClass="exit" presetSubtype="42" fill="hold" nodeType="withEffect">
                                  <p:stCondLst>
                                    <p:cond delay="0"/>
                                  </p:stCondLst>
                                  <p:childTnLst>
                                    <p:animEffect transition="out" filter="barn(outHorizontal)">
                                      <p:cBhvr>
                                        <p:cTn id="111" dur="2000"/>
                                        <p:tgtEl>
                                          <p:spTgt spid="5"/>
                                        </p:tgtEl>
                                      </p:cBhvr>
                                    </p:animEffect>
                                    <p:set>
                                      <p:cBhvr>
                                        <p:cTn id="112" dur="1" fill="hold">
                                          <p:stCondLst>
                                            <p:cond delay="1999"/>
                                          </p:stCondLst>
                                        </p:cTn>
                                        <p:tgtEl>
                                          <p:spTgt spid="5"/>
                                        </p:tgtEl>
                                        <p:attrNameLst>
                                          <p:attrName>style.visibility</p:attrName>
                                        </p:attrNameLst>
                                      </p:cBhvr>
                                      <p:to>
                                        <p:strVal val="hidden"/>
                                      </p:to>
                                    </p:set>
                                  </p:childTnLst>
                                </p:cTn>
                              </p:par>
                              <p:par>
                                <p:cTn id="113" presetID="16" presetClass="exit" presetSubtype="42" fill="hold" nodeType="withEffect">
                                  <p:stCondLst>
                                    <p:cond delay="0"/>
                                  </p:stCondLst>
                                  <p:childTnLst>
                                    <p:animEffect transition="out" filter="barn(outHorizontal)">
                                      <p:cBhvr>
                                        <p:cTn id="114" dur="2000"/>
                                        <p:tgtEl>
                                          <p:spTgt spid="7"/>
                                        </p:tgtEl>
                                      </p:cBhvr>
                                    </p:animEffect>
                                    <p:set>
                                      <p:cBhvr>
                                        <p:cTn id="115" dur="1" fill="hold">
                                          <p:stCondLst>
                                            <p:cond delay="1999"/>
                                          </p:stCondLst>
                                        </p:cTn>
                                        <p:tgtEl>
                                          <p:spTgt spid="7"/>
                                        </p:tgtEl>
                                        <p:attrNameLst>
                                          <p:attrName>style.visibility</p:attrName>
                                        </p:attrNameLst>
                                      </p:cBhvr>
                                      <p:to>
                                        <p:strVal val="hidden"/>
                                      </p:to>
                                    </p:set>
                                  </p:childTnLst>
                                </p:cTn>
                              </p:par>
                              <p:par>
                                <p:cTn id="116" presetID="16" presetClass="exit" presetSubtype="42" fill="hold" nodeType="withEffect">
                                  <p:stCondLst>
                                    <p:cond delay="0"/>
                                  </p:stCondLst>
                                  <p:childTnLst>
                                    <p:animEffect transition="out" filter="barn(outHorizontal)">
                                      <p:cBhvr>
                                        <p:cTn id="117" dur="2000"/>
                                        <p:tgtEl>
                                          <p:spTgt spid="10"/>
                                        </p:tgtEl>
                                      </p:cBhvr>
                                    </p:animEffect>
                                    <p:set>
                                      <p:cBhvr>
                                        <p:cTn id="118" dur="1" fill="hold">
                                          <p:stCondLst>
                                            <p:cond delay="1999"/>
                                          </p:stCondLst>
                                        </p:cTn>
                                        <p:tgtEl>
                                          <p:spTgt spid="10"/>
                                        </p:tgtEl>
                                        <p:attrNameLst>
                                          <p:attrName>style.visibility</p:attrName>
                                        </p:attrNameLst>
                                      </p:cBhvr>
                                      <p:to>
                                        <p:strVal val="hidden"/>
                                      </p:to>
                                    </p:set>
                                  </p:childTnLst>
                                </p:cTn>
                              </p:par>
                              <p:par>
                                <p:cTn id="119" presetID="16" presetClass="exit" presetSubtype="42" fill="hold" nodeType="withEffect">
                                  <p:stCondLst>
                                    <p:cond delay="0"/>
                                  </p:stCondLst>
                                  <p:childTnLst>
                                    <p:animEffect transition="out" filter="barn(outHorizontal)">
                                      <p:cBhvr>
                                        <p:cTn id="120" dur="2000"/>
                                        <p:tgtEl>
                                          <p:spTgt spid="11"/>
                                        </p:tgtEl>
                                      </p:cBhvr>
                                    </p:animEffect>
                                    <p:set>
                                      <p:cBhvr>
                                        <p:cTn id="121" dur="1" fill="hold">
                                          <p:stCondLst>
                                            <p:cond delay="1999"/>
                                          </p:stCondLst>
                                        </p:cTn>
                                        <p:tgtEl>
                                          <p:spTgt spid="11"/>
                                        </p:tgtEl>
                                        <p:attrNameLst>
                                          <p:attrName>style.visibility</p:attrName>
                                        </p:attrNameLst>
                                      </p:cBhvr>
                                      <p:to>
                                        <p:strVal val="hidden"/>
                                      </p:to>
                                    </p:set>
                                  </p:childTnLst>
                                </p:cTn>
                              </p:par>
                              <p:par>
                                <p:cTn id="122" presetID="16" presetClass="exit" presetSubtype="42" fill="hold" nodeType="withEffect">
                                  <p:stCondLst>
                                    <p:cond delay="0"/>
                                  </p:stCondLst>
                                  <p:childTnLst>
                                    <p:animEffect transition="out" filter="barn(outHorizontal)">
                                      <p:cBhvr>
                                        <p:cTn id="123" dur="2000"/>
                                        <p:tgtEl>
                                          <p:spTgt spid="13"/>
                                        </p:tgtEl>
                                      </p:cBhvr>
                                    </p:animEffect>
                                    <p:set>
                                      <p:cBhvr>
                                        <p:cTn id="124" dur="1" fill="hold">
                                          <p:stCondLst>
                                            <p:cond delay="1999"/>
                                          </p:stCondLst>
                                        </p:cTn>
                                        <p:tgtEl>
                                          <p:spTgt spid="13"/>
                                        </p:tgtEl>
                                        <p:attrNameLst>
                                          <p:attrName>style.visibility</p:attrName>
                                        </p:attrNameLst>
                                      </p:cBhvr>
                                      <p:to>
                                        <p:strVal val="hidden"/>
                                      </p:to>
                                    </p:set>
                                  </p:childTnLst>
                                </p:cTn>
                              </p:par>
                              <p:par>
                                <p:cTn id="125" presetID="16" presetClass="exit" presetSubtype="42" fill="hold" nodeType="withEffect">
                                  <p:stCondLst>
                                    <p:cond delay="0"/>
                                  </p:stCondLst>
                                  <p:childTnLst>
                                    <p:animEffect transition="out" filter="barn(outHorizontal)">
                                      <p:cBhvr>
                                        <p:cTn id="126" dur="2000"/>
                                        <p:tgtEl>
                                          <p:spTgt spid="14"/>
                                        </p:tgtEl>
                                      </p:cBhvr>
                                    </p:animEffect>
                                    <p:set>
                                      <p:cBhvr>
                                        <p:cTn id="127" dur="1" fill="hold">
                                          <p:stCondLst>
                                            <p:cond delay="1999"/>
                                          </p:stCondLst>
                                        </p:cTn>
                                        <p:tgtEl>
                                          <p:spTgt spid="14"/>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4"/>
                                        </p:tgtEl>
                                        <p:attrNameLst>
                                          <p:attrName>ppt_x</p:attrName>
                                        </p:attrNameLst>
                                      </p:cBhvr>
                                      <p:tavLst>
                                        <p:tav tm="0">
                                          <p:val>
                                            <p:strVal val="ppt_x"/>
                                          </p:val>
                                        </p:tav>
                                        <p:tav tm="100000">
                                          <p:val>
                                            <p:strVal val="1+ppt_w/2"/>
                                          </p:val>
                                        </p:tav>
                                      </p:tavLst>
                                    </p:anim>
                                    <p:anim calcmode="lin" valueType="num">
                                      <p:cBhvr additive="base">
                                        <p:cTn id="130" dur="2000"/>
                                        <p:tgtEl>
                                          <p:spTgt spid="4"/>
                                        </p:tgtEl>
                                        <p:attrNameLst>
                                          <p:attrName>ppt_y</p:attrName>
                                        </p:attrNameLst>
                                      </p:cBhvr>
                                      <p:tavLst>
                                        <p:tav tm="0">
                                          <p:val>
                                            <p:strVal val="ppt_y"/>
                                          </p:val>
                                        </p:tav>
                                        <p:tav tm="100000">
                                          <p:val>
                                            <p:strVal val="1+ppt_h/2"/>
                                          </p:val>
                                        </p:tav>
                                      </p:tavLst>
                                    </p:anim>
                                    <p:set>
                                      <p:cBhvr>
                                        <p:cTn id="131" dur="1" fill="hold">
                                          <p:stCondLst>
                                            <p:cond delay="1999"/>
                                          </p:stCondLst>
                                        </p:cTn>
                                        <p:tgtEl>
                                          <p:spTgt spid="4"/>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8"/>
                                        </p:tgtEl>
                                        <p:attrNameLst>
                                          <p:attrName>ppt_x</p:attrName>
                                        </p:attrNameLst>
                                      </p:cBhvr>
                                      <p:tavLst>
                                        <p:tav tm="0">
                                          <p:val>
                                            <p:strVal val="ppt_x"/>
                                          </p:val>
                                        </p:tav>
                                        <p:tav tm="100000">
                                          <p:val>
                                            <p:strVal val="1+ppt_w/2"/>
                                          </p:val>
                                        </p:tav>
                                      </p:tavLst>
                                    </p:anim>
                                    <p:anim calcmode="lin" valueType="num">
                                      <p:cBhvr additive="base">
                                        <p:cTn id="134" dur="2000"/>
                                        <p:tgtEl>
                                          <p:spTgt spid="8"/>
                                        </p:tgtEl>
                                        <p:attrNameLst>
                                          <p:attrName>ppt_y</p:attrName>
                                        </p:attrNameLst>
                                      </p:cBhvr>
                                      <p:tavLst>
                                        <p:tav tm="0">
                                          <p:val>
                                            <p:strVal val="ppt_y"/>
                                          </p:val>
                                        </p:tav>
                                        <p:tav tm="100000">
                                          <p:val>
                                            <p:strVal val="1+ppt_h/2"/>
                                          </p:val>
                                        </p:tav>
                                      </p:tavLst>
                                    </p:anim>
                                    <p:set>
                                      <p:cBhvr>
                                        <p:cTn id="135" dur="1" fill="hold">
                                          <p:stCondLst>
                                            <p:cond delay="1999"/>
                                          </p:stCondLst>
                                        </p:cTn>
                                        <p:tgtEl>
                                          <p:spTgt spid="8"/>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2"/>
                                        </p:tgtEl>
                                        <p:attrNameLst>
                                          <p:attrName>ppt_x</p:attrName>
                                        </p:attrNameLst>
                                      </p:cBhvr>
                                      <p:tavLst>
                                        <p:tav tm="0">
                                          <p:val>
                                            <p:strVal val="ppt_x"/>
                                          </p:val>
                                        </p:tav>
                                        <p:tav tm="100000">
                                          <p:val>
                                            <p:strVal val="1+ppt_w/2"/>
                                          </p:val>
                                        </p:tav>
                                      </p:tavLst>
                                    </p:anim>
                                    <p:anim calcmode="lin" valueType="num">
                                      <p:cBhvr additive="base">
                                        <p:cTn id="138" dur="2000"/>
                                        <p:tgtEl>
                                          <p:spTgt spid="12"/>
                                        </p:tgtEl>
                                        <p:attrNameLst>
                                          <p:attrName>ppt_y</p:attrName>
                                        </p:attrNameLst>
                                      </p:cBhvr>
                                      <p:tavLst>
                                        <p:tav tm="0">
                                          <p:val>
                                            <p:strVal val="ppt_y"/>
                                          </p:val>
                                        </p:tav>
                                        <p:tav tm="100000">
                                          <p:val>
                                            <p:strVal val="1+ppt_h/2"/>
                                          </p:val>
                                        </p:tav>
                                      </p:tavLst>
                                    </p:anim>
                                    <p:set>
                                      <p:cBhvr>
                                        <p:cTn id="139" dur="1" fill="hold">
                                          <p:stCondLst>
                                            <p:cond delay="1999"/>
                                          </p:stCondLst>
                                        </p:cTn>
                                        <p:tgtEl>
                                          <p:spTgt spid="12"/>
                                        </p:tgtEl>
                                        <p:attrNameLst>
                                          <p:attrName>style.visibility</p:attrName>
                                        </p:attrNameLst>
                                      </p:cBhvr>
                                      <p:to>
                                        <p:strVal val="hidden"/>
                                      </p:to>
                                    </p:set>
                                  </p:childTnLst>
                                </p:cTn>
                              </p:par>
                              <p:par>
                                <p:cTn id="140" presetID="2" presetClass="exit" presetSubtype="9" fill="hold" nodeType="withEffect">
                                  <p:stCondLst>
                                    <p:cond delay="0"/>
                                  </p:stCondLst>
                                  <p:childTnLst>
                                    <p:anim calcmode="lin" valueType="num">
                                      <p:cBhvr additive="base">
                                        <p:cTn id="141" dur="2000"/>
                                        <p:tgtEl>
                                          <p:spTgt spid="5"/>
                                        </p:tgtEl>
                                        <p:attrNameLst>
                                          <p:attrName>ppt_x</p:attrName>
                                        </p:attrNameLst>
                                      </p:cBhvr>
                                      <p:tavLst>
                                        <p:tav tm="0">
                                          <p:val>
                                            <p:strVal val="ppt_x"/>
                                          </p:val>
                                        </p:tav>
                                        <p:tav tm="100000">
                                          <p:val>
                                            <p:strVal val="0-ppt_w/2"/>
                                          </p:val>
                                        </p:tav>
                                      </p:tavLst>
                                    </p:anim>
                                    <p:anim calcmode="lin" valueType="num">
                                      <p:cBhvr additive="base">
                                        <p:cTn id="142" dur="2000"/>
                                        <p:tgtEl>
                                          <p:spTgt spid="5"/>
                                        </p:tgtEl>
                                        <p:attrNameLst>
                                          <p:attrName>ppt_y</p:attrName>
                                        </p:attrNameLst>
                                      </p:cBhvr>
                                      <p:tavLst>
                                        <p:tav tm="0">
                                          <p:val>
                                            <p:strVal val="ppt_y"/>
                                          </p:val>
                                        </p:tav>
                                        <p:tav tm="100000">
                                          <p:val>
                                            <p:strVal val="0-ppt_h/2"/>
                                          </p:val>
                                        </p:tav>
                                      </p:tavLst>
                                    </p:anim>
                                    <p:set>
                                      <p:cBhvr>
                                        <p:cTn id="143" dur="1" fill="hold">
                                          <p:stCondLst>
                                            <p:cond delay="1999"/>
                                          </p:stCondLst>
                                        </p:cTn>
                                        <p:tgtEl>
                                          <p:spTgt spid="5"/>
                                        </p:tgtEl>
                                        <p:attrNameLst>
                                          <p:attrName>style.visibility</p:attrName>
                                        </p:attrNameLst>
                                      </p:cBhvr>
                                      <p:to>
                                        <p:strVal val="hidden"/>
                                      </p:to>
                                    </p:set>
                                  </p:childTnLst>
                                </p:cTn>
                              </p:par>
                              <p:par>
                                <p:cTn id="144" presetID="2" presetClass="exit" presetSubtype="9" fill="hold" nodeType="withEffect">
                                  <p:stCondLst>
                                    <p:cond delay="0"/>
                                  </p:stCondLst>
                                  <p:childTnLst>
                                    <p:anim calcmode="lin" valueType="num">
                                      <p:cBhvr additive="base">
                                        <p:cTn id="145" dur="2000"/>
                                        <p:tgtEl>
                                          <p:spTgt spid="10"/>
                                        </p:tgtEl>
                                        <p:attrNameLst>
                                          <p:attrName>ppt_x</p:attrName>
                                        </p:attrNameLst>
                                      </p:cBhvr>
                                      <p:tavLst>
                                        <p:tav tm="0">
                                          <p:val>
                                            <p:strVal val="ppt_x"/>
                                          </p:val>
                                        </p:tav>
                                        <p:tav tm="100000">
                                          <p:val>
                                            <p:strVal val="0-ppt_w/2"/>
                                          </p:val>
                                        </p:tav>
                                      </p:tavLst>
                                    </p:anim>
                                    <p:anim calcmode="lin" valueType="num">
                                      <p:cBhvr additive="base">
                                        <p:cTn id="146" dur="2000"/>
                                        <p:tgtEl>
                                          <p:spTgt spid="10"/>
                                        </p:tgtEl>
                                        <p:attrNameLst>
                                          <p:attrName>ppt_y</p:attrName>
                                        </p:attrNameLst>
                                      </p:cBhvr>
                                      <p:tavLst>
                                        <p:tav tm="0">
                                          <p:val>
                                            <p:strVal val="ppt_y"/>
                                          </p:val>
                                        </p:tav>
                                        <p:tav tm="100000">
                                          <p:val>
                                            <p:strVal val="0-ppt_h/2"/>
                                          </p:val>
                                        </p:tav>
                                      </p:tavLst>
                                    </p:anim>
                                    <p:set>
                                      <p:cBhvr>
                                        <p:cTn id="147" dur="1" fill="hold">
                                          <p:stCondLst>
                                            <p:cond delay="1999"/>
                                          </p:stCondLst>
                                        </p:cTn>
                                        <p:tgtEl>
                                          <p:spTgt spid="10"/>
                                        </p:tgtEl>
                                        <p:attrNameLst>
                                          <p:attrName>style.visibility</p:attrName>
                                        </p:attrNameLst>
                                      </p:cBhvr>
                                      <p:to>
                                        <p:strVal val="hidden"/>
                                      </p:to>
                                    </p:set>
                                  </p:childTnLst>
                                </p:cTn>
                              </p:par>
                              <p:par>
                                <p:cTn id="148" presetID="2" presetClass="exit" presetSubtype="9" fill="hold"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0-ppt_w/2"/>
                                          </p:val>
                                        </p:tav>
                                      </p:tavLst>
                                    </p:anim>
                                    <p:anim calcmode="lin" valueType="num">
                                      <p:cBhvr additive="base">
                                        <p:cTn id="150" dur="2000"/>
                                        <p:tgtEl>
                                          <p:spTgt spid="14"/>
                                        </p:tgtEl>
                                        <p:attrNameLst>
                                          <p:attrName>ppt_y</p:attrName>
                                        </p:attrNameLst>
                                      </p:cBhvr>
                                      <p:tavLst>
                                        <p:tav tm="0">
                                          <p:val>
                                            <p:strVal val="ppt_y"/>
                                          </p:val>
                                        </p:tav>
                                        <p:tav tm="100000">
                                          <p:val>
                                            <p:strVal val="0-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7"/>
                                        </p:tgtEl>
                                        <p:attrNameLst>
                                          <p:attrName>ppt_x</p:attrName>
                                        </p:attrNameLst>
                                      </p:cBhvr>
                                      <p:tavLst>
                                        <p:tav tm="0">
                                          <p:val>
                                            <p:strVal val="ppt_x"/>
                                          </p:val>
                                        </p:tav>
                                        <p:tav tm="100000">
                                          <p:val>
                                            <p:strVal val="0-ppt_w/2"/>
                                          </p:val>
                                        </p:tav>
                                      </p:tavLst>
                                    </p:anim>
                                    <p:anim calcmode="lin" valueType="num">
                                      <p:cBhvr additive="base">
                                        <p:cTn id="154" dur="2000"/>
                                        <p:tgtEl>
                                          <p:spTgt spid="7"/>
                                        </p:tgtEl>
                                        <p:attrNameLst>
                                          <p:attrName>ppt_y</p:attrName>
                                        </p:attrNameLst>
                                      </p:cBhvr>
                                      <p:tavLst>
                                        <p:tav tm="0">
                                          <p:val>
                                            <p:strVal val="ppt_y"/>
                                          </p:val>
                                        </p:tav>
                                        <p:tav tm="100000">
                                          <p:val>
                                            <p:strVal val="1+ppt_h/2"/>
                                          </p:val>
                                        </p:tav>
                                      </p:tavLst>
                                    </p:anim>
                                    <p:set>
                                      <p:cBhvr>
                                        <p:cTn id="155" dur="1" fill="hold">
                                          <p:stCondLst>
                                            <p:cond delay="1999"/>
                                          </p:stCondLst>
                                        </p:cTn>
                                        <p:tgtEl>
                                          <p:spTgt spid="7"/>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11"/>
                                        </p:tgtEl>
                                        <p:attrNameLst>
                                          <p:attrName>ppt_x</p:attrName>
                                        </p:attrNameLst>
                                      </p:cBhvr>
                                      <p:tavLst>
                                        <p:tav tm="0">
                                          <p:val>
                                            <p:strVal val="ppt_x"/>
                                          </p:val>
                                        </p:tav>
                                        <p:tav tm="100000">
                                          <p:val>
                                            <p:strVal val="0-ppt_w/2"/>
                                          </p:val>
                                        </p:tav>
                                      </p:tavLst>
                                    </p:anim>
                                    <p:anim calcmode="lin" valueType="num">
                                      <p:cBhvr additive="base">
                                        <p:cTn id="158" dur="2000"/>
                                        <p:tgtEl>
                                          <p:spTgt spid="11"/>
                                        </p:tgtEl>
                                        <p:attrNameLst>
                                          <p:attrName>ppt_y</p:attrName>
                                        </p:attrNameLst>
                                      </p:cBhvr>
                                      <p:tavLst>
                                        <p:tav tm="0">
                                          <p:val>
                                            <p:strVal val="ppt_y"/>
                                          </p:val>
                                        </p:tav>
                                        <p:tav tm="100000">
                                          <p:val>
                                            <p:strVal val="1+ppt_h/2"/>
                                          </p:val>
                                        </p:tav>
                                      </p:tavLst>
                                    </p:anim>
                                    <p:set>
                                      <p:cBhvr>
                                        <p:cTn id="159" dur="1" fill="hold">
                                          <p:stCondLst>
                                            <p:cond delay="1999"/>
                                          </p:stCondLst>
                                        </p:cTn>
                                        <p:tgtEl>
                                          <p:spTgt spid="11"/>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13"/>
                                        </p:tgtEl>
                                        <p:attrNameLst>
                                          <p:attrName>ppt_x</p:attrName>
                                        </p:attrNameLst>
                                      </p:cBhvr>
                                      <p:tavLst>
                                        <p:tav tm="0">
                                          <p:val>
                                            <p:strVal val="ppt_x"/>
                                          </p:val>
                                        </p:tav>
                                        <p:tav tm="100000">
                                          <p:val>
                                            <p:strVal val="0-ppt_w/2"/>
                                          </p:val>
                                        </p:tav>
                                      </p:tavLst>
                                    </p:anim>
                                    <p:anim calcmode="lin" valueType="num">
                                      <p:cBhvr additive="base">
                                        <p:cTn id="162" dur="2000"/>
                                        <p:tgtEl>
                                          <p:spTgt spid="13"/>
                                        </p:tgtEl>
                                        <p:attrNameLst>
                                          <p:attrName>ppt_y</p:attrName>
                                        </p:attrNameLst>
                                      </p:cBhvr>
                                      <p:tavLst>
                                        <p:tav tm="0">
                                          <p:val>
                                            <p:strVal val="ppt_y"/>
                                          </p:val>
                                        </p:tav>
                                        <p:tav tm="100000">
                                          <p:val>
                                            <p:strVal val="1+ppt_h/2"/>
                                          </p:val>
                                        </p:tav>
                                      </p:tavLst>
                                    </p:anim>
                                    <p:set>
                                      <p:cBhvr>
                                        <p:cTn id="163" dur="1" fill="hold">
                                          <p:stCondLst>
                                            <p:cond delay="1999"/>
                                          </p:stCondLst>
                                        </p:cTn>
                                        <p:tgtEl>
                                          <p:spTgt spid="13"/>
                                        </p:tgtEl>
                                        <p:attrNameLst>
                                          <p:attrName>style.visibility</p:attrName>
                                        </p:attrNameLst>
                                      </p:cBhvr>
                                      <p:to>
                                        <p:strVal val="hidden"/>
                                      </p:to>
                                    </p:set>
                                  </p:childTnLst>
                                </p:cTn>
                              </p:par>
                              <p:par>
                                <p:cTn id="164" presetID="2" presetClass="exit" presetSubtype="3" fill="hold" nodeType="withEffect">
                                  <p:stCondLst>
                                    <p:cond delay="0"/>
                                  </p:stCondLst>
                                  <p:childTnLst>
                                    <p:anim calcmode="lin" valueType="num">
                                      <p:cBhvr additive="base">
                                        <p:cTn id="165" dur="2000"/>
                                        <p:tgtEl>
                                          <p:spTgt spid="6"/>
                                        </p:tgtEl>
                                        <p:attrNameLst>
                                          <p:attrName>ppt_x</p:attrName>
                                        </p:attrNameLst>
                                      </p:cBhvr>
                                      <p:tavLst>
                                        <p:tav tm="0">
                                          <p:val>
                                            <p:strVal val="ppt_x"/>
                                          </p:val>
                                        </p:tav>
                                        <p:tav tm="100000">
                                          <p:val>
                                            <p:strVal val="1+ppt_w/2"/>
                                          </p:val>
                                        </p:tav>
                                      </p:tavLst>
                                    </p:anim>
                                    <p:anim calcmode="lin" valueType="num">
                                      <p:cBhvr additive="base">
                                        <p:cTn id="166" dur="2000"/>
                                        <p:tgtEl>
                                          <p:spTgt spid="6"/>
                                        </p:tgtEl>
                                        <p:attrNameLst>
                                          <p:attrName>ppt_y</p:attrName>
                                        </p:attrNameLst>
                                      </p:cBhvr>
                                      <p:tavLst>
                                        <p:tav tm="0">
                                          <p:val>
                                            <p:strVal val="ppt_y"/>
                                          </p:val>
                                        </p:tav>
                                        <p:tav tm="100000">
                                          <p:val>
                                            <p:strVal val="0-ppt_h/2"/>
                                          </p:val>
                                        </p:tav>
                                      </p:tavLst>
                                    </p:anim>
                                    <p:set>
                                      <p:cBhvr>
                                        <p:cTn id="167" dur="1" fill="hold">
                                          <p:stCondLst>
                                            <p:cond delay="1999"/>
                                          </p:stCondLst>
                                        </p:cTn>
                                        <p:tgtEl>
                                          <p:spTgt spid="6"/>
                                        </p:tgtEl>
                                        <p:attrNameLst>
                                          <p:attrName>style.visibility</p:attrName>
                                        </p:attrNameLst>
                                      </p:cBhvr>
                                      <p:to>
                                        <p:strVal val="hidden"/>
                                      </p:to>
                                    </p:set>
                                  </p:childTnLst>
                                </p:cTn>
                              </p:par>
                              <p:par>
                                <p:cTn id="168" presetID="2" presetClass="exit" presetSubtype="3" fill="hold" nodeType="withEffect">
                                  <p:stCondLst>
                                    <p:cond delay="0"/>
                                  </p:stCondLst>
                                  <p:childTnLst>
                                    <p:anim calcmode="lin" valueType="num">
                                      <p:cBhvr additive="base">
                                        <p:cTn id="169" dur="2000"/>
                                        <p:tgtEl>
                                          <p:spTgt spid="9"/>
                                        </p:tgtEl>
                                        <p:attrNameLst>
                                          <p:attrName>ppt_x</p:attrName>
                                        </p:attrNameLst>
                                      </p:cBhvr>
                                      <p:tavLst>
                                        <p:tav tm="0">
                                          <p:val>
                                            <p:strVal val="ppt_x"/>
                                          </p:val>
                                        </p:tav>
                                        <p:tav tm="100000">
                                          <p:val>
                                            <p:strVal val="1+ppt_w/2"/>
                                          </p:val>
                                        </p:tav>
                                      </p:tavLst>
                                    </p:anim>
                                    <p:anim calcmode="lin" valueType="num">
                                      <p:cBhvr additive="base">
                                        <p:cTn id="170" dur="2000"/>
                                        <p:tgtEl>
                                          <p:spTgt spid="9"/>
                                        </p:tgtEl>
                                        <p:attrNameLst>
                                          <p:attrName>ppt_y</p:attrName>
                                        </p:attrNameLst>
                                      </p:cBhvr>
                                      <p:tavLst>
                                        <p:tav tm="0">
                                          <p:val>
                                            <p:strVal val="ppt_y"/>
                                          </p:val>
                                        </p:tav>
                                        <p:tav tm="100000">
                                          <p:val>
                                            <p:strVal val="0-ppt_h/2"/>
                                          </p:val>
                                        </p:tav>
                                      </p:tavLst>
                                    </p:anim>
                                    <p:set>
                                      <p:cBhvr>
                                        <p:cTn id="171" dur="1" fill="hold">
                                          <p:stCondLst>
                                            <p:cond delay="1999"/>
                                          </p:stCondLst>
                                        </p:cTn>
                                        <p:tgtEl>
                                          <p:spTgt spid="9"/>
                                        </p:tgtEl>
                                        <p:attrNameLst>
                                          <p:attrName>style.visibility</p:attrName>
                                        </p:attrNameLst>
                                      </p:cBhvr>
                                      <p:to>
                                        <p:strVal val="hidden"/>
                                      </p:to>
                                    </p:set>
                                  </p:childTnLst>
                                </p:cTn>
                              </p:par>
                              <p:par>
                                <p:cTn id="172" presetID="4" presetClass="entr" presetSubtype="32" fill="hold" nodeType="withEffect">
                                  <p:stCondLst>
                                    <p:cond delay="0"/>
                                  </p:stCondLst>
                                  <p:childTnLst>
                                    <p:set>
                                      <p:cBhvr>
                                        <p:cTn id="173" dur="1" fill="hold">
                                          <p:stCondLst>
                                            <p:cond delay="0"/>
                                          </p:stCondLst>
                                        </p:cTn>
                                        <p:tgtEl>
                                          <p:spTgt spid="15"/>
                                        </p:tgtEl>
                                        <p:attrNameLst>
                                          <p:attrName>style.visibility</p:attrName>
                                        </p:attrNameLst>
                                      </p:cBhvr>
                                      <p:to>
                                        <p:strVal val="visible"/>
                                      </p:to>
                                    </p:set>
                                    <p:animEffect transition="in" filter="box(out)">
                                      <p:cBhvr>
                                        <p:cTn id="174" dur="2000"/>
                                        <p:tgtEl>
                                          <p:spTgt spid="15"/>
                                        </p:tgtEl>
                                      </p:cBhvr>
                                    </p:animEffect>
                                  </p:childTnLst>
                                </p:cTn>
                              </p:par>
                              <p:par>
                                <p:cTn id="175" presetID="23" presetClass="entr" presetSubtype="272" fill="hold" nodeType="withEffect">
                                  <p:stCondLst>
                                    <p:cond delay="0"/>
                                  </p:stCondLst>
                                  <p:childTnLst>
                                    <p:set>
                                      <p:cBhvr>
                                        <p:cTn id="176" dur="1" fill="hold">
                                          <p:stCondLst>
                                            <p:cond delay="0"/>
                                          </p:stCondLst>
                                        </p:cTn>
                                        <p:tgtEl>
                                          <p:spTgt spid="2"/>
                                        </p:tgtEl>
                                        <p:attrNameLst>
                                          <p:attrName>style.visibility</p:attrName>
                                        </p:attrNameLst>
                                      </p:cBhvr>
                                      <p:to>
                                        <p:strVal val="visible"/>
                                      </p:to>
                                    </p:set>
                                    <p:anim calcmode="lin" valueType="num">
                                      <p:cBhvr>
                                        <p:cTn id="177" dur="2000" fill="hold"/>
                                        <p:tgtEl>
                                          <p:spTgt spid="2"/>
                                        </p:tgtEl>
                                        <p:attrNameLst>
                                          <p:attrName>ppt_w</p:attrName>
                                        </p:attrNameLst>
                                      </p:cBhvr>
                                      <p:tavLst>
                                        <p:tav tm="0">
                                          <p:val>
                                            <p:strVal val="2/3*#ppt_w"/>
                                          </p:val>
                                        </p:tav>
                                        <p:tav tm="100000">
                                          <p:val>
                                            <p:strVal val="#ppt_w"/>
                                          </p:val>
                                        </p:tav>
                                      </p:tavLst>
                                    </p:anim>
                                    <p:anim calcmode="lin" valueType="num">
                                      <p:cBhvr>
                                        <p:cTn id="178" dur="2000" fill="hold"/>
                                        <p:tgtEl>
                                          <p:spTgt spid="2"/>
                                        </p:tgtEl>
                                        <p:attrNameLst>
                                          <p:attrName>ppt_h</p:attrName>
                                        </p:attrNameLst>
                                      </p:cBhvr>
                                      <p:tavLst>
                                        <p:tav tm="0">
                                          <p:val>
                                            <p:strVal val="2/3*#ppt_h"/>
                                          </p:val>
                                        </p:tav>
                                        <p:tav tm="100000">
                                          <p:val>
                                            <p:strVal val="#ppt_h"/>
                                          </p:val>
                                        </p:tav>
                                      </p:tavLst>
                                    </p:anim>
                                  </p:childTnLst>
                                </p:cTn>
                              </p:par>
                              <p:par>
                                <p:cTn id="179" presetID="4" presetClass="entr" presetSubtype="32" fill="hold" nodeType="withEffect">
                                  <p:stCondLst>
                                    <p:cond delay="0"/>
                                  </p:stCondLst>
                                  <p:childTnLst>
                                    <p:set>
                                      <p:cBhvr>
                                        <p:cTn id="180" dur="1" fill="hold">
                                          <p:stCondLst>
                                            <p:cond delay="0"/>
                                          </p:stCondLst>
                                        </p:cTn>
                                        <p:tgtEl>
                                          <p:spTgt spid="2"/>
                                        </p:tgtEl>
                                        <p:attrNameLst>
                                          <p:attrName>style.visibility</p:attrName>
                                        </p:attrNameLst>
                                      </p:cBhvr>
                                      <p:to>
                                        <p:strVal val="visible"/>
                                      </p:to>
                                    </p:set>
                                    <p:animEffect transition="in" filter="box(out)">
                                      <p:cBhvr>
                                        <p:cTn id="18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antastik-ViviOvo-sculpture-by-jack-storms-art-glass-glass-sculpture-glass-art-contemporary-art-modern-art-contemporary-sculpture-2-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4172405">
            <a:off x="-1735550" y="1708785"/>
            <a:ext cx="8043624" cy="118736"/>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7328789">
            <a:off x="2865085" y="1607621"/>
            <a:ext cx="8039257" cy="98503"/>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7328789" flipV="1">
            <a:off x="3291790" y="1901017"/>
            <a:ext cx="7466264" cy="106204"/>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7328789">
            <a:off x="3878842" y="2156030"/>
            <a:ext cx="6715211" cy="120575"/>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7328789">
            <a:off x="4336686" y="2398661"/>
            <a:ext cx="6200247" cy="136200"/>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7328789" flipV="1">
            <a:off x="4802316" y="2670105"/>
            <a:ext cx="5564320" cy="120972"/>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7328789" flipV="1">
            <a:off x="5370244" y="2972914"/>
            <a:ext cx="4829890" cy="143877"/>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7328789" flipV="1">
            <a:off x="5827114" y="3234127"/>
            <a:ext cx="4229475" cy="125962"/>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7328789" flipV="1">
            <a:off x="6244741" y="3453086"/>
            <a:ext cx="3692042" cy="116067"/>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7328789" flipV="1">
            <a:off x="6730933" y="3719924"/>
            <a:ext cx="3020307" cy="120971"/>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7328789">
            <a:off x="7208281" y="4006251"/>
            <a:ext cx="2426645" cy="108305"/>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7328789">
            <a:off x="7680476" y="4238589"/>
            <a:ext cx="1824778" cy="114033"/>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7328789" flipV="1">
            <a:off x="8103534" y="4489320"/>
            <a:ext cx="1246751" cy="98500"/>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7328789" flipV="1">
            <a:off x="8504964" y="4741054"/>
            <a:ext cx="772401" cy="98497"/>
          </a:xfrm>
          <a:prstGeom prst="rect">
            <a:avLst/>
          </a:prstGeom>
          <a:blipFill>
            <a:blip r:embed="rId4" cstate="print">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4172405">
            <a:off x="-1618683" y="1976489"/>
            <a:ext cx="7456210" cy="112217"/>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4172405">
            <a:off x="-1466099" y="2212496"/>
            <a:ext cx="6901330" cy="99103"/>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4172405">
            <a:off x="-1309151" y="2420150"/>
            <a:ext cx="6329533" cy="118738"/>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4172405">
            <a:off x="-1290432" y="2622472"/>
            <a:ext cx="5895536" cy="119200"/>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4172405">
            <a:off x="-1172395" y="2830527"/>
            <a:ext cx="5365332" cy="119200"/>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4172405" flipV="1">
            <a:off x="-1023067" y="3147174"/>
            <a:ext cx="4776402" cy="114535"/>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4172405">
            <a:off x="-994629" y="3338302"/>
            <a:ext cx="4222526" cy="112812"/>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4172405">
            <a:off x="-741003" y="3619122"/>
            <a:ext cx="3514011" cy="119200"/>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4172405">
            <a:off x="-709329" y="3872547"/>
            <a:ext cx="2931046" cy="115894"/>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4172405">
            <a:off x="-542052" y="4127356"/>
            <a:ext cx="2308180" cy="121043"/>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4172405">
            <a:off x="-355597" y="4398009"/>
            <a:ext cx="1718727" cy="87988"/>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4172405" flipV="1">
            <a:off x="-202768" y="4682944"/>
            <a:ext cx="1049030" cy="98148"/>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928726" y="-2071720"/>
            <a:ext cx="10287072" cy="10287072"/>
          </a:xfrm>
          <a:prstGeom prst="rect">
            <a:avLst/>
          </a:prstGeom>
          <a:blipFill dpi="0" rotWithShape="1">
            <a:blip r:embed="rId5"/>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0"/>
                                        </p:tgtEl>
                                        <p:attrNameLst>
                                          <p:attrName>style.visibility</p:attrName>
                                        </p:attrNameLst>
                                      </p:cBhvr>
                                      <p:to>
                                        <p:strVal val="hidden"/>
                                      </p:to>
                                    </p:set>
                                  </p:childTnLst>
                                </p:cTn>
                              </p:par>
                              <p:par>
                                <p:cTn id="7" presetID="15" presetClass="entr" presetSubtype="0" fill="hold" grpId="2"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2" dur="2000" fill="hold"/>
                                        <p:tgtEl>
                                          <p:spTgt spid="4"/>
                                        </p:tgtEl>
                                        <p:attrNameLst>
                                          <p:attrName>ppt_y</p:attrName>
                                        </p:attrNameLst>
                                      </p:cBhvr>
                                      <p:tavLst>
                                        <p:tav tm="0" fmla="#ppt_y+(sin(-2*pi*(1-$))*-#ppt_x+cos(-2*pi*(1-$))*(1-#ppt_y))*(1-$)">
                                          <p:val>
                                            <p:fltVal val="0"/>
                                          </p:val>
                                        </p:tav>
                                        <p:tav tm="100000">
                                          <p:val>
                                            <p:fltVal val="1"/>
                                          </p:val>
                                        </p:tav>
                                      </p:tavLst>
                                    </p:anim>
                                  </p:childTnLst>
                                </p:cTn>
                              </p:par>
                              <p:par>
                                <p:cTn id="13" presetID="15" presetClass="entr" presetSubtype="0" fill="hold" grpId="2"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p:cTn id="15" dur="2000" fill="hold"/>
                                        <p:tgtEl>
                                          <p:spTgt spid="18"/>
                                        </p:tgtEl>
                                        <p:attrNameLst>
                                          <p:attrName>ppt_w</p:attrName>
                                        </p:attrNameLst>
                                      </p:cBhvr>
                                      <p:tavLst>
                                        <p:tav tm="0">
                                          <p:val>
                                            <p:fltVal val="0"/>
                                          </p:val>
                                        </p:tav>
                                        <p:tav tm="100000">
                                          <p:val>
                                            <p:strVal val="#ppt_w"/>
                                          </p:val>
                                        </p:tav>
                                      </p:tavLst>
                                    </p:anim>
                                    <p:anim calcmode="lin" valueType="num">
                                      <p:cBhvr>
                                        <p:cTn id="16" dur="2000" fill="hold"/>
                                        <p:tgtEl>
                                          <p:spTgt spid="18"/>
                                        </p:tgtEl>
                                        <p:attrNameLst>
                                          <p:attrName>ppt_h</p:attrName>
                                        </p:attrNameLst>
                                      </p:cBhvr>
                                      <p:tavLst>
                                        <p:tav tm="0">
                                          <p:val>
                                            <p:fltVal val="0"/>
                                          </p:val>
                                        </p:tav>
                                        <p:tav tm="100000">
                                          <p:val>
                                            <p:strVal val="#ppt_h"/>
                                          </p:val>
                                        </p:tav>
                                      </p:tavLst>
                                    </p:anim>
                                    <p:anim calcmode="lin" valueType="num">
                                      <p:cBhvr>
                                        <p:cTn id="17" dur="2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18" dur="2000" fill="hold"/>
                                        <p:tgtEl>
                                          <p:spTgt spid="18"/>
                                        </p:tgtEl>
                                        <p:attrNameLst>
                                          <p:attrName>ppt_y</p:attrName>
                                        </p:attrNameLst>
                                      </p:cBhvr>
                                      <p:tavLst>
                                        <p:tav tm="0" fmla="#ppt_y+(sin(-2*pi*(1-$))*-#ppt_x+cos(-2*pi*(1-$))*(1-#ppt_y))*(1-$)">
                                          <p:val>
                                            <p:fltVal val="0"/>
                                          </p:val>
                                        </p:tav>
                                        <p:tav tm="100000">
                                          <p:val>
                                            <p:fltVal val="1"/>
                                          </p:val>
                                        </p:tav>
                                      </p:tavLst>
                                    </p:anim>
                                  </p:childTnLst>
                                </p:cTn>
                              </p:par>
                              <p:par>
                                <p:cTn id="19" presetID="15" presetClass="entr" presetSubtype="0" fill="hold" grpId="2" nodeType="with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p:cTn id="21" dur="2000" fill="hold"/>
                                        <p:tgtEl>
                                          <p:spTgt spid="19"/>
                                        </p:tgtEl>
                                        <p:attrNameLst>
                                          <p:attrName>ppt_w</p:attrName>
                                        </p:attrNameLst>
                                      </p:cBhvr>
                                      <p:tavLst>
                                        <p:tav tm="0">
                                          <p:val>
                                            <p:fltVal val="0"/>
                                          </p:val>
                                        </p:tav>
                                        <p:tav tm="100000">
                                          <p:val>
                                            <p:strVal val="#ppt_w"/>
                                          </p:val>
                                        </p:tav>
                                      </p:tavLst>
                                    </p:anim>
                                    <p:anim calcmode="lin" valueType="num">
                                      <p:cBhvr>
                                        <p:cTn id="22" dur="2000" fill="hold"/>
                                        <p:tgtEl>
                                          <p:spTgt spid="19"/>
                                        </p:tgtEl>
                                        <p:attrNameLst>
                                          <p:attrName>ppt_h</p:attrName>
                                        </p:attrNameLst>
                                      </p:cBhvr>
                                      <p:tavLst>
                                        <p:tav tm="0">
                                          <p:val>
                                            <p:fltVal val="0"/>
                                          </p:val>
                                        </p:tav>
                                        <p:tav tm="100000">
                                          <p:val>
                                            <p:strVal val="#ppt_h"/>
                                          </p:val>
                                        </p:tav>
                                      </p:tavLst>
                                    </p:anim>
                                    <p:anim calcmode="lin" valueType="num">
                                      <p:cBhvr>
                                        <p:cTn id="23" dur="2000" fill="hold"/>
                                        <p:tgtEl>
                                          <p:spTgt spid="19"/>
                                        </p:tgtEl>
                                        <p:attrNameLst>
                                          <p:attrName>ppt_x</p:attrName>
                                        </p:attrNameLst>
                                      </p:cBhvr>
                                      <p:tavLst>
                                        <p:tav tm="0" fmla="#ppt_x+(cos(-2*pi*(1-$))*-#ppt_x-sin(-2*pi*(1-$))*(1-#ppt_y))*(1-$)">
                                          <p:val>
                                            <p:fltVal val="0"/>
                                          </p:val>
                                        </p:tav>
                                        <p:tav tm="100000">
                                          <p:val>
                                            <p:fltVal val="1"/>
                                          </p:val>
                                        </p:tav>
                                      </p:tavLst>
                                    </p:anim>
                                    <p:anim calcmode="lin" valueType="num">
                                      <p:cBhvr>
                                        <p:cTn id="24" dur="2000" fill="hold"/>
                                        <p:tgtEl>
                                          <p:spTgt spid="19"/>
                                        </p:tgtEl>
                                        <p:attrNameLst>
                                          <p:attrName>ppt_y</p:attrName>
                                        </p:attrNameLst>
                                      </p:cBhvr>
                                      <p:tavLst>
                                        <p:tav tm="0" fmla="#ppt_y+(sin(-2*pi*(1-$))*-#ppt_x+cos(-2*pi*(1-$))*(1-#ppt_y))*(1-$)">
                                          <p:val>
                                            <p:fltVal val="0"/>
                                          </p:val>
                                        </p:tav>
                                        <p:tav tm="100000">
                                          <p:val>
                                            <p:fltVal val="1"/>
                                          </p:val>
                                        </p:tav>
                                      </p:tavLst>
                                    </p:anim>
                                  </p:childTnLst>
                                </p:cTn>
                              </p:par>
                              <p:par>
                                <p:cTn id="25" presetID="15" presetClass="entr" presetSubtype="0" fill="hold" grpId="2" nodeType="with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p:cTn id="27" dur="2000" fill="hold"/>
                                        <p:tgtEl>
                                          <p:spTgt spid="20"/>
                                        </p:tgtEl>
                                        <p:attrNameLst>
                                          <p:attrName>ppt_w</p:attrName>
                                        </p:attrNameLst>
                                      </p:cBhvr>
                                      <p:tavLst>
                                        <p:tav tm="0">
                                          <p:val>
                                            <p:fltVal val="0"/>
                                          </p:val>
                                        </p:tav>
                                        <p:tav tm="100000">
                                          <p:val>
                                            <p:strVal val="#ppt_w"/>
                                          </p:val>
                                        </p:tav>
                                      </p:tavLst>
                                    </p:anim>
                                    <p:anim calcmode="lin" valueType="num">
                                      <p:cBhvr>
                                        <p:cTn id="28" dur="2000" fill="hold"/>
                                        <p:tgtEl>
                                          <p:spTgt spid="20"/>
                                        </p:tgtEl>
                                        <p:attrNameLst>
                                          <p:attrName>ppt_h</p:attrName>
                                        </p:attrNameLst>
                                      </p:cBhvr>
                                      <p:tavLst>
                                        <p:tav tm="0">
                                          <p:val>
                                            <p:fltVal val="0"/>
                                          </p:val>
                                        </p:tav>
                                        <p:tav tm="100000">
                                          <p:val>
                                            <p:strVal val="#ppt_h"/>
                                          </p:val>
                                        </p:tav>
                                      </p:tavLst>
                                    </p:anim>
                                    <p:anim calcmode="lin" valueType="num">
                                      <p:cBhvr>
                                        <p:cTn id="29" dur="2000" fill="hold"/>
                                        <p:tgtEl>
                                          <p:spTgt spid="20"/>
                                        </p:tgtEl>
                                        <p:attrNameLst>
                                          <p:attrName>ppt_x</p:attrName>
                                        </p:attrNameLst>
                                      </p:cBhvr>
                                      <p:tavLst>
                                        <p:tav tm="0" fmla="#ppt_x+(cos(-2*pi*(1-$))*-#ppt_x-sin(-2*pi*(1-$))*(1-#ppt_y))*(1-$)">
                                          <p:val>
                                            <p:fltVal val="0"/>
                                          </p:val>
                                        </p:tav>
                                        <p:tav tm="100000">
                                          <p:val>
                                            <p:fltVal val="1"/>
                                          </p:val>
                                        </p:tav>
                                      </p:tavLst>
                                    </p:anim>
                                    <p:anim calcmode="lin" valueType="num">
                                      <p:cBhvr>
                                        <p:cTn id="30" dur="2000" fill="hold"/>
                                        <p:tgtEl>
                                          <p:spTgt spid="20"/>
                                        </p:tgtEl>
                                        <p:attrNameLst>
                                          <p:attrName>ppt_y</p:attrName>
                                        </p:attrNameLst>
                                      </p:cBhvr>
                                      <p:tavLst>
                                        <p:tav tm="0" fmla="#ppt_y+(sin(-2*pi*(1-$))*-#ppt_x+cos(-2*pi*(1-$))*(1-#ppt_y))*(1-$)">
                                          <p:val>
                                            <p:fltVal val="0"/>
                                          </p:val>
                                        </p:tav>
                                        <p:tav tm="100000">
                                          <p:val>
                                            <p:fltVal val="1"/>
                                          </p:val>
                                        </p:tav>
                                      </p:tavLst>
                                    </p:anim>
                                  </p:childTnLst>
                                </p:cTn>
                              </p:par>
                              <p:par>
                                <p:cTn id="31" presetID="15" presetClass="entr" presetSubtype="0" fill="hold" grpId="2" nodeType="withEffect">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cBhvr>
                                        <p:cTn id="33" dur="2000" fill="hold"/>
                                        <p:tgtEl>
                                          <p:spTgt spid="21"/>
                                        </p:tgtEl>
                                        <p:attrNameLst>
                                          <p:attrName>ppt_w</p:attrName>
                                        </p:attrNameLst>
                                      </p:cBhvr>
                                      <p:tavLst>
                                        <p:tav tm="0">
                                          <p:val>
                                            <p:fltVal val="0"/>
                                          </p:val>
                                        </p:tav>
                                        <p:tav tm="100000">
                                          <p:val>
                                            <p:strVal val="#ppt_w"/>
                                          </p:val>
                                        </p:tav>
                                      </p:tavLst>
                                    </p:anim>
                                    <p:anim calcmode="lin" valueType="num">
                                      <p:cBhvr>
                                        <p:cTn id="34" dur="2000" fill="hold"/>
                                        <p:tgtEl>
                                          <p:spTgt spid="21"/>
                                        </p:tgtEl>
                                        <p:attrNameLst>
                                          <p:attrName>ppt_h</p:attrName>
                                        </p:attrNameLst>
                                      </p:cBhvr>
                                      <p:tavLst>
                                        <p:tav tm="0">
                                          <p:val>
                                            <p:fltVal val="0"/>
                                          </p:val>
                                        </p:tav>
                                        <p:tav tm="100000">
                                          <p:val>
                                            <p:strVal val="#ppt_h"/>
                                          </p:val>
                                        </p:tav>
                                      </p:tavLst>
                                    </p:anim>
                                    <p:anim calcmode="lin" valueType="num">
                                      <p:cBhvr>
                                        <p:cTn id="35" dur="2000" fill="hold"/>
                                        <p:tgtEl>
                                          <p:spTgt spid="21"/>
                                        </p:tgtEl>
                                        <p:attrNameLst>
                                          <p:attrName>ppt_x</p:attrName>
                                        </p:attrNameLst>
                                      </p:cBhvr>
                                      <p:tavLst>
                                        <p:tav tm="0" fmla="#ppt_x+(cos(-2*pi*(1-$))*-#ppt_x-sin(-2*pi*(1-$))*(1-#ppt_y))*(1-$)">
                                          <p:val>
                                            <p:fltVal val="0"/>
                                          </p:val>
                                        </p:tav>
                                        <p:tav tm="100000">
                                          <p:val>
                                            <p:fltVal val="1"/>
                                          </p:val>
                                        </p:tav>
                                      </p:tavLst>
                                    </p:anim>
                                    <p:anim calcmode="lin" valueType="num">
                                      <p:cBhvr>
                                        <p:cTn id="36" dur="2000" fill="hold"/>
                                        <p:tgtEl>
                                          <p:spTgt spid="21"/>
                                        </p:tgtEl>
                                        <p:attrNameLst>
                                          <p:attrName>ppt_y</p:attrName>
                                        </p:attrNameLst>
                                      </p:cBhvr>
                                      <p:tavLst>
                                        <p:tav tm="0" fmla="#ppt_y+(sin(-2*pi*(1-$))*-#ppt_x+cos(-2*pi*(1-$))*(1-#ppt_y))*(1-$)">
                                          <p:val>
                                            <p:fltVal val="0"/>
                                          </p:val>
                                        </p:tav>
                                        <p:tav tm="100000">
                                          <p:val>
                                            <p:fltVal val="1"/>
                                          </p:val>
                                        </p:tav>
                                      </p:tavLst>
                                    </p:anim>
                                  </p:childTnLst>
                                </p:cTn>
                              </p:par>
                              <p:par>
                                <p:cTn id="37" presetID="15" presetClass="entr" presetSubtype="0" fill="hold" grpId="2" nodeType="with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p:cTn id="39" dur="2000" fill="hold"/>
                                        <p:tgtEl>
                                          <p:spTgt spid="22"/>
                                        </p:tgtEl>
                                        <p:attrNameLst>
                                          <p:attrName>ppt_w</p:attrName>
                                        </p:attrNameLst>
                                      </p:cBhvr>
                                      <p:tavLst>
                                        <p:tav tm="0">
                                          <p:val>
                                            <p:fltVal val="0"/>
                                          </p:val>
                                        </p:tav>
                                        <p:tav tm="100000">
                                          <p:val>
                                            <p:strVal val="#ppt_w"/>
                                          </p:val>
                                        </p:tav>
                                      </p:tavLst>
                                    </p:anim>
                                    <p:anim calcmode="lin" valueType="num">
                                      <p:cBhvr>
                                        <p:cTn id="40" dur="2000" fill="hold"/>
                                        <p:tgtEl>
                                          <p:spTgt spid="22"/>
                                        </p:tgtEl>
                                        <p:attrNameLst>
                                          <p:attrName>ppt_h</p:attrName>
                                        </p:attrNameLst>
                                      </p:cBhvr>
                                      <p:tavLst>
                                        <p:tav tm="0">
                                          <p:val>
                                            <p:fltVal val="0"/>
                                          </p:val>
                                        </p:tav>
                                        <p:tav tm="100000">
                                          <p:val>
                                            <p:strVal val="#ppt_h"/>
                                          </p:val>
                                        </p:tav>
                                      </p:tavLst>
                                    </p:anim>
                                    <p:anim calcmode="lin" valueType="num">
                                      <p:cBhvr>
                                        <p:cTn id="41" dur="2000" fill="hold"/>
                                        <p:tgtEl>
                                          <p:spTgt spid="22"/>
                                        </p:tgtEl>
                                        <p:attrNameLst>
                                          <p:attrName>ppt_x</p:attrName>
                                        </p:attrNameLst>
                                      </p:cBhvr>
                                      <p:tavLst>
                                        <p:tav tm="0" fmla="#ppt_x+(cos(-2*pi*(1-$))*-#ppt_x-sin(-2*pi*(1-$))*(1-#ppt_y))*(1-$)">
                                          <p:val>
                                            <p:fltVal val="0"/>
                                          </p:val>
                                        </p:tav>
                                        <p:tav tm="100000">
                                          <p:val>
                                            <p:fltVal val="1"/>
                                          </p:val>
                                        </p:tav>
                                      </p:tavLst>
                                    </p:anim>
                                    <p:anim calcmode="lin" valueType="num">
                                      <p:cBhvr>
                                        <p:cTn id="42" dur="2000" fill="hold"/>
                                        <p:tgtEl>
                                          <p:spTgt spid="22"/>
                                        </p:tgtEl>
                                        <p:attrNameLst>
                                          <p:attrName>ppt_y</p:attrName>
                                        </p:attrNameLst>
                                      </p:cBhvr>
                                      <p:tavLst>
                                        <p:tav tm="0" fmla="#ppt_y+(sin(-2*pi*(1-$))*-#ppt_x+cos(-2*pi*(1-$))*(1-#ppt_y))*(1-$)">
                                          <p:val>
                                            <p:fltVal val="0"/>
                                          </p:val>
                                        </p:tav>
                                        <p:tav tm="100000">
                                          <p:val>
                                            <p:fltVal val="1"/>
                                          </p:val>
                                        </p:tav>
                                      </p:tavLst>
                                    </p:anim>
                                  </p:childTnLst>
                                </p:cTn>
                              </p:par>
                              <p:par>
                                <p:cTn id="43" presetID="15" presetClass="entr" presetSubtype="0" fill="hold" grpId="2" nodeType="with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p:cTn id="45" dur="2000" fill="hold"/>
                                        <p:tgtEl>
                                          <p:spTgt spid="23"/>
                                        </p:tgtEl>
                                        <p:attrNameLst>
                                          <p:attrName>ppt_w</p:attrName>
                                        </p:attrNameLst>
                                      </p:cBhvr>
                                      <p:tavLst>
                                        <p:tav tm="0">
                                          <p:val>
                                            <p:fltVal val="0"/>
                                          </p:val>
                                        </p:tav>
                                        <p:tav tm="100000">
                                          <p:val>
                                            <p:strVal val="#ppt_w"/>
                                          </p:val>
                                        </p:tav>
                                      </p:tavLst>
                                    </p:anim>
                                    <p:anim calcmode="lin" valueType="num">
                                      <p:cBhvr>
                                        <p:cTn id="46" dur="2000" fill="hold"/>
                                        <p:tgtEl>
                                          <p:spTgt spid="23"/>
                                        </p:tgtEl>
                                        <p:attrNameLst>
                                          <p:attrName>ppt_h</p:attrName>
                                        </p:attrNameLst>
                                      </p:cBhvr>
                                      <p:tavLst>
                                        <p:tav tm="0">
                                          <p:val>
                                            <p:fltVal val="0"/>
                                          </p:val>
                                        </p:tav>
                                        <p:tav tm="100000">
                                          <p:val>
                                            <p:strVal val="#ppt_h"/>
                                          </p:val>
                                        </p:tav>
                                      </p:tavLst>
                                    </p:anim>
                                    <p:anim calcmode="lin" valueType="num">
                                      <p:cBhvr>
                                        <p:cTn id="47" dur="2000" fill="hold"/>
                                        <p:tgtEl>
                                          <p:spTgt spid="23"/>
                                        </p:tgtEl>
                                        <p:attrNameLst>
                                          <p:attrName>ppt_x</p:attrName>
                                        </p:attrNameLst>
                                      </p:cBhvr>
                                      <p:tavLst>
                                        <p:tav tm="0" fmla="#ppt_x+(cos(-2*pi*(1-$))*-#ppt_x-sin(-2*pi*(1-$))*(1-#ppt_y))*(1-$)">
                                          <p:val>
                                            <p:fltVal val="0"/>
                                          </p:val>
                                        </p:tav>
                                        <p:tav tm="100000">
                                          <p:val>
                                            <p:fltVal val="1"/>
                                          </p:val>
                                        </p:tav>
                                      </p:tavLst>
                                    </p:anim>
                                    <p:anim calcmode="lin" valueType="num">
                                      <p:cBhvr>
                                        <p:cTn id="48" dur="2000" fill="hold"/>
                                        <p:tgtEl>
                                          <p:spTgt spid="23"/>
                                        </p:tgtEl>
                                        <p:attrNameLst>
                                          <p:attrName>ppt_y</p:attrName>
                                        </p:attrNameLst>
                                      </p:cBhvr>
                                      <p:tavLst>
                                        <p:tav tm="0" fmla="#ppt_y+(sin(-2*pi*(1-$))*-#ppt_x+cos(-2*pi*(1-$))*(1-#ppt_y))*(1-$)">
                                          <p:val>
                                            <p:fltVal val="0"/>
                                          </p:val>
                                        </p:tav>
                                        <p:tav tm="100000">
                                          <p:val>
                                            <p:fltVal val="1"/>
                                          </p:val>
                                        </p:tav>
                                      </p:tavLst>
                                    </p:anim>
                                  </p:childTnLst>
                                </p:cTn>
                              </p:par>
                              <p:par>
                                <p:cTn id="49" presetID="15" presetClass="entr" presetSubtype="0" fill="hold" grpId="2" nodeType="withEffect">
                                  <p:stCondLst>
                                    <p:cond delay="0"/>
                                  </p:stCondLst>
                                  <p:childTnLst>
                                    <p:set>
                                      <p:cBhvr>
                                        <p:cTn id="50" dur="1" fill="hold">
                                          <p:stCondLst>
                                            <p:cond delay="0"/>
                                          </p:stCondLst>
                                        </p:cTn>
                                        <p:tgtEl>
                                          <p:spTgt spid="24"/>
                                        </p:tgtEl>
                                        <p:attrNameLst>
                                          <p:attrName>style.visibility</p:attrName>
                                        </p:attrNameLst>
                                      </p:cBhvr>
                                      <p:to>
                                        <p:strVal val="visible"/>
                                      </p:to>
                                    </p:set>
                                    <p:anim calcmode="lin" valueType="num">
                                      <p:cBhvr>
                                        <p:cTn id="51" dur="2000" fill="hold"/>
                                        <p:tgtEl>
                                          <p:spTgt spid="24"/>
                                        </p:tgtEl>
                                        <p:attrNameLst>
                                          <p:attrName>ppt_w</p:attrName>
                                        </p:attrNameLst>
                                      </p:cBhvr>
                                      <p:tavLst>
                                        <p:tav tm="0">
                                          <p:val>
                                            <p:fltVal val="0"/>
                                          </p:val>
                                        </p:tav>
                                        <p:tav tm="100000">
                                          <p:val>
                                            <p:strVal val="#ppt_w"/>
                                          </p:val>
                                        </p:tav>
                                      </p:tavLst>
                                    </p:anim>
                                    <p:anim calcmode="lin" valueType="num">
                                      <p:cBhvr>
                                        <p:cTn id="52" dur="2000" fill="hold"/>
                                        <p:tgtEl>
                                          <p:spTgt spid="24"/>
                                        </p:tgtEl>
                                        <p:attrNameLst>
                                          <p:attrName>ppt_h</p:attrName>
                                        </p:attrNameLst>
                                      </p:cBhvr>
                                      <p:tavLst>
                                        <p:tav tm="0">
                                          <p:val>
                                            <p:fltVal val="0"/>
                                          </p:val>
                                        </p:tav>
                                        <p:tav tm="100000">
                                          <p:val>
                                            <p:strVal val="#ppt_h"/>
                                          </p:val>
                                        </p:tav>
                                      </p:tavLst>
                                    </p:anim>
                                    <p:anim calcmode="lin" valueType="num">
                                      <p:cBhvr>
                                        <p:cTn id="53" dur="2000" fill="hold"/>
                                        <p:tgtEl>
                                          <p:spTgt spid="24"/>
                                        </p:tgtEl>
                                        <p:attrNameLst>
                                          <p:attrName>ppt_x</p:attrName>
                                        </p:attrNameLst>
                                      </p:cBhvr>
                                      <p:tavLst>
                                        <p:tav tm="0" fmla="#ppt_x+(cos(-2*pi*(1-$))*-#ppt_x-sin(-2*pi*(1-$))*(1-#ppt_y))*(1-$)">
                                          <p:val>
                                            <p:fltVal val="0"/>
                                          </p:val>
                                        </p:tav>
                                        <p:tav tm="100000">
                                          <p:val>
                                            <p:fltVal val="1"/>
                                          </p:val>
                                        </p:tav>
                                      </p:tavLst>
                                    </p:anim>
                                    <p:anim calcmode="lin" valueType="num">
                                      <p:cBhvr>
                                        <p:cTn id="54" dur="2000" fill="hold"/>
                                        <p:tgtEl>
                                          <p:spTgt spid="24"/>
                                        </p:tgtEl>
                                        <p:attrNameLst>
                                          <p:attrName>ppt_y</p:attrName>
                                        </p:attrNameLst>
                                      </p:cBhvr>
                                      <p:tavLst>
                                        <p:tav tm="0" fmla="#ppt_y+(sin(-2*pi*(1-$))*-#ppt_x+cos(-2*pi*(1-$))*(1-#ppt_y))*(1-$)">
                                          <p:val>
                                            <p:fltVal val="0"/>
                                          </p:val>
                                        </p:tav>
                                        <p:tav tm="100000">
                                          <p:val>
                                            <p:fltVal val="1"/>
                                          </p:val>
                                        </p:tav>
                                      </p:tavLst>
                                    </p:anim>
                                  </p:childTnLst>
                                </p:cTn>
                              </p:par>
                              <p:par>
                                <p:cTn id="55" presetID="15" presetClass="entr" presetSubtype="0" fill="hold" grpId="2" nodeType="with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p:cTn id="57" dur="2000" fill="hold"/>
                                        <p:tgtEl>
                                          <p:spTgt spid="25"/>
                                        </p:tgtEl>
                                        <p:attrNameLst>
                                          <p:attrName>ppt_w</p:attrName>
                                        </p:attrNameLst>
                                      </p:cBhvr>
                                      <p:tavLst>
                                        <p:tav tm="0">
                                          <p:val>
                                            <p:fltVal val="0"/>
                                          </p:val>
                                        </p:tav>
                                        <p:tav tm="100000">
                                          <p:val>
                                            <p:strVal val="#ppt_w"/>
                                          </p:val>
                                        </p:tav>
                                      </p:tavLst>
                                    </p:anim>
                                    <p:anim calcmode="lin" valueType="num">
                                      <p:cBhvr>
                                        <p:cTn id="58" dur="2000" fill="hold"/>
                                        <p:tgtEl>
                                          <p:spTgt spid="25"/>
                                        </p:tgtEl>
                                        <p:attrNameLst>
                                          <p:attrName>ppt_h</p:attrName>
                                        </p:attrNameLst>
                                      </p:cBhvr>
                                      <p:tavLst>
                                        <p:tav tm="0">
                                          <p:val>
                                            <p:fltVal val="0"/>
                                          </p:val>
                                        </p:tav>
                                        <p:tav tm="100000">
                                          <p:val>
                                            <p:strVal val="#ppt_h"/>
                                          </p:val>
                                        </p:tav>
                                      </p:tavLst>
                                    </p:anim>
                                    <p:anim calcmode="lin" valueType="num">
                                      <p:cBhvr>
                                        <p:cTn id="59" dur="2000" fill="hold"/>
                                        <p:tgtEl>
                                          <p:spTgt spid="25"/>
                                        </p:tgtEl>
                                        <p:attrNameLst>
                                          <p:attrName>ppt_x</p:attrName>
                                        </p:attrNameLst>
                                      </p:cBhvr>
                                      <p:tavLst>
                                        <p:tav tm="0" fmla="#ppt_x+(cos(-2*pi*(1-$))*-#ppt_x-sin(-2*pi*(1-$))*(1-#ppt_y))*(1-$)">
                                          <p:val>
                                            <p:fltVal val="0"/>
                                          </p:val>
                                        </p:tav>
                                        <p:tav tm="100000">
                                          <p:val>
                                            <p:fltVal val="1"/>
                                          </p:val>
                                        </p:tav>
                                      </p:tavLst>
                                    </p:anim>
                                    <p:anim calcmode="lin" valueType="num">
                                      <p:cBhvr>
                                        <p:cTn id="60" dur="2000" fill="hold"/>
                                        <p:tgtEl>
                                          <p:spTgt spid="25"/>
                                        </p:tgtEl>
                                        <p:attrNameLst>
                                          <p:attrName>ppt_y</p:attrName>
                                        </p:attrNameLst>
                                      </p:cBhvr>
                                      <p:tavLst>
                                        <p:tav tm="0" fmla="#ppt_y+(sin(-2*pi*(1-$))*-#ppt_x+cos(-2*pi*(1-$))*(1-#ppt_y))*(1-$)">
                                          <p:val>
                                            <p:fltVal val="0"/>
                                          </p:val>
                                        </p:tav>
                                        <p:tav tm="100000">
                                          <p:val>
                                            <p:fltVal val="1"/>
                                          </p:val>
                                        </p:tav>
                                      </p:tavLst>
                                    </p:anim>
                                  </p:childTnLst>
                                </p:cTn>
                              </p:par>
                              <p:par>
                                <p:cTn id="61" presetID="15" presetClass="entr" presetSubtype="0" fill="hold" grpId="2" nodeType="withEffect">
                                  <p:stCondLst>
                                    <p:cond delay="0"/>
                                  </p:stCondLst>
                                  <p:childTnLst>
                                    <p:set>
                                      <p:cBhvr>
                                        <p:cTn id="62" dur="1" fill="hold">
                                          <p:stCondLst>
                                            <p:cond delay="0"/>
                                          </p:stCondLst>
                                        </p:cTn>
                                        <p:tgtEl>
                                          <p:spTgt spid="26"/>
                                        </p:tgtEl>
                                        <p:attrNameLst>
                                          <p:attrName>style.visibility</p:attrName>
                                        </p:attrNameLst>
                                      </p:cBhvr>
                                      <p:to>
                                        <p:strVal val="visible"/>
                                      </p:to>
                                    </p:set>
                                    <p:anim calcmode="lin" valueType="num">
                                      <p:cBhvr>
                                        <p:cTn id="63" dur="2000" fill="hold"/>
                                        <p:tgtEl>
                                          <p:spTgt spid="26"/>
                                        </p:tgtEl>
                                        <p:attrNameLst>
                                          <p:attrName>ppt_w</p:attrName>
                                        </p:attrNameLst>
                                      </p:cBhvr>
                                      <p:tavLst>
                                        <p:tav tm="0">
                                          <p:val>
                                            <p:fltVal val="0"/>
                                          </p:val>
                                        </p:tav>
                                        <p:tav tm="100000">
                                          <p:val>
                                            <p:strVal val="#ppt_w"/>
                                          </p:val>
                                        </p:tav>
                                      </p:tavLst>
                                    </p:anim>
                                    <p:anim calcmode="lin" valueType="num">
                                      <p:cBhvr>
                                        <p:cTn id="64" dur="2000" fill="hold"/>
                                        <p:tgtEl>
                                          <p:spTgt spid="26"/>
                                        </p:tgtEl>
                                        <p:attrNameLst>
                                          <p:attrName>ppt_h</p:attrName>
                                        </p:attrNameLst>
                                      </p:cBhvr>
                                      <p:tavLst>
                                        <p:tav tm="0">
                                          <p:val>
                                            <p:fltVal val="0"/>
                                          </p:val>
                                        </p:tav>
                                        <p:tav tm="100000">
                                          <p:val>
                                            <p:strVal val="#ppt_h"/>
                                          </p:val>
                                        </p:tav>
                                      </p:tavLst>
                                    </p:anim>
                                    <p:anim calcmode="lin" valueType="num">
                                      <p:cBhvr>
                                        <p:cTn id="65" dur="2000" fill="hold"/>
                                        <p:tgtEl>
                                          <p:spTgt spid="26"/>
                                        </p:tgtEl>
                                        <p:attrNameLst>
                                          <p:attrName>ppt_x</p:attrName>
                                        </p:attrNameLst>
                                      </p:cBhvr>
                                      <p:tavLst>
                                        <p:tav tm="0" fmla="#ppt_x+(cos(-2*pi*(1-$))*-#ppt_x-sin(-2*pi*(1-$))*(1-#ppt_y))*(1-$)">
                                          <p:val>
                                            <p:fltVal val="0"/>
                                          </p:val>
                                        </p:tav>
                                        <p:tav tm="100000">
                                          <p:val>
                                            <p:fltVal val="1"/>
                                          </p:val>
                                        </p:tav>
                                      </p:tavLst>
                                    </p:anim>
                                    <p:anim calcmode="lin" valueType="num">
                                      <p:cBhvr>
                                        <p:cTn id="66" dur="2000" fill="hold"/>
                                        <p:tgtEl>
                                          <p:spTgt spid="26"/>
                                        </p:tgtEl>
                                        <p:attrNameLst>
                                          <p:attrName>ppt_y</p:attrName>
                                        </p:attrNameLst>
                                      </p:cBhvr>
                                      <p:tavLst>
                                        <p:tav tm="0" fmla="#ppt_y+(sin(-2*pi*(1-$))*-#ppt_x+cos(-2*pi*(1-$))*(1-#ppt_y))*(1-$)">
                                          <p:val>
                                            <p:fltVal val="0"/>
                                          </p:val>
                                        </p:tav>
                                        <p:tav tm="100000">
                                          <p:val>
                                            <p:fltVal val="1"/>
                                          </p:val>
                                        </p:tav>
                                      </p:tavLst>
                                    </p:anim>
                                  </p:childTnLst>
                                </p:cTn>
                              </p:par>
                              <p:par>
                                <p:cTn id="67" presetID="15" presetClass="entr" presetSubtype="0" fill="hold" grpId="2" nodeType="withEffect">
                                  <p:stCondLst>
                                    <p:cond delay="0"/>
                                  </p:stCondLst>
                                  <p:childTnLst>
                                    <p:set>
                                      <p:cBhvr>
                                        <p:cTn id="68" dur="1" fill="hold">
                                          <p:stCondLst>
                                            <p:cond delay="0"/>
                                          </p:stCondLst>
                                        </p:cTn>
                                        <p:tgtEl>
                                          <p:spTgt spid="27"/>
                                        </p:tgtEl>
                                        <p:attrNameLst>
                                          <p:attrName>style.visibility</p:attrName>
                                        </p:attrNameLst>
                                      </p:cBhvr>
                                      <p:to>
                                        <p:strVal val="visible"/>
                                      </p:to>
                                    </p:set>
                                    <p:anim calcmode="lin" valueType="num">
                                      <p:cBhvr>
                                        <p:cTn id="69" dur="2000" fill="hold"/>
                                        <p:tgtEl>
                                          <p:spTgt spid="27"/>
                                        </p:tgtEl>
                                        <p:attrNameLst>
                                          <p:attrName>ppt_w</p:attrName>
                                        </p:attrNameLst>
                                      </p:cBhvr>
                                      <p:tavLst>
                                        <p:tav tm="0">
                                          <p:val>
                                            <p:fltVal val="0"/>
                                          </p:val>
                                        </p:tav>
                                        <p:tav tm="100000">
                                          <p:val>
                                            <p:strVal val="#ppt_w"/>
                                          </p:val>
                                        </p:tav>
                                      </p:tavLst>
                                    </p:anim>
                                    <p:anim calcmode="lin" valueType="num">
                                      <p:cBhvr>
                                        <p:cTn id="70" dur="2000" fill="hold"/>
                                        <p:tgtEl>
                                          <p:spTgt spid="27"/>
                                        </p:tgtEl>
                                        <p:attrNameLst>
                                          <p:attrName>ppt_h</p:attrName>
                                        </p:attrNameLst>
                                      </p:cBhvr>
                                      <p:tavLst>
                                        <p:tav tm="0">
                                          <p:val>
                                            <p:fltVal val="0"/>
                                          </p:val>
                                        </p:tav>
                                        <p:tav tm="100000">
                                          <p:val>
                                            <p:strVal val="#ppt_h"/>
                                          </p:val>
                                        </p:tav>
                                      </p:tavLst>
                                    </p:anim>
                                    <p:anim calcmode="lin" valueType="num">
                                      <p:cBhvr>
                                        <p:cTn id="71" dur="2000" fill="hold"/>
                                        <p:tgtEl>
                                          <p:spTgt spid="27"/>
                                        </p:tgtEl>
                                        <p:attrNameLst>
                                          <p:attrName>ppt_x</p:attrName>
                                        </p:attrNameLst>
                                      </p:cBhvr>
                                      <p:tavLst>
                                        <p:tav tm="0" fmla="#ppt_x+(cos(-2*pi*(1-$))*-#ppt_x-sin(-2*pi*(1-$))*(1-#ppt_y))*(1-$)">
                                          <p:val>
                                            <p:fltVal val="0"/>
                                          </p:val>
                                        </p:tav>
                                        <p:tav tm="100000">
                                          <p:val>
                                            <p:fltVal val="1"/>
                                          </p:val>
                                        </p:tav>
                                      </p:tavLst>
                                    </p:anim>
                                    <p:anim calcmode="lin" valueType="num">
                                      <p:cBhvr>
                                        <p:cTn id="72" dur="2000" fill="hold"/>
                                        <p:tgtEl>
                                          <p:spTgt spid="27"/>
                                        </p:tgtEl>
                                        <p:attrNameLst>
                                          <p:attrName>ppt_y</p:attrName>
                                        </p:attrNameLst>
                                      </p:cBhvr>
                                      <p:tavLst>
                                        <p:tav tm="0" fmla="#ppt_y+(sin(-2*pi*(1-$))*-#ppt_x+cos(-2*pi*(1-$))*(1-#ppt_y))*(1-$)">
                                          <p:val>
                                            <p:fltVal val="0"/>
                                          </p:val>
                                        </p:tav>
                                        <p:tav tm="100000">
                                          <p:val>
                                            <p:fltVal val="1"/>
                                          </p:val>
                                        </p:tav>
                                      </p:tavLst>
                                    </p:anim>
                                  </p:childTnLst>
                                </p:cTn>
                              </p:par>
                              <p:par>
                                <p:cTn id="73" presetID="15" presetClass="entr" presetSubtype="0" fill="hold" grpId="2" nodeType="withEffect">
                                  <p:stCondLst>
                                    <p:cond delay="0"/>
                                  </p:stCondLst>
                                  <p:childTnLst>
                                    <p:set>
                                      <p:cBhvr>
                                        <p:cTn id="74" dur="1" fill="hold">
                                          <p:stCondLst>
                                            <p:cond delay="0"/>
                                          </p:stCondLst>
                                        </p:cTn>
                                        <p:tgtEl>
                                          <p:spTgt spid="28"/>
                                        </p:tgtEl>
                                        <p:attrNameLst>
                                          <p:attrName>style.visibility</p:attrName>
                                        </p:attrNameLst>
                                      </p:cBhvr>
                                      <p:to>
                                        <p:strVal val="visible"/>
                                      </p:to>
                                    </p:set>
                                    <p:anim calcmode="lin" valueType="num">
                                      <p:cBhvr>
                                        <p:cTn id="75" dur="2000" fill="hold"/>
                                        <p:tgtEl>
                                          <p:spTgt spid="28"/>
                                        </p:tgtEl>
                                        <p:attrNameLst>
                                          <p:attrName>ppt_w</p:attrName>
                                        </p:attrNameLst>
                                      </p:cBhvr>
                                      <p:tavLst>
                                        <p:tav tm="0">
                                          <p:val>
                                            <p:fltVal val="0"/>
                                          </p:val>
                                        </p:tav>
                                        <p:tav tm="100000">
                                          <p:val>
                                            <p:strVal val="#ppt_w"/>
                                          </p:val>
                                        </p:tav>
                                      </p:tavLst>
                                    </p:anim>
                                    <p:anim calcmode="lin" valueType="num">
                                      <p:cBhvr>
                                        <p:cTn id="76" dur="2000" fill="hold"/>
                                        <p:tgtEl>
                                          <p:spTgt spid="28"/>
                                        </p:tgtEl>
                                        <p:attrNameLst>
                                          <p:attrName>ppt_h</p:attrName>
                                        </p:attrNameLst>
                                      </p:cBhvr>
                                      <p:tavLst>
                                        <p:tav tm="0">
                                          <p:val>
                                            <p:fltVal val="0"/>
                                          </p:val>
                                        </p:tav>
                                        <p:tav tm="100000">
                                          <p:val>
                                            <p:strVal val="#ppt_h"/>
                                          </p:val>
                                        </p:tav>
                                      </p:tavLst>
                                    </p:anim>
                                    <p:anim calcmode="lin" valueType="num">
                                      <p:cBhvr>
                                        <p:cTn id="77" dur="2000" fill="hold"/>
                                        <p:tgtEl>
                                          <p:spTgt spid="28"/>
                                        </p:tgtEl>
                                        <p:attrNameLst>
                                          <p:attrName>ppt_x</p:attrName>
                                        </p:attrNameLst>
                                      </p:cBhvr>
                                      <p:tavLst>
                                        <p:tav tm="0" fmla="#ppt_x+(cos(-2*pi*(1-$))*-#ppt_x-sin(-2*pi*(1-$))*(1-#ppt_y))*(1-$)">
                                          <p:val>
                                            <p:fltVal val="0"/>
                                          </p:val>
                                        </p:tav>
                                        <p:tav tm="100000">
                                          <p:val>
                                            <p:fltVal val="1"/>
                                          </p:val>
                                        </p:tav>
                                      </p:tavLst>
                                    </p:anim>
                                    <p:anim calcmode="lin" valueType="num">
                                      <p:cBhvr>
                                        <p:cTn id="78" dur="2000" fill="hold"/>
                                        <p:tgtEl>
                                          <p:spTgt spid="28"/>
                                        </p:tgtEl>
                                        <p:attrNameLst>
                                          <p:attrName>ppt_y</p:attrName>
                                        </p:attrNameLst>
                                      </p:cBhvr>
                                      <p:tavLst>
                                        <p:tav tm="0" fmla="#ppt_y+(sin(-2*pi*(1-$))*-#ppt_x+cos(-2*pi*(1-$))*(1-#ppt_y))*(1-$)">
                                          <p:val>
                                            <p:fltVal val="0"/>
                                          </p:val>
                                        </p:tav>
                                        <p:tav tm="100000">
                                          <p:val>
                                            <p:fltVal val="1"/>
                                          </p:val>
                                        </p:tav>
                                      </p:tavLst>
                                    </p:anim>
                                  </p:childTnLst>
                                </p:cTn>
                              </p:par>
                              <p:par>
                                <p:cTn id="79" presetID="15" presetClass="entr" presetSubtype="0" fill="hold" grpId="2" nodeType="withEffect">
                                  <p:stCondLst>
                                    <p:cond delay="0"/>
                                  </p:stCondLst>
                                  <p:childTnLst>
                                    <p:set>
                                      <p:cBhvr>
                                        <p:cTn id="80" dur="1" fill="hold">
                                          <p:stCondLst>
                                            <p:cond delay="0"/>
                                          </p:stCondLst>
                                        </p:cTn>
                                        <p:tgtEl>
                                          <p:spTgt spid="29"/>
                                        </p:tgtEl>
                                        <p:attrNameLst>
                                          <p:attrName>style.visibility</p:attrName>
                                        </p:attrNameLst>
                                      </p:cBhvr>
                                      <p:to>
                                        <p:strVal val="visible"/>
                                      </p:to>
                                    </p:set>
                                    <p:anim calcmode="lin" valueType="num">
                                      <p:cBhvr>
                                        <p:cTn id="81" dur="2000" fill="hold"/>
                                        <p:tgtEl>
                                          <p:spTgt spid="29"/>
                                        </p:tgtEl>
                                        <p:attrNameLst>
                                          <p:attrName>ppt_w</p:attrName>
                                        </p:attrNameLst>
                                      </p:cBhvr>
                                      <p:tavLst>
                                        <p:tav tm="0">
                                          <p:val>
                                            <p:fltVal val="0"/>
                                          </p:val>
                                        </p:tav>
                                        <p:tav tm="100000">
                                          <p:val>
                                            <p:strVal val="#ppt_w"/>
                                          </p:val>
                                        </p:tav>
                                      </p:tavLst>
                                    </p:anim>
                                    <p:anim calcmode="lin" valueType="num">
                                      <p:cBhvr>
                                        <p:cTn id="82" dur="2000" fill="hold"/>
                                        <p:tgtEl>
                                          <p:spTgt spid="29"/>
                                        </p:tgtEl>
                                        <p:attrNameLst>
                                          <p:attrName>ppt_h</p:attrName>
                                        </p:attrNameLst>
                                      </p:cBhvr>
                                      <p:tavLst>
                                        <p:tav tm="0">
                                          <p:val>
                                            <p:fltVal val="0"/>
                                          </p:val>
                                        </p:tav>
                                        <p:tav tm="100000">
                                          <p:val>
                                            <p:strVal val="#ppt_h"/>
                                          </p:val>
                                        </p:tav>
                                      </p:tavLst>
                                    </p:anim>
                                    <p:anim calcmode="lin" valueType="num">
                                      <p:cBhvr>
                                        <p:cTn id="83" dur="2000" fill="hold"/>
                                        <p:tgtEl>
                                          <p:spTgt spid="29"/>
                                        </p:tgtEl>
                                        <p:attrNameLst>
                                          <p:attrName>ppt_x</p:attrName>
                                        </p:attrNameLst>
                                      </p:cBhvr>
                                      <p:tavLst>
                                        <p:tav tm="0" fmla="#ppt_x+(cos(-2*pi*(1-$))*-#ppt_x-sin(-2*pi*(1-$))*(1-#ppt_y))*(1-$)">
                                          <p:val>
                                            <p:fltVal val="0"/>
                                          </p:val>
                                        </p:tav>
                                        <p:tav tm="100000">
                                          <p:val>
                                            <p:fltVal val="1"/>
                                          </p:val>
                                        </p:tav>
                                      </p:tavLst>
                                    </p:anim>
                                    <p:anim calcmode="lin" valueType="num">
                                      <p:cBhvr>
                                        <p:cTn id="84" dur="2000" fill="hold"/>
                                        <p:tgtEl>
                                          <p:spTgt spid="29"/>
                                        </p:tgtEl>
                                        <p:attrNameLst>
                                          <p:attrName>ppt_y</p:attrName>
                                        </p:attrNameLst>
                                      </p:cBhvr>
                                      <p:tavLst>
                                        <p:tav tm="0" fmla="#ppt_y+(sin(-2*pi*(1-$))*-#ppt_x+cos(-2*pi*(1-$))*(1-#ppt_y))*(1-$)">
                                          <p:val>
                                            <p:fltVal val="0"/>
                                          </p:val>
                                        </p:tav>
                                        <p:tav tm="100000">
                                          <p:val>
                                            <p:fltVal val="1"/>
                                          </p:val>
                                        </p:tav>
                                      </p:tavLst>
                                    </p:anim>
                                  </p:childTnLst>
                                </p:cTn>
                              </p:par>
                              <p:par>
                                <p:cTn id="85" presetID="15" presetClass="entr" presetSubtype="0" fill="hold" grpId="2" nodeType="withEffect">
                                  <p:stCondLst>
                                    <p:cond delay="0"/>
                                  </p:stCondLst>
                                  <p:childTnLst>
                                    <p:set>
                                      <p:cBhvr>
                                        <p:cTn id="86" dur="1" fill="hold">
                                          <p:stCondLst>
                                            <p:cond delay="0"/>
                                          </p:stCondLst>
                                        </p:cTn>
                                        <p:tgtEl>
                                          <p:spTgt spid="5"/>
                                        </p:tgtEl>
                                        <p:attrNameLst>
                                          <p:attrName>style.visibility</p:attrName>
                                        </p:attrNameLst>
                                      </p:cBhvr>
                                      <p:to>
                                        <p:strVal val="visible"/>
                                      </p:to>
                                    </p:set>
                                    <p:anim calcmode="lin" valueType="num">
                                      <p:cBhvr>
                                        <p:cTn id="87" dur="2000" fill="hold"/>
                                        <p:tgtEl>
                                          <p:spTgt spid="5"/>
                                        </p:tgtEl>
                                        <p:attrNameLst>
                                          <p:attrName>ppt_w</p:attrName>
                                        </p:attrNameLst>
                                      </p:cBhvr>
                                      <p:tavLst>
                                        <p:tav tm="0">
                                          <p:val>
                                            <p:fltVal val="0"/>
                                          </p:val>
                                        </p:tav>
                                        <p:tav tm="100000">
                                          <p:val>
                                            <p:strVal val="#ppt_w"/>
                                          </p:val>
                                        </p:tav>
                                      </p:tavLst>
                                    </p:anim>
                                    <p:anim calcmode="lin" valueType="num">
                                      <p:cBhvr>
                                        <p:cTn id="88" dur="2000" fill="hold"/>
                                        <p:tgtEl>
                                          <p:spTgt spid="5"/>
                                        </p:tgtEl>
                                        <p:attrNameLst>
                                          <p:attrName>ppt_h</p:attrName>
                                        </p:attrNameLst>
                                      </p:cBhvr>
                                      <p:tavLst>
                                        <p:tav tm="0">
                                          <p:val>
                                            <p:fltVal val="0"/>
                                          </p:val>
                                        </p:tav>
                                        <p:tav tm="100000">
                                          <p:val>
                                            <p:strVal val="#ppt_h"/>
                                          </p:val>
                                        </p:tav>
                                      </p:tavLst>
                                    </p:anim>
                                    <p:anim calcmode="lin" valueType="num">
                                      <p:cBhvr>
                                        <p:cTn id="89" dur="2000" fill="hold"/>
                                        <p:tgtEl>
                                          <p:spTgt spid="5"/>
                                        </p:tgtEl>
                                        <p:attrNameLst>
                                          <p:attrName>ppt_x</p:attrName>
                                        </p:attrNameLst>
                                      </p:cBhvr>
                                      <p:tavLst>
                                        <p:tav tm="0" fmla="#ppt_x+(cos(-2*pi*(1-$))*-#ppt_x-sin(-2*pi*(1-$))*(1-#ppt_y))*(1-$)">
                                          <p:val>
                                            <p:fltVal val="0"/>
                                          </p:val>
                                        </p:tav>
                                        <p:tav tm="100000">
                                          <p:val>
                                            <p:fltVal val="1"/>
                                          </p:val>
                                        </p:tav>
                                      </p:tavLst>
                                    </p:anim>
                                    <p:anim calcmode="lin" valueType="num">
                                      <p:cBhvr>
                                        <p:cTn id="90" dur="2000" fill="hold"/>
                                        <p:tgtEl>
                                          <p:spTgt spid="5"/>
                                        </p:tgtEl>
                                        <p:attrNameLst>
                                          <p:attrName>ppt_y</p:attrName>
                                        </p:attrNameLst>
                                      </p:cBhvr>
                                      <p:tavLst>
                                        <p:tav tm="0" fmla="#ppt_y+(sin(-2*pi*(1-$))*-#ppt_x+cos(-2*pi*(1-$))*(1-#ppt_y))*(1-$)">
                                          <p:val>
                                            <p:fltVal val="0"/>
                                          </p:val>
                                        </p:tav>
                                        <p:tav tm="100000">
                                          <p:val>
                                            <p:fltVal val="1"/>
                                          </p:val>
                                        </p:tav>
                                      </p:tavLst>
                                    </p:anim>
                                  </p:childTnLst>
                                </p:cTn>
                              </p:par>
                              <p:par>
                                <p:cTn id="91" presetID="15" presetClass="entr" presetSubtype="0" fill="hold" grpId="2" nodeType="withEffect">
                                  <p:stCondLst>
                                    <p:cond delay="0"/>
                                  </p:stCondLst>
                                  <p:childTnLst>
                                    <p:set>
                                      <p:cBhvr>
                                        <p:cTn id="92" dur="1" fill="hold">
                                          <p:stCondLst>
                                            <p:cond delay="0"/>
                                          </p:stCondLst>
                                        </p:cTn>
                                        <p:tgtEl>
                                          <p:spTgt spid="6"/>
                                        </p:tgtEl>
                                        <p:attrNameLst>
                                          <p:attrName>style.visibility</p:attrName>
                                        </p:attrNameLst>
                                      </p:cBhvr>
                                      <p:to>
                                        <p:strVal val="visible"/>
                                      </p:to>
                                    </p:set>
                                    <p:anim calcmode="lin" valueType="num">
                                      <p:cBhvr>
                                        <p:cTn id="93" dur="2000" fill="hold"/>
                                        <p:tgtEl>
                                          <p:spTgt spid="6"/>
                                        </p:tgtEl>
                                        <p:attrNameLst>
                                          <p:attrName>ppt_w</p:attrName>
                                        </p:attrNameLst>
                                      </p:cBhvr>
                                      <p:tavLst>
                                        <p:tav tm="0">
                                          <p:val>
                                            <p:fltVal val="0"/>
                                          </p:val>
                                        </p:tav>
                                        <p:tav tm="100000">
                                          <p:val>
                                            <p:strVal val="#ppt_w"/>
                                          </p:val>
                                        </p:tav>
                                      </p:tavLst>
                                    </p:anim>
                                    <p:anim calcmode="lin" valueType="num">
                                      <p:cBhvr>
                                        <p:cTn id="94" dur="2000" fill="hold"/>
                                        <p:tgtEl>
                                          <p:spTgt spid="6"/>
                                        </p:tgtEl>
                                        <p:attrNameLst>
                                          <p:attrName>ppt_h</p:attrName>
                                        </p:attrNameLst>
                                      </p:cBhvr>
                                      <p:tavLst>
                                        <p:tav tm="0">
                                          <p:val>
                                            <p:fltVal val="0"/>
                                          </p:val>
                                        </p:tav>
                                        <p:tav tm="100000">
                                          <p:val>
                                            <p:strVal val="#ppt_h"/>
                                          </p:val>
                                        </p:tav>
                                      </p:tavLst>
                                    </p:anim>
                                    <p:anim calcmode="lin" valueType="num">
                                      <p:cBhvr>
                                        <p:cTn id="95"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96" dur="2000" fill="hold"/>
                                        <p:tgtEl>
                                          <p:spTgt spid="6"/>
                                        </p:tgtEl>
                                        <p:attrNameLst>
                                          <p:attrName>ppt_y</p:attrName>
                                        </p:attrNameLst>
                                      </p:cBhvr>
                                      <p:tavLst>
                                        <p:tav tm="0" fmla="#ppt_y+(sin(-2*pi*(1-$))*-#ppt_x+cos(-2*pi*(1-$))*(1-#ppt_y))*(1-$)">
                                          <p:val>
                                            <p:fltVal val="0"/>
                                          </p:val>
                                        </p:tav>
                                        <p:tav tm="100000">
                                          <p:val>
                                            <p:fltVal val="1"/>
                                          </p:val>
                                        </p:tav>
                                      </p:tavLst>
                                    </p:anim>
                                  </p:childTnLst>
                                </p:cTn>
                              </p:par>
                              <p:par>
                                <p:cTn id="97" presetID="15" presetClass="entr" presetSubtype="0" fill="hold" grpId="2" nodeType="withEffect">
                                  <p:stCondLst>
                                    <p:cond delay="0"/>
                                  </p:stCondLst>
                                  <p:childTnLst>
                                    <p:set>
                                      <p:cBhvr>
                                        <p:cTn id="98" dur="1" fill="hold">
                                          <p:stCondLst>
                                            <p:cond delay="0"/>
                                          </p:stCondLst>
                                        </p:cTn>
                                        <p:tgtEl>
                                          <p:spTgt spid="7"/>
                                        </p:tgtEl>
                                        <p:attrNameLst>
                                          <p:attrName>style.visibility</p:attrName>
                                        </p:attrNameLst>
                                      </p:cBhvr>
                                      <p:to>
                                        <p:strVal val="visible"/>
                                      </p:to>
                                    </p:set>
                                    <p:anim calcmode="lin" valueType="num">
                                      <p:cBhvr>
                                        <p:cTn id="99" dur="2000" fill="hold"/>
                                        <p:tgtEl>
                                          <p:spTgt spid="7"/>
                                        </p:tgtEl>
                                        <p:attrNameLst>
                                          <p:attrName>ppt_w</p:attrName>
                                        </p:attrNameLst>
                                      </p:cBhvr>
                                      <p:tavLst>
                                        <p:tav tm="0">
                                          <p:val>
                                            <p:fltVal val="0"/>
                                          </p:val>
                                        </p:tav>
                                        <p:tav tm="100000">
                                          <p:val>
                                            <p:strVal val="#ppt_w"/>
                                          </p:val>
                                        </p:tav>
                                      </p:tavLst>
                                    </p:anim>
                                    <p:anim calcmode="lin" valueType="num">
                                      <p:cBhvr>
                                        <p:cTn id="100" dur="2000" fill="hold"/>
                                        <p:tgtEl>
                                          <p:spTgt spid="7"/>
                                        </p:tgtEl>
                                        <p:attrNameLst>
                                          <p:attrName>ppt_h</p:attrName>
                                        </p:attrNameLst>
                                      </p:cBhvr>
                                      <p:tavLst>
                                        <p:tav tm="0">
                                          <p:val>
                                            <p:fltVal val="0"/>
                                          </p:val>
                                        </p:tav>
                                        <p:tav tm="100000">
                                          <p:val>
                                            <p:strVal val="#ppt_h"/>
                                          </p:val>
                                        </p:tav>
                                      </p:tavLst>
                                    </p:anim>
                                    <p:anim calcmode="lin" valueType="num">
                                      <p:cBhvr>
                                        <p:cTn id="101" dur="2000" fill="hold"/>
                                        <p:tgtEl>
                                          <p:spTgt spid="7"/>
                                        </p:tgtEl>
                                        <p:attrNameLst>
                                          <p:attrName>ppt_x</p:attrName>
                                        </p:attrNameLst>
                                      </p:cBhvr>
                                      <p:tavLst>
                                        <p:tav tm="0" fmla="#ppt_x+(cos(-2*pi*(1-$))*-#ppt_x-sin(-2*pi*(1-$))*(1-#ppt_y))*(1-$)">
                                          <p:val>
                                            <p:fltVal val="0"/>
                                          </p:val>
                                        </p:tav>
                                        <p:tav tm="100000">
                                          <p:val>
                                            <p:fltVal val="1"/>
                                          </p:val>
                                        </p:tav>
                                      </p:tavLst>
                                    </p:anim>
                                    <p:anim calcmode="lin" valueType="num">
                                      <p:cBhvr>
                                        <p:cTn id="102" dur="2000" fill="hold"/>
                                        <p:tgtEl>
                                          <p:spTgt spid="7"/>
                                        </p:tgtEl>
                                        <p:attrNameLst>
                                          <p:attrName>ppt_y</p:attrName>
                                        </p:attrNameLst>
                                      </p:cBhvr>
                                      <p:tavLst>
                                        <p:tav tm="0" fmla="#ppt_y+(sin(-2*pi*(1-$))*-#ppt_x+cos(-2*pi*(1-$))*(1-#ppt_y))*(1-$)">
                                          <p:val>
                                            <p:fltVal val="0"/>
                                          </p:val>
                                        </p:tav>
                                        <p:tav tm="100000">
                                          <p:val>
                                            <p:fltVal val="1"/>
                                          </p:val>
                                        </p:tav>
                                      </p:tavLst>
                                    </p:anim>
                                  </p:childTnLst>
                                </p:cTn>
                              </p:par>
                              <p:par>
                                <p:cTn id="103" presetID="15" presetClass="entr" presetSubtype="0" fill="hold" grpId="2" nodeType="withEffect">
                                  <p:stCondLst>
                                    <p:cond delay="0"/>
                                  </p:stCondLst>
                                  <p:childTnLst>
                                    <p:set>
                                      <p:cBhvr>
                                        <p:cTn id="104" dur="1" fill="hold">
                                          <p:stCondLst>
                                            <p:cond delay="0"/>
                                          </p:stCondLst>
                                        </p:cTn>
                                        <p:tgtEl>
                                          <p:spTgt spid="8"/>
                                        </p:tgtEl>
                                        <p:attrNameLst>
                                          <p:attrName>style.visibility</p:attrName>
                                        </p:attrNameLst>
                                      </p:cBhvr>
                                      <p:to>
                                        <p:strVal val="visible"/>
                                      </p:to>
                                    </p:set>
                                    <p:anim calcmode="lin" valueType="num">
                                      <p:cBhvr>
                                        <p:cTn id="105" dur="2000" fill="hold"/>
                                        <p:tgtEl>
                                          <p:spTgt spid="8"/>
                                        </p:tgtEl>
                                        <p:attrNameLst>
                                          <p:attrName>ppt_w</p:attrName>
                                        </p:attrNameLst>
                                      </p:cBhvr>
                                      <p:tavLst>
                                        <p:tav tm="0">
                                          <p:val>
                                            <p:fltVal val="0"/>
                                          </p:val>
                                        </p:tav>
                                        <p:tav tm="100000">
                                          <p:val>
                                            <p:strVal val="#ppt_w"/>
                                          </p:val>
                                        </p:tav>
                                      </p:tavLst>
                                    </p:anim>
                                    <p:anim calcmode="lin" valueType="num">
                                      <p:cBhvr>
                                        <p:cTn id="106" dur="2000" fill="hold"/>
                                        <p:tgtEl>
                                          <p:spTgt spid="8"/>
                                        </p:tgtEl>
                                        <p:attrNameLst>
                                          <p:attrName>ppt_h</p:attrName>
                                        </p:attrNameLst>
                                      </p:cBhvr>
                                      <p:tavLst>
                                        <p:tav tm="0">
                                          <p:val>
                                            <p:fltVal val="0"/>
                                          </p:val>
                                        </p:tav>
                                        <p:tav tm="100000">
                                          <p:val>
                                            <p:strVal val="#ppt_h"/>
                                          </p:val>
                                        </p:tav>
                                      </p:tavLst>
                                    </p:anim>
                                    <p:anim calcmode="lin" valueType="num">
                                      <p:cBhvr>
                                        <p:cTn id="107"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108" dur="2000" fill="hold"/>
                                        <p:tgtEl>
                                          <p:spTgt spid="8"/>
                                        </p:tgtEl>
                                        <p:attrNameLst>
                                          <p:attrName>ppt_y</p:attrName>
                                        </p:attrNameLst>
                                      </p:cBhvr>
                                      <p:tavLst>
                                        <p:tav tm="0" fmla="#ppt_y+(sin(-2*pi*(1-$))*-#ppt_x+cos(-2*pi*(1-$))*(1-#ppt_y))*(1-$)">
                                          <p:val>
                                            <p:fltVal val="0"/>
                                          </p:val>
                                        </p:tav>
                                        <p:tav tm="100000">
                                          <p:val>
                                            <p:fltVal val="1"/>
                                          </p:val>
                                        </p:tav>
                                      </p:tavLst>
                                    </p:anim>
                                  </p:childTnLst>
                                </p:cTn>
                              </p:par>
                              <p:par>
                                <p:cTn id="109" presetID="15" presetClass="entr" presetSubtype="0" fill="hold" grpId="2" nodeType="withEffect">
                                  <p:stCondLst>
                                    <p:cond delay="0"/>
                                  </p:stCondLst>
                                  <p:childTnLst>
                                    <p:set>
                                      <p:cBhvr>
                                        <p:cTn id="110" dur="1" fill="hold">
                                          <p:stCondLst>
                                            <p:cond delay="0"/>
                                          </p:stCondLst>
                                        </p:cTn>
                                        <p:tgtEl>
                                          <p:spTgt spid="9"/>
                                        </p:tgtEl>
                                        <p:attrNameLst>
                                          <p:attrName>style.visibility</p:attrName>
                                        </p:attrNameLst>
                                      </p:cBhvr>
                                      <p:to>
                                        <p:strVal val="visible"/>
                                      </p:to>
                                    </p:set>
                                    <p:anim calcmode="lin" valueType="num">
                                      <p:cBhvr>
                                        <p:cTn id="111" dur="2000" fill="hold"/>
                                        <p:tgtEl>
                                          <p:spTgt spid="9"/>
                                        </p:tgtEl>
                                        <p:attrNameLst>
                                          <p:attrName>ppt_w</p:attrName>
                                        </p:attrNameLst>
                                      </p:cBhvr>
                                      <p:tavLst>
                                        <p:tav tm="0">
                                          <p:val>
                                            <p:fltVal val="0"/>
                                          </p:val>
                                        </p:tav>
                                        <p:tav tm="100000">
                                          <p:val>
                                            <p:strVal val="#ppt_w"/>
                                          </p:val>
                                        </p:tav>
                                      </p:tavLst>
                                    </p:anim>
                                    <p:anim calcmode="lin" valueType="num">
                                      <p:cBhvr>
                                        <p:cTn id="112" dur="2000" fill="hold"/>
                                        <p:tgtEl>
                                          <p:spTgt spid="9"/>
                                        </p:tgtEl>
                                        <p:attrNameLst>
                                          <p:attrName>ppt_h</p:attrName>
                                        </p:attrNameLst>
                                      </p:cBhvr>
                                      <p:tavLst>
                                        <p:tav tm="0">
                                          <p:val>
                                            <p:fltVal val="0"/>
                                          </p:val>
                                        </p:tav>
                                        <p:tav tm="100000">
                                          <p:val>
                                            <p:strVal val="#ppt_h"/>
                                          </p:val>
                                        </p:tav>
                                      </p:tavLst>
                                    </p:anim>
                                    <p:anim calcmode="lin" valueType="num">
                                      <p:cBhvr>
                                        <p:cTn id="113" dur="2000" fill="hold"/>
                                        <p:tgtEl>
                                          <p:spTgt spid="9"/>
                                        </p:tgtEl>
                                        <p:attrNameLst>
                                          <p:attrName>ppt_x</p:attrName>
                                        </p:attrNameLst>
                                      </p:cBhvr>
                                      <p:tavLst>
                                        <p:tav tm="0" fmla="#ppt_x+(cos(-2*pi*(1-$))*-#ppt_x-sin(-2*pi*(1-$))*(1-#ppt_y))*(1-$)">
                                          <p:val>
                                            <p:fltVal val="0"/>
                                          </p:val>
                                        </p:tav>
                                        <p:tav tm="100000">
                                          <p:val>
                                            <p:fltVal val="1"/>
                                          </p:val>
                                        </p:tav>
                                      </p:tavLst>
                                    </p:anim>
                                    <p:anim calcmode="lin" valueType="num">
                                      <p:cBhvr>
                                        <p:cTn id="114" dur="2000" fill="hold"/>
                                        <p:tgtEl>
                                          <p:spTgt spid="9"/>
                                        </p:tgtEl>
                                        <p:attrNameLst>
                                          <p:attrName>ppt_y</p:attrName>
                                        </p:attrNameLst>
                                      </p:cBhvr>
                                      <p:tavLst>
                                        <p:tav tm="0" fmla="#ppt_y+(sin(-2*pi*(1-$))*-#ppt_x+cos(-2*pi*(1-$))*(1-#ppt_y))*(1-$)">
                                          <p:val>
                                            <p:fltVal val="0"/>
                                          </p:val>
                                        </p:tav>
                                        <p:tav tm="100000">
                                          <p:val>
                                            <p:fltVal val="1"/>
                                          </p:val>
                                        </p:tav>
                                      </p:tavLst>
                                    </p:anim>
                                  </p:childTnLst>
                                </p:cTn>
                              </p:par>
                              <p:par>
                                <p:cTn id="115" presetID="15" presetClass="entr" presetSubtype="0" fill="hold" grpId="2" nodeType="withEffect">
                                  <p:stCondLst>
                                    <p:cond delay="0"/>
                                  </p:stCondLst>
                                  <p:childTnLst>
                                    <p:set>
                                      <p:cBhvr>
                                        <p:cTn id="116" dur="1" fill="hold">
                                          <p:stCondLst>
                                            <p:cond delay="0"/>
                                          </p:stCondLst>
                                        </p:cTn>
                                        <p:tgtEl>
                                          <p:spTgt spid="10"/>
                                        </p:tgtEl>
                                        <p:attrNameLst>
                                          <p:attrName>style.visibility</p:attrName>
                                        </p:attrNameLst>
                                      </p:cBhvr>
                                      <p:to>
                                        <p:strVal val="visible"/>
                                      </p:to>
                                    </p:set>
                                    <p:anim calcmode="lin" valueType="num">
                                      <p:cBhvr>
                                        <p:cTn id="117" dur="2000" fill="hold"/>
                                        <p:tgtEl>
                                          <p:spTgt spid="10"/>
                                        </p:tgtEl>
                                        <p:attrNameLst>
                                          <p:attrName>ppt_w</p:attrName>
                                        </p:attrNameLst>
                                      </p:cBhvr>
                                      <p:tavLst>
                                        <p:tav tm="0">
                                          <p:val>
                                            <p:fltVal val="0"/>
                                          </p:val>
                                        </p:tav>
                                        <p:tav tm="100000">
                                          <p:val>
                                            <p:strVal val="#ppt_w"/>
                                          </p:val>
                                        </p:tav>
                                      </p:tavLst>
                                    </p:anim>
                                    <p:anim calcmode="lin" valueType="num">
                                      <p:cBhvr>
                                        <p:cTn id="118" dur="2000" fill="hold"/>
                                        <p:tgtEl>
                                          <p:spTgt spid="10"/>
                                        </p:tgtEl>
                                        <p:attrNameLst>
                                          <p:attrName>ppt_h</p:attrName>
                                        </p:attrNameLst>
                                      </p:cBhvr>
                                      <p:tavLst>
                                        <p:tav tm="0">
                                          <p:val>
                                            <p:fltVal val="0"/>
                                          </p:val>
                                        </p:tav>
                                        <p:tav tm="100000">
                                          <p:val>
                                            <p:strVal val="#ppt_h"/>
                                          </p:val>
                                        </p:tav>
                                      </p:tavLst>
                                    </p:anim>
                                    <p:anim calcmode="lin" valueType="num">
                                      <p:cBhvr>
                                        <p:cTn id="119"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120" dur="2000" fill="hold"/>
                                        <p:tgtEl>
                                          <p:spTgt spid="10"/>
                                        </p:tgtEl>
                                        <p:attrNameLst>
                                          <p:attrName>ppt_y</p:attrName>
                                        </p:attrNameLst>
                                      </p:cBhvr>
                                      <p:tavLst>
                                        <p:tav tm="0" fmla="#ppt_y+(sin(-2*pi*(1-$))*-#ppt_x+cos(-2*pi*(1-$))*(1-#ppt_y))*(1-$)">
                                          <p:val>
                                            <p:fltVal val="0"/>
                                          </p:val>
                                        </p:tav>
                                        <p:tav tm="100000">
                                          <p:val>
                                            <p:fltVal val="1"/>
                                          </p:val>
                                        </p:tav>
                                      </p:tavLst>
                                    </p:anim>
                                  </p:childTnLst>
                                </p:cTn>
                              </p:par>
                              <p:par>
                                <p:cTn id="121" presetID="15" presetClass="entr" presetSubtype="0" fill="hold" grpId="2" nodeType="withEffect">
                                  <p:stCondLst>
                                    <p:cond delay="0"/>
                                  </p:stCondLst>
                                  <p:childTnLst>
                                    <p:set>
                                      <p:cBhvr>
                                        <p:cTn id="122" dur="1" fill="hold">
                                          <p:stCondLst>
                                            <p:cond delay="0"/>
                                          </p:stCondLst>
                                        </p:cTn>
                                        <p:tgtEl>
                                          <p:spTgt spid="11"/>
                                        </p:tgtEl>
                                        <p:attrNameLst>
                                          <p:attrName>style.visibility</p:attrName>
                                        </p:attrNameLst>
                                      </p:cBhvr>
                                      <p:to>
                                        <p:strVal val="visible"/>
                                      </p:to>
                                    </p:set>
                                    <p:anim calcmode="lin" valueType="num">
                                      <p:cBhvr>
                                        <p:cTn id="123" dur="2000" fill="hold"/>
                                        <p:tgtEl>
                                          <p:spTgt spid="11"/>
                                        </p:tgtEl>
                                        <p:attrNameLst>
                                          <p:attrName>ppt_w</p:attrName>
                                        </p:attrNameLst>
                                      </p:cBhvr>
                                      <p:tavLst>
                                        <p:tav tm="0">
                                          <p:val>
                                            <p:fltVal val="0"/>
                                          </p:val>
                                        </p:tav>
                                        <p:tav tm="100000">
                                          <p:val>
                                            <p:strVal val="#ppt_w"/>
                                          </p:val>
                                        </p:tav>
                                      </p:tavLst>
                                    </p:anim>
                                    <p:anim calcmode="lin" valueType="num">
                                      <p:cBhvr>
                                        <p:cTn id="124" dur="2000" fill="hold"/>
                                        <p:tgtEl>
                                          <p:spTgt spid="11"/>
                                        </p:tgtEl>
                                        <p:attrNameLst>
                                          <p:attrName>ppt_h</p:attrName>
                                        </p:attrNameLst>
                                      </p:cBhvr>
                                      <p:tavLst>
                                        <p:tav tm="0">
                                          <p:val>
                                            <p:fltVal val="0"/>
                                          </p:val>
                                        </p:tav>
                                        <p:tav tm="100000">
                                          <p:val>
                                            <p:strVal val="#ppt_h"/>
                                          </p:val>
                                        </p:tav>
                                      </p:tavLst>
                                    </p:anim>
                                    <p:anim calcmode="lin" valueType="num">
                                      <p:cBhvr>
                                        <p:cTn id="125" dur="2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126" dur="2000" fill="hold"/>
                                        <p:tgtEl>
                                          <p:spTgt spid="11"/>
                                        </p:tgtEl>
                                        <p:attrNameLst>
                                          <p:attrName>ppt_y</p:attrName>
                                        </p:attrNameLst>
                                      </p:cBhvr>
                                      <p:tavLst>
                                        <p:tav tm="0" fmla="#ppt_y+(sin(-2*pi*(1-$))*-#ppt_x+cos(-2*pi*(1-$))*(1-#ppt_y))*(1-$)">
                                          <p:val>
                                            <p:fltVal val="0"/>
                                          </p:val>
                                        </p:tav>
                                        <p:tav tm="100000">
                                          <p:val>
                                            <p:fltVal val="1"/>
                                          </p:val>
                                        </p:tav>
                                      </p:tavLst>
                                    </p:anim>
                                  </p:childTnLst>
                                </p:cTn>
                              </p:par>
                              <p:par>
                                <p:cTn id="127" presetID="15" presetClass="entr" presetSubtype="0" fill="hold" grpId="2" nodeType="withEffect">
                                  <p:stCondLst>
                                    <p:cond delay="0"/>
                                  </p:stCondLst>
                                  <p:childTnLst>
                                    <p:set>
                                      <p:cBhvr>
                                        <p:cTn id="128" dur="1" fill="hold">
                                          <p:stCondLst>
                                            <p:cond delay="0"/>
                                          </p:stCondLst>
                                        </p:cTn>
                                        <p:tgtEl>
                                          <p:spTgt spid="12"/>
                                        </p:tgtEl>
                                        <p:attrNameLst>
                                          <p:attrName>style.visibility</p:attrName>
                                        </p:attrNameLst>
                                      </p:cBhvr>
                                      <p:to>
                                        <p:strVal val="visible"/>
                                      </p:to>
                                    </p:set>
                                    <p:anim calcmode="lin" valueType="num">
                                      <p:cBhvr>
                                        <p:cTn id="129" dur="2000" fill="hold"/>
                                        <p:tgtEl>
                                          <p:spTgt spid="12"/>
                                        </p:tgtEl>
                                        <p:attrNameLst>
                                          <p:attrName>ppt_w</p:attrName>
                                        </p:attrNameLst>
                                      </p:cBhvr>
                                      <p:tavLst>
                                        <p:tav tm="0">
                                          <p:val>
                                            <p:fltVal val="0"/>
                                          </p:val>
                                        </p:tav>
                                        <p:tav tm="100000">
                                          <p:val>
                                            <p:strVal val="#ppt_w"/>
                                          </p:val>
                                        </p:tav>
                                      </p:tavLst>
                                    </p:anim>
                                    <p:anim calcmode="lin" valueType="num">
                                      <p:cBhvr>
                                        <p:cTn id="130" dur="2000" fill="hold"/>
                                        <p:tgtEl>
                                          <p:spTgt spid="12"/>
                                        </p:tgtEl>
                                        <p:attrNameLst>
                                          <p:attrName>ppt_h</p:attrName>
                                        </p:attrNameLst>
                                      </p:cBhvr>
                                      <p:tavLst>
                                        <p:tav tm="0">
                                          <p:val>
                                            <p:fltVal val="0"/>
                                          </p:val>
                                        </p:tav>
                                        <p:tav tm="100000">
                                          <p:val>
                                            <p:strVal val="#ppt_h"/>
                                          </p:val>
                                        </p:tav>
                                      </p:tavLst>
                                    </p:anim>
                                    <p:anim calcmode="lin" valueType="num">
                                      <p:cBhvr>
                                        <p:cTn id="131"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32" dur="2000" fill="hold"/>
                                        <p:tgtEl>
                                          <p:spTgt spid="12"/>
                                        </p:tgtEl>
                                        <p:attrNameLst>
                                          <p:attrName>ppt_y</p:attrName>
                                        </p:attrNameLst>
                                      </p:cBhvr>
                                      <p:tavLst>
                                        <p:tav tm="0" fmla="#ppt_y+(sin(-2*pi*(1-$))*-#ppt_x+cos(-2*pi*(1-$))*(1-#ppt_y))*(1-$)">
                                          <p:val>
                                            <p:fltVal val="0"/>
                                          </p:val>
                                        </p:tav>
                                        <p:tav tm="100000">
                                          <p:val>
                                            <p:fltVal val="1"/>
                                          </p:val>
                                        </p:tav>
                                      </p:tavLst>
                                    </p:anim>
                                  </p:childTnLst>
                                </p:cTn>
                              </p:par>
                              <p:par>
                                <p:cTn id="133" presetID="15" presetClass="entr" presetSubtype="0" fill="hold" grpId="2" nodeType="withEffect">
                                  <p:stCondLst>
                                    <p:cond delay="0"/>
                                  </p:stCondLst>
                                  <p:childTnLst>
                                    <p:set>
                                      <p:cBhvr>
                                        <p:cTn id="134" dur="1" fill="hold">
                                          <p:stCondLst>
                                            <p:cond delay="0"/>
                                          </p:stCondLst>
                                        </p:cTn>
                                        <p:tgtEl>
                                          <p:spTgt spid="13"/>
                                        </p:tgtEl>
                                        <p:attrNameLst>
                                          <p:attrName>style.visibility</p:attrName>
                                        </p:attrNameLst>
                                      </p:cBhvr>
                                      <p:to>
                                        <p:strVal val="visible"/>
                                      </p:to>
                                    </p:set>
                                    <p:anim calcmode="lin" valueType="num">
                                      <p:cBhvr>
                                        <p:cTn id="135" dur="2000" fill="hold"/>
                                        <p:tgtEl>
                                          <p:spTgt spid="13"/>
                                        </p:tgtEl>
                                        <p:attrNameLst>
                                          <p:attrName>ppt_w</p:attrName>
                                        </p:attrNameLst>
                                      </p:cBhvr>
                                      <p:tavLst>
                                        <p:tav tm="0">
                                          <p:val>
                                            <p:fltVal val="0"/>
                                          </p:val>
                                        </p:tav>
                                        <p:tav tm="100000">
                                          <p:val>
                                            <p:strVal val="#ppt_w"/>
                                          </p:val>
                                        </p:tav>
                                      </p:tavLst>
                                    </p:anim>
                                    <p:anim calcmode="lin" valueType="num">
                                      <p:cBhvr>
                                        <p:cTn id="136" dur="2000" fill="hold"/>
                                        <p:tgtEl>
                                          <p:spTgt spid="13"/>
                                        </p:tgtEl>
                                        <p:attrNameLst>
                                          <p:attrName>ppt_h</p:attrName>
                                        </p:attrNameLst>
                                      </p:cBhvr>
                                      <p:tavLst>
                                        <p:tav tm="0">
                                          <p:val>
                                            <p:fltVal val="0"/>
                                          </p:val>
                                        </p:tav>
                                        <p:tav tm="100000">
                                          <p:val>
                                            <p:strVal val="#ppt_h"/>
                                          </p:val>
                                        </p:tav>
                                      </p:tavLst>
                                    </p:anim>
                                    <p:anim calcmode="lin" valueType="num">
                                      <p:cBhvr>
                                        <p:cTn id="137" dur="2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138" dur="2000" fill="hold"/>
                                        <p:tgtEl>
                                          <p:spTgt spid="13"/>
                                        </p:tgtEl>
                                        <p:attrNameLst>
                                          <p:attrName>ppt_y</p:attrName>
                                        </p:attrNameLst>
                                      </p:cBhvr>
                                      <p:tavLst>
                                        <p:tav tm="0" fmla="#ppt_y+(sin(-2*pi*(1-$))*-#ppt_x+cos(-2*pi*(1-$))*(1-#ppt_y))*(1-$)">
                                          <p:val>
                                            <p:fltVal val="0"/>
                                          </p:val>
                                        </p:tav>
                                        <p:tav tm="100000">
                                          <p:val>
                                            <p:fltVal val="1"/>
                                          </p:val>
                                        </p:tav>
                                      </p:tavLst>
                                    </p:anim>
                                  </p:childTnLst>
                                </p:cTn>
                              </p:par>
                              <p:par>
                                <p:cTn id="139" presetID="15" presetClass="entr" presetSubtype="0" fill="hold" grpId="2" nodeType="withEffect">
                                  <p:stCondLst>
                                    <p:cond delay="0"/>
                                  </p:stCondLst>
                                  <p:childTnLst>
                                    <p:set>
                                      <p:cBhvr>
                                        <p:cTn id="140" dur="1" fill="hold">
                                          <p:stCondLst>
                                            <p:cond delay="0"/>
                                          </p:stCondLst>
                                        </p:cTn>
                                        <p:tgtEl>
                                          <p:spTgt spid="14"/>
                                        </p:tgtEl>
                                        <p:attrNameLst>
                                          <p:attrName>style.visibility</p:attrName>
                                        </p:attrNameLst>
                                      </p:cBhvr>
                                      <p:to>
                                        <p:strVal val="visible"/>
                                      </p:to>
                                    </p:set>
                                    <p:anim calcmode="lin" valueType="num">
                                      <p:cBhvr>
                                        <p:cTn id="141" dur="2000" fill="hold"/>
                                        <p:tgtEl>
                                          <p:spTgt spid="14"/>
                                        </p:tgtEl>
                                        <p:attrNameLst>
                                          <p:attrName>ppt_w</p:attrName>
                                        </p:attrNameLst>
                                      </p:cBhvr>
                                      <p:tavLst>
                                        <p:tav tm="0">
                                          <p:val>
                                            <p:fltVal val="0"/>
                                          </p:val>
                                        </p:tav>
                                        <p:tav tm="100000">
                                          <p:val>
                                            <p:strVal val="#ppt_w"/>
                                          </p:val>
                                        </p:tav>
                                      </p:tavLst>
                                    </p:anim>
                                    <p:anim calcmode="lin" valueType="num">
                                      <p:cBhvr>
                                        <p:cTn id="142" dur="2000" fill="hold"/>
                                        <p:tgtEl>
                                          <p:spTgt spid="14"/>
                                        </p:tgtEl>
                                        <p:attrNameLst>
                                          <p:attrName>ppt_h</p:attrName>
                                        </p:attrNameLst>
                                      </p:cBhvr>
                                      <p:tavLst>
                                        <p:tav tm="0">
                                          <p:val>
                                            <p:fltVal val="0"/>
                                          </p:val>
                                        </p:tav>
                                        <p:tav tm="100000">
                                          <p:val>
                                            <p:strVal val="#ppt_h"/>
                                          </p:val>
                                        </p:tav>
                                      </p:tavLst>
                                    </p:anim>
                                    <p:anim calcmode="lin" valueType="num">
                                      <p:cBhvr>
                                        <p:cTn id="143" dur="2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144" dur="2000" fill="hold"/>
                                        <p:tgtEl>
                                          <p:spTgt spid="14"/>
                                        </p:tgtEl>
                                        <p:attrNameLst>
                                          <p:attrName>ppt_y</p:attrName>
                                        </p:attrNameLst>
                                      </p:cBhvr>
                                      <p:tavLst>
                                        <p:tav tm="0" fmla="#ppt_y+(sin(-2*pi*(1-$))*-#ppt_x+cos(-2*pi*(1-$))*(1-#ppt_y))*(1-$)">
                                          <p:val>
                                            <p:fltVal val="0"/>
                                          </p:val>
                                        </p:tav>
                                        <p:tav tm="100000">
                                          <p:val>
                                            <p:fltVal val="1"/>
                                          </p:val>
                                        </p:tav>
                                      </p:tavLst>
                                    </p:anim>
                                  </p:childTnLst>
                                </p:cTn>
                              </p:par>
                              <p:par>
                                <p:cTn id="145" presetID="15" presetClass="entr" presetSubtype="0" fill="hold" grpId="2" nodeType="withEffect">
                                  <p:stCondLst>
                                    <p:cond delay="0"/>
                                  </p:stCondLst>
                                  <p:childTnLst>
                                    <p:set>
                                      <p:cBhvr>
                                        <p:cTn id="146" dur="1" fill="hold">
                                          <p:stCondLst>
                                            <p:cond delay="0"/>
                                          </p:stCondLst>
                                        </p:cTn>
                                        <p:tgtEl>
                                          <p:spTgt spid="15"/>
                                        </p:tgtEl>
                                        <p:attrNameLst>
                                          <p:attrName>style.visibility</p:attrName>
                                        </p:attrNameLst>
                                      </p:cBhvr>
                                      <p:to>
                                        <p:strVal val="visible"/>
                                      </p:to>
                                    </p:set>
                                    <p:anim calcmode="lin" valueType="num">
                                      <p:cBhvr>
                                        <p:cTn id="147" dur="2000" fill="hold"/>
                                        <p:tgtEl>
                                          <p:spTgt spid="15"/>
                                        </p:tgtEl>
                                        <p:attrNameLst>
                                          <p:attrName>ppt_w</p:attrName>
                                        </p:attrNameLst>
                                      </p:cBhvr>
                                      <p:tavLst>
                                        <p:tav tm="0">
                                          <p:val>
                                            <p:fltVal val="0"/>
                                          </p:val>
                                        </p:tav>
                                        <p:tav tm="100000">
                                          <p:val>
                                            <p:strVal val="#ppt_w"/>
                                          </p:val>
                                        </p:tav>
                                      </p:tavLst>
                                    </p:anim>
                                    <p:anim calcmode="lin" valueType="num">
                                      <p:cBhvr>
                                        <p:cTn id="148" dur="2000" fill="hold"/>
                                        <p:tgtEl>
                                          <p:spTgt spid="15"/>
                                        </p:tgtEl>
                                        <p:attrNameLst>
                                          <p:attrName>ppt_h</p:attrName>
                                        </p:attrNameLst>
                                      </p:cBhvr>
                                      <p:tavLst>
                                        <p:tav tm="0">
                                          <p:val>
                                            <p:fltVal val="0"/>
                                          </p:val>
                                        </p:tav>
                                        <p:tav tm="100000">
                                          <p:val>
                                            <p:strVal val="#ppt_h"/>
                                          </p:val>
                                        </p:tav>
                                      </p:tavLst>
                                    </p:anim>
                                    <p:anim calcmode="lin" valueType="num">
                                      <p:cBhvr>
                                        <p:cTn id="149" dur="2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150" dur="2000" fill="hold"/>
                                        <p:tgtEl>
                                          <p:spTgt spid="15"/>
                                        </p:tgtEl>
                                        <p:attrNameLst>
                                          <p:attrName>ppt_y</p:attrName>
                                        </p:attrNameLst>
                                      </p:cBhvr>
                                      <p:tavLst>
                                        <p:tav tm="0" fmla="#ppt_y+(sin(-2*pi*(1-$))*-#ppt_x+cos(-2*pi*(1-$))*(1-#ppt_y))*(1-$)">
                                          <p:val>
                                            <p:fltVal val="0"/>
                                          </p:val>
                                        </p:tav>
                                        <p:tav tm="100000">
                                          <p:val>
                                            <p:fltVal val="1"/>
                                          </p:val>
                                        </p:tav>
                                      </p:tavLst>
                                    </p:anim>
                                  </p:childTnLst>
                                </p:cTn>
                              </p:par>
                              <p:par>
                                <p:cTn id="151" presetID="15" presetClass="entr" presetSubtype="0" fill="hold" grpId="2" nodeType="withEffect">
                                  <p:stCondLst>
                                    <p:cond delay="0"/>
                                  </p:stCondLst>
                                  <p:childTnLst>
                                    <p:set>
                                      <p:cBhvr>
                                        <p:cTn id="152" dur="1" fill="hold">
                                          <p:stCondLst>
                                            <p:cond delay="0"/>
                                          </p:stCondLst>
                                        </p:cTn>
                                        <p:tgtEl>
                                          <p:spTgt spid="16"/>
                                        </p:tgtEl>
                                        <p:attrNameLst>
                                          <p:attrName>style.visibility</p:attrName>
                                        </p:attrNameLst>
                                      </p:cBhvr>
                                      <p:to>
                                        <p:strVal val="visible"/>
                                      </p:to>
                                    </p:set>
                                    <p:anim calcmode="lin" valueType="num">
                                      <p:cBhvr>
                                        <p:cTn id="153" dur="2000" fill="hold"/>
                                        <p:tgtEl>
                                          <p:spTgt spid="16"/>
                                        </p:tgtEl>
                                        <p:attrNameLst>
                                          <p:attrName>ppt_w</p:attrName>
                                        </p:attrNameLst>
                                      </p:cBhvr>
                                      <p:tavLst>
                                        <p:tav tm="0">
                                          <p:val>
                                            <p:fltVal val="0"/>
                                          </p:val>
                                        </p:tav>
                                        <p:tav tm="100000">
                                          <p:val>
                                            <p:strVal val="#ppt_w"/>
                                          </p:val>
                                        </p:tav>
                                      </p:tavLst>
                                    </p:anim>
                                    <p:anim calcmode="lin" valueType="num">
                                      <p:cBhvr>
                                        <p:cTn id="154" dur="2000" fill="hold"/>
                                        <p:tgtEl>
                                          <p:spTgt spid="16"/>
                                        </p:tgtEl>
                                        <p:attrNameLst>
                                          <p:attrName>ppt_h</p:attrName>
                                        </p:attrNameLst>
                                      </p:cBhvr>
                                      <p:tavLst>
                                        <p:tav tm="0">
                                          <p:val>
                                            <p:fltVal val="0"/>
                                          </p:val>
                                        </p:tav>
                                        <p:tav tm="100000">
                                          <p:val>
                                            <p:strVal val="#ppt_h"/>
                                          </p:val>
                                        </p:tav>
                                      </p:tavLst>
                                    </p:anim>
                                    <p:anim calcmode="lin" valueType="num">
                                      <p:cBhvr>
                                        <p:cTn id="155" dur="2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156" dur="2000" fill="hold"/>
                                        <p:tgtEl>
                                          <p:spTgt spid="16"/>
                                        </p:tgtEl>
                                        <p:attrNameLst>
                                          <p:attrName>ppt_y</p:attrName>
                                        </p:attrNameLst>
                                      </p:cBhvr>
                                      <p:tavLst>
                                        <p:tav tm="0" fmla="#ppt_y+(sin(-2*pi*(1-$))*-#ppt_x+cos(-2*pi*(1-$))*(1-#ppt_y))*(1-$)">
                                          <p:val>
                                            <p:fltVal val="0"/>
                                          </p:val>
                                        </p:tav>
                                        <p:tav tm="100000">
                                          <p:val>
                                            <p:fltVal val="1"/>
                                          </p:val>
                                        </p:tav>
                                      </p:tavLst>
                                    </p:anim>
                                  </p:childTnLst>
                                </p:cTn>
                              </p:par>
                              <p:par>
                                <p:cTn id="157" presetID="15" presetClass="entr" presetSubtype="0" fill="hold" grpId="2" nodeType="withEffect">
                                  <p:stCondLst>
                                    <p:cond delay="0"/>
                                  </p:stCondLst>
                                  <p:childTnLst>
                                    <p:set>
                                      <p:cBhvr>
                                        <p:cTn id="158" dur="1" fill="hold">
                                          <p:stCondLst>
                                            <p:cond delay="0"/>
                                          </p:stCondLst>
                                        </p:cTn>
                                        <p:tgtEl>
                                          <p:spTgt spid="17"/>
                                        </p:tgtEl>
                                        <p:attrNameLst>
                                          <p:attrName>style.visibility</p:attrName>
                                        </p:attrNameLst>
                                      </p:cBhvr>
                                      <p:to>
                                        <p:strVal val="visible"/>
                                      </p:to>
                                    </p:set>
                                    <p:anim calcmode="lin" valueType="num">
                                      <p:cBhvr>
                                        <p:cTn id="159" dur="2000" fill="hold"/>
                                        <p:tgtEl>
                                          <p:spTgt spid="17"/>
                                        </p:tgtEl>
                                        <p:attrNameLst>
                                          <p:attrName>ppt_w</p:attrName>
                                        </p:attrNameLst>
                                      </p:cBhvr>
                                      <p:tavLst>
                                        <p:tav tm="0">
                                          <p:val>
                                            <p:fltVal val="0"/>
                                          </p:val>
                                        </p:tav>
                                        <p:tav tm="100000">
                                          <p:val>
                                            <p:strVal val="#ppt_w"/>
                                          </p:val>
                                        </p:tav>
                                      </p:tavLst>
                                    </p:anim>
                                    <p:anim calcmode="lin" valueType="num">
                                      <p:cBhvr>
                                        <p:cTn id="160" dur="2000" fill="hold"/>
                                        <p:tgtEl>
                                          <p:spTgt spid="17"/>
                                        </p:tgtEl>
                                        <p:attrNameLst>
                                          <p:attrName>ppt_h</p:attrName>
                                        </p:attrNameLst>
                                      </p:cBhvr>
                                      <p:tavLst>
                                        <p:tav tm="0">
                                          <p:val>
                                            <p:fltVal val="0"/>
                                          </p:val>
                                        </p:tav>
                                        <p:tav tm="100000">
                                          <p:val>
                                            <p:strVal val="#ppt_h"/>
                                          </p:val>
                                        </p:tav>
                                      </p:tavLst>
                                    </p:anim>
                                    <p:anim calcmode="lin" valueType="num">
                                      <p:cBhvr>
                                        <p:cTn id="161" dur="2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162" dur="2000" fill="hold"/>
                                        <p:tgtEl>
                                          <p:spTgt spid="17"/>
                                        </p:tgtEl>
                                        <p:attrNameLst>
                                          <p:attrName>ppt_y</p:attrName>
                                        </p:attrNameLst>
                                      </p:cBhvr>
                                      <p:tavLst>
                                        <p:tav tm="0" fmla="#ppt_y+(sin(-2*pi*(1-$))*-#ppt_x+cos(-2*pi*(1-$))*(1-#ppt_y))*(1-$)">
                                          <p:val>
                                            <p:fltVal val="0"/>
                                          </p:val>
                                        </p:tav>
                                        <p:tav tm="100000">
                                          <p:val>
                                            <p:fltVal val="1"/>
                                          </p:val>
                                        </p:tav>
                                      </p:tavLst>
                                    </p:anim>
                                  </p:childTnLst>
                                </p:cTn>
                              </p:par>
                              <p:par>
                                <p:cTn id="163" presetID="2" presetClass="entr" presetSubtype="9" fill="hold" grpId="0" nodeType="withEffect">
                                  <p:stCondLst>
                                    <p:cond delay="0"/>
                                  </p:stCondLst>
                                  <p:childTnLst>
                                    <p:set>
                                      <p:cBhvr>
                                        <p:cTn id="164" dur="1" fill="hold">
                                          <p:stCondLst>
                                            <p:cond delay="0"/>
                                          </p:stCondLst>
                                        </p:cTn>
                                        <p:tgtEl>
                                          <p:spTgt spid="4"/>
                                        </p:tgtEl>
                                        <p:attrNameLst>
                                          <p:attrName>style.visibility</p:attrName>
                                        </p:attrNameLst>
                                      </p:cBhvr>
                                      <p:to>
                                        <p:strVal val="visible"/>
                                      </p:to>
                                    </p:set>
                                    <p:anim calcmode="lin" valueType="num">
                                      <p:cBhvr additive="base">
                                        <p:cTn id="165" dur="2000" fill="hold"/>
                                        <p:tgtEl>
                                          <p:spTgt spid="4"/>
                                        </p:tgtEl>
                                        <p:attrNameLst>
                                          <p:attrName>ppt_x</p:attrName>
                                        </p:attrNameLst>
                                      </p:cBhvr>
                                      <p:tavLst>
                                        <p:tav tm="0">
                                          <p:val>
                                            <p:strVal val="0-#ppt_w/2"/>
                                          </p:val>
                                        </p:tav>
                                        <p:tav tm="100000">
                                          <p:val>
                                            <p:strVal val="#ppt_x"/>
                                          </p:val>
                                        </p:tav>
                                      </p:tavLst>
                                    </p:anim>
                                    <p:anim calcmode="lin" valueType="num">
                                      <p:cBhvr additive="base">
                                        <p:cTn id="166" dur="2000" fill="hold"/>
                                        <p:tgtEl>
                                          <p:spTgt spid="4"/>
                                        </p:tgtEl>
                                        <p:attrNameLst>
                                          <p:attrName>ppt_y</p:attrName>
                                        </p:attrNameLst>
                                      </p:cBhvr>
                                      <p:tavLst>
                                        <p:tav tm="0">
                                          <p:val>
                                            <p:strVal val="0-#ppt_h/2"/>
                                          </p:val>
                                        </p:tav>
                                        <p:tav tm="100000">
                                          <p:val>
                                            <p:strVal val="#ppt_y"/>
                                          </p:val>
                                        </p:tav>
                                      </p:tavLst>
                                    </p:anim>
                                  </p:childTnLst>
                                </p:cTn>
                              </p:par>
                              <p:par>
                                <p:cTn id="167" presetID="2" presetClass="entr" presetSubtype="9" fill="hold" grpId="0" nodeType="withEffect">
                                  <p:stCondLst>
                                    <p:cond delay="0"/>
                                  </p:stCondLst>
                                  <p:childTnLst>
                                    <p:set>
                                      <p:cBhvr>
                                        <p:cTn id="168" dur="1" fill="hold">
                                          <p:stCondLst>
                                            <p:cond delay="0"/>
                                          </p:stCondLst>
                                        </p:cTn>
                                        <p:tgtEl>
                                          <p:spTgt spid="18"/>
                                        </p:tgtEl>
                                        <p:attrNameLst>
                                          <p:attrName>style.visibility</p:attrName>
                                        </p:attrNameLst>
                                      </p:cBhvr>
                                      <p:to>
                                        <p:strVal val="visible"/>
                                      </p:to>
                                    </p:set>
                                    <p:anim calcmode="lin" valueType="num">
                                      <p:cBhvr additive="base">
                                        <p:cTn id="169" dur="2000" fill="hold"/>
                                        <p:tgtEl>
                                          <p:spTgt spid="18"/>
                                        </p:tgtEl>
                                        <p:attrNameLst>
                                          <p:attrName>ppt_x</p:attrName>
                                        </p:attrNameLst>
                                      </p:cBhvr>
                                      <p:tavLst>
                                        <p:tav tm="0">
                                          <p:val>
                                            <p:strVal val="0-#ppt_w/2"/>
                                          </p:val>
                                        </p:tav>
                                        <p:tav tm="100000">
                                          <p:val>
                                            <p:strVal val="#ppt_x"/>
                                          </p:val>
                                        </p:tav>
                                      </p:tavLst>
                                    </p:anim>
                                    <p:anim calcmode="lin" valueType="num">
                                      <p:cBhvr additive="base">
                                        <p:cTn id="170" dur="2000" fill="hold"/>
                                        <p:tgtEl>
                                          <p:spTgt spid="18"/>
                                        </p:tgtEl>
                                        <p:attrNameLst>
                                          <p:attrName>ppt_y</p:attrName>
                                        </p:attrNameLst>
                                      </p:cBhvr>
                                      <p:tavLst>
                                        <p:tav tm="0">
                                          <p:val>
                                            <p:strVal val="0-#ppt_h/2"/>
                                          </p:val>
                                        </p:tav>
                                        <p:tav tm="100000">
                                          <p:val>
                                            <p:strVal val="#ppt_y"/>
                                          </p:val>
                                        </p:tav>
                                      </p:tavLst>
                                    </p:anim>
                                  </p:childTnLst>
                                </p:cTn>
                              </p:par>
                              <p:par>
                                <p:cTn id="171" presetID="2" presetClass="entr" presetSubtype="9" fill="hold" grpId="0" nodeType="withEffect">
                                  <p:stCondLst>
                                    <p:cond delay="0"/>
                                  </p:stCondLst>
                                  <p:childTnLst>
                                    <p:set>
                                      <p:cBhvr>
                                        <p:cTn id="172" dur="1" fill="hold">
                                          <p:stCondLst>
                                            <p:cond delay="0"/>
                                          </p:stCondLst>
                                        </p:cTn>
                                        <p:tgtEl>
                                          <p:spTgt spid="19"/>
                                        </p:tgtEl>
                                        <p:attrNameLst>
                                          <p:attrName>style.visibility</p:attrName>
                                        </p:attrNameLst>
                                      </p:cBhvr>
                                      <p:to>
                                        <p:strVal val="visible"/>
                                      </p:to>
                                    </p:set>
                                    <p:anim calcmode="lin" valueType="num">
                                      <p:cBhvr additive="base">
                                        <p:cTn id="173" dur="2000" fill="hold"/>
                                        <p:tgtEl>
                                          <p:spTgt spid="19"/>
                                        </p:tgtEl>
                                        <p:attrNameLst>
                                          <p:attrName>ppt_x</p:attrName>
                                        </p:attrNameLst>
                                      </p:cBhvr>
                                      <p:tavLst>
                                        <p:tav tm="0">
                                          <p:val>
                                            <p:strVal val="0-#ppt_w/2"/>
                                          </p:val>
                                        </p:tav>
                                        <p:tav tm="100000">
                                          <p:val>
                                            <p:strVal val="#ppt_x"/>
                                          </p:val>
                                        </p:tav>
                                      </p:tavLst>
                                    </p:anim>
                                    <p:anim calcmode="lin" valueType="num">
                                      <p:cBhvr additive="base">
                                        <p:cTn id="174" dur="2000" fill="hold"/>
                                        <p:tgtEl>
                                          <p:spTgt spid="19"/>
                                        </p:tgtEl>
                                        <p:attrNameLst>
                                          <p:attrName>ppt_y</p:attrName>
                                        </p:attrNameLst>
                                      </p:cBhvr>
                                      <p:tavLst>
                                        <p:tav tm="0">
                                          <p:val>
                                            <p:strVal val="0-#ppt_h/2"/>
                                          </p:val>
                                        </p:tav>
                                        <p:tav tm="100000">
                                          <p:val>
                                            <p:strVal val="#ppt_y"/>
                                          </p:val>
                                        </p:tav>
                                      </p:tavLst>
                                    </p:anim>
                                  </p:childTnLst>
                                </p:cTn>
                              </p:par>
                              <p:par>
                                <p:cTn id="175" presetID="2" presetClass="entr" presetSubtype="9" fill="hold" grpId="0" nodeType="withEffect">
                                  <p:stCondLst>
                                    <p:cond delay="0"/>
                                  </p:stCondLst>
                                  <p:childTnLst>
                                    <p:set>
                                      <p:cBhvr>
                                        <p:cTn id="176" dur="1" fill="hold">
                                          <p:stCondLst>
                                            <p:cond delay="0"/>
                                          </p:stCondLst>
                                        </p:cTn>
                                        <p:tgtEl>
                                          <p:spTgt spid="20"/>
                                        </p:tgtEl>
                                        <p:attrNameLst>
                                          <p:attrName>style.visibility</p:attrName>
                                        </p:attrNameLst>
                                      </p:cBhvr>
                                      <p:to>
                                        <p:strVal val="visible"/>
                                      </p:to>
                                    </p:set>
                                    <p:anim calcmode="lin" valueType="num">
                                      <p:cBhvr additive="base">
                                        <p:cTn id="177" dur="2000" fill="hold"/>
                                        <p:tgtEl>
                                          <p:spTgt spid="20"/>
                                        </p:tgtEl>
                                        <p:attrNameLst>
                                          <p:attrName>ppt_x</p:attrName>
                                        </p:attrNameLst>
                                      </p:cBhvr>
                                      <p:tavLst>
                                        <p:tav tm="0">
                                          <p:val>
                                            <p:strVal val="0-#ppt_w/2"/>
                                          </p:val>
                                        </p:tav>
                                        <p:tav tm="100000">
                                          <p:val>
                                            <p:strVal val="#ppt_x"/>
                                          </p:val>
                                        </p:tav>
                                      </p:tavLst>
                                    </p:anim>
                                    <p:anim calcmode="lin" valueType="num">
                                      <p:cBhvr additive="base">
                                        <p:cTn id="178" dur="2000" fill="hold"/>
                                        <p:tgtEl>
                                          <p:spTgt spid="20"/>
                                        </p:tgtEl>
                                        <p:attrNameLst>
                                          <p:attrName>ppt_y</p:attrName>
                                        </p:attrNameLst>
                                      </p:cBhvr>
                                      <p:tavLst>
                                        <p:tav tm="0">
                                          <p:val>
                                            <p:strVal val="0-#ppt_h/2"/>
                                          </p:val>
                                        </p:tav>
                                        <p:tav tm="100000">
                                          <p:val>
                                            <p:strVal val="#ppt_y"/>
                                          </p:val>
                                        </p:tav>
                                      </p:tavLst>
                                    </p:anim>
                                  </p:childTnLst>
                                </p:cTn>
                              </p:par>
                              <p:par>
                                <p:cTn id="179" presetID="2" presetClass="entr" presetSubtype="9" fill="hold" grpId="0" nodeType="withEffect">
                                  <p:stCondLst>
                                    <p:cond delay="0"/>
                                  </p:stCondLst>
                                  <p:childTnLst>
                                    <p:set>
                                      <p:cBhvr>
                                        <p:cTn id="180" dur="1" fill="hold">
                                          <p:stCondLst>
                                            <p:cond delay="0"/>
                                          </p:stCondLst>
                                        </p:cTn>
                                        <p:tgtEl>
                                          <p:spTgt spid="21"/>
                                        </p:tgtEl>
                                        <p:attrNameLst>
                                          <p:attrName>style.visibility</p:attrName>
                                        </p:attrNameLst>
                                      </p:cBhvr>
                                      <p:to>
                                        <p:strVal val="visible"/>
                                      </p:to>
                                    </p:set>
                                    <p:anim calcmode="lin" valueType="num">
                                      <p:cBhvr additive="base">
                                        <p:cTn id="181" dur="2000" fill="hold"/>
                                        <p:tgtEl>
                                          <p:spTgt spid="21"/>
                                        </p:tgtEl>
                                        <p:attrNameLst>
                                          <p:attrName>ppt_x</p:attrName>
                                        </p:attrNameLst>
                                      </p:cBhvr>
                                      <p:tavLst>
                                        <p:tav tm="0">
                                          <p:val>
                                            <p:strVal val="0-#ppt_w/2"/>
                                          </p:val>
                                        </p:tav>
                                        <p:tav tm="100000">
                                          <p:val>
                                            <p:strVal val="#ppt_x"/>
                                          </p:val>
                                        </p:tav>
                                      </p:tavLst>
                                    </p:anim>
                                    <p:anim calcmode="lin" valueType="num">
                                      <p:cBhvr additive="base">
                                        <p:cTn id="182" dur="2000" fill="hold"/>
                                        <p:tgtEl>
                                          <p:spTgt spid="21"/>
                                        </p:tgtEl>
                                        <p:attrNameLst>
                                          <p:attrName>ppt_y</p:attrName>
                                        </p:attrNameLst>
                                      </p:cBhvr>
                                      <p:tavLst>
                                        <p:tav tm="0">
                                          <p:val>
                                            <p:strVal val="0-#ppt_h/2"/>
                                          </p:val>
                                        </p:tav>
                                        <p:tav tm="100000">
                                          <p:val>
                                            <p:strVal val="#ppt_y"/>
                                          </p:val>
                                        </p:tav>
                                      </p:tavLst>
                                    </p:anim>
                                  </p:childTnLst>
                                </p:cTn>
                              </p:par>
                              <p:par>
                                <p:cTn id="183" presetID="2" presetClass="entr" presetSubtype="9" fill="hold" grpId="0" nodeType="withEffect">
                                  <p:stCondLst>
                                    <p:cond delay="0"/>
                                  </p:stCondLst>
                                  <p:childTnLst>
                                    <p:set>
                                      <p:cBhvr>
                                        <p:cTn id="184" dur="1" fill="hold">
                                          <p:stCondLst>
                                            <p:cond delay="0"/>
                                          </p:stCondLst>
                                        </p:cTn>
                                        <p:tgtEl>
                                          <p:spTgt spid="22"/>
                                        </p:tgtEl>
                                        <p:attrNameLst>
                                          <p:attrName>style.visibility</p:attrName>
                                        </p:attrNameLst>
                                      </p:cBhvr>
                                      <p:to>
                                        <p:strVal val="visible"/>
                                      </p:to>
                                    </p:set>
                                    <p:anim calcmode="lin" valueType="num">
                                      <p:cBhvr additive="base">
                                        <p:cTn id="185" dur="2000" fill="hold"/>
                                        <p:tgtEl>
                                          <p:spTgt spid="22"/>
                                        </p:tgtEl>
                                        <p:attrNameLst>
                                          <p:attrName>ppt_x</p:attrName>
                                        </p:attrNameLst>
                                      </p:cBhvr>
                                      <p:tavLst>
                                        <p:tav tm="0">
                                          <p:val>
                                            <p:strVal val="0-#ppt_w/2"/>
                                          </p:val>
                                        </p:tav>
                                        <p:tav tm="100000">
                                          <p:val>
                                            <p:strVal val="#ppt_x"/>
                                          </p:val>
                                        </p:tav>
                                      </p:tavLst>
                                    </p:anim>
                                    <p:anim calcmode="lin" valueType="num">
                                      <p:cBhvr additive="base">
                                        <p:cTn id="186" dur="2000" fill="hold"/>
                                        <p:tgtEl>
                                          <p:spTgt spid="22"/>
                                        </p:tgtEl>
                                        <p:attrNameLst>
                                          <p:attrName>ppt_y</p:attrName>
                                        </p:attrNameLst>
                                      </p:cBhvr>
                                      <p:tavLst>
                                        <p:tav tm="0">
                                          <p:val>
                                            <p:strVal val="0-#ppt_h/2"/>
                                          </p:val>
                                        </p:tav>
                                        <p:tav tm="100000">
                                          <p:val>
                                            <p:strVal val="#ppt_y"/>
                                          </p:val>
                                        </p:tav>
                                      </p:tavLst>
                                    </p:anim>
                                  </p:childTnLst>
                                </p:cTn>
                              </p:par>
                              <p:par>
                                <p:cTn id="187" presetID="2" presetClass="entr" presetSubtype="9" fill="hold" grpId="0" nodeType="withEffect">
                                  <p:stCondLst>
                                    <p:cond delay="0"/>
                                  </p:stCondLst>
                                  <p:childTnLst>
                                    <p:set>
                                      <p:cBhvr>
                                        <p:cTn id="188" dur="1" fill="hold">
                                          <p:stCondLst>
                                            <p:cond delay="0"/>
                                          </p:stCondLst>
                                        </p:cTn>
                                        <p:tgtEl>
                                          <p:spTgt spid="23"/>
                                        </p:tgtEl>
                                        <p:attrNameLst>
                                          <p:attrName>style.visibility</p:attrName>
                                        </p:attrNameLst>
                                      </p:cBhvr>
                                      <p:to>
                                        <p:strVal val="visible"/>
                                      </p:to>
                                    </p:set>
                                    <p:anim calcmode="lin" valueType="num">
                                      <p:cBhvr additive="base">
                                        <p:cTn id="189" dur="2000" fill="hold"/>
                                        <p:tgtEl>
                                          <p:spTgt spid="23"/>
                                        </p:tgtEl>
                                        <p:attrNameLst>
                                          <p:attrName>ppt_x</p:attrName>
                                        </p:attrNameLst>
                                      </p:cBhvr>
                                      <p:tavLst>
                                        <p:tav tm="0">
                                          <p:val>
                                            <p:strVal val="0-#ppt_w/2"/>
                                          </p:val>
                                        </p:tav>
                                        <p:tav tm="100000">
                                          <p:val>
                                            <p:strVal val="#ppt_x"/>
                                          </p:val>
                                        </p:tav>
                                      </p:tavLst>
                                    </p:anim>
                                    <p:anim calcmode="lin" valueType="num">
                                      <p:cBhvr additive="base">
                                        <p:cTn id="190" dur="2000" fill="hold"/>
                                        <p:tgtEl>
                                          <p:spTgt spid="23"/>
                                        </p:tgtEl>
                                        <p:attrNameLst>
                                          <p:attrName>ppt_y</p:attrName>
                                        </p:attrNameLst>
                                      </p:cBhvr>
                                      <p:tavLst>
                                        <p:tav tm="0">
                                          <p:val>
                                            <p:strVal val="0-#ppt_h/2"/>
                                          </p:val>
                                        </p:tav>
                                        <p:tav tm="100000">
                                          <p:val>
                                            <p:strVal val="#ppt_y"/>
                                          </p:val>
                                        </p:tav>
                                      </p:tavLst>
                                    </p:anim>
                                  </p:childTnLst>
                                </p:cTn>
                              </p:par>
                              <p:par>
                                <p:cTn id="191" presetID="2" presetClass="entr" presetSubtype="9" fill="hold" grpId="0" nodeType="withEffect">
                                  <p:stCondLst>
                                    <p:cond delay="0"/>
                                  </p:stCondLst>
                                  <p:childTnLst>
                                    <p:set>
                                      <p:cBhvr>
                                        <p:cTn id="192" dur="1" fill="hold">
                                          <p:stCondLst>
                                            <p:cond delay="0"/>
                                          </p:stCondLst>
                                        </p:cTn>
                                        <p:tgtEl>
                                          <p:spTgt spid="24"/>
                                        </p:tgtEl>
                                        <p:attrNameLst>
                                          <p:attrName>style.visibility</p:attrName>
                                        </p:attrNameLst>
                                      </p:cBhvr>
                                      <p:to>
                                        <p:strVal val="visible"/>
                                      </p:to>
                                    </p:set>
                                    <p:anim calcmode="lin" valueType="num">
                                      <p:cBhvr additive="base">
                                        <p:cTn id="193" dur="2000" fill="hold"/>
                                        <p:tgtEl>
                                          <p:spTgt spid="24"/>
                                        </p:tgtEl>
                                        <p:attrNameLst>
                                          <p:attrName>ppt_x</p:attrName>
                                        </p:attrNameLst>
                                      </p:cBhvr>
                                      <p:tavLst>
                                        <p:tav tm="0">
                                          <p:val>
                                            <p:strVal val="0-#ppt_w/2"/>
                                          </p:val>
                                        </p:tav>
                                        <p:tav tm="100000">
                                          <p:val>
                                            <p:strVal val="#ppt_x"/>
                                          </p:val>
                                        </p:tav>
                                      </p:tavLst>
                                    </p:anim>
                                    <p:anim calcmode="lin" valueType="num">
                                      <p:cBhvr additive="base">
                                        <p:cTn id="194" dur="2000" fill="hold"/>
                                        <p:tgtEl>
                                          <p:spTgt spid="24"/>
                                        </p:tgtEl>
                                        <p:attrNameLst>
                                          <p:attrName>ppt_y</p:attrName>
                                        </p:attrNameLst>
                                      </p:cBhvr>
                                      <p:tavLst>
                                        <p:tav tm="0">
                                          <p:val>
                                            <p:strVal val="0-#ppt_h/2"/>
                                          </p:val>
                                        </p:tav>
                                        <p:tav tm="100000">
                                          <p:val>
                                            <p:strVal val="#ppt_y"/>
                                          </p:val>
                                        </p:tav>
                                      </p:tavLst>
                                    </p:anim>
                                  </p:childTnLst>
                                </p:cTn>
                              </p:par>
                              <p:par>
                                <p:cTn id="195" presetID="2" presetClass="entr" presetSubtype="9" fill="hold" grpId="0" nodeType="withEffect">
                                  <p:stCondLst>
                                    <p:cond delay="0"/>
                                  </p:stCondLst>
                                  <p:childTnLst>
                                    <p:set>
                                      <p:cBhvr>
                                        <p:cTn id="196" dur="1" fill="hold">
                                          <p:stCondLst>
                                            <p:cond delay="0"/>
                                          </p:stCondLst>
                                        </p:cTn>
                                        <p:tgtEl>
                                          <p:spTgt spid="25"/>
                                        </p:tgtEl>
                                        <p:attrNameLst>
                                          <p:attrName>style.visibility</p:attrName>
                                        </p:attrNameLst>
                                      </p:cBhvr>
                                      <p:to>
                                        <p:strVal val="visible"/>
                                      </p:to>
                                    </p:set>
                                    <p:anim calcmode="lin" valueType="num">
                                      <p:cBhvr additive="base">
                                        <p:cTn id="197" dur="2000" fill="hold"/>
                                        <p:tgtEl>
                                          <p:spTgt spid="25"/>
                                        </p:tgtEl>
                                        <p:attrNameLst>
                                          <p:attrName>ppt_x</p:attrName>
                                        </p:attrNameLst>
                                      </p:cBhvr>
                                      <p:tavLst>
                                        <p:tav tm="0">
                                          <p:val>
                                            <p:strVal val="0-#ppt_w/2"/>
                                          </p:val>
                                        </p:tav>
                                        <p:tav tm="100000">
                                          <p:val>
                                            <p:strVal val="#ppt_x"/>
                                          </p:val>
                                        </p:tav>
                                      </p:tavLst>
                                    </p:anim>
                                    <p:anim calcmode="lin" valueType="num">
                                      <p:cBhvr additive="base">
                                        <p:cTn id="198" dur="2000" fill="hold"/>
                                        <p:tgtEl>
                                          <p:spTgt spid="25"/>
                                        </p:tgtEl>
                                        <p:attrNameLst>
                                          <p:attrName>ppt_y</p:attrName>
                                        </p:attrNameLst>
                                      </p:cBhvr>
                                      <p:tavLst>
                                        <p:tav tm="0">
                                          <p:val>
                                            <p:strVal val="0-#ppt_h/2"/>
                                          </p:val>
                                        </p:tav>
                                        <p:tav tm="100000">
                                          <p:val>
                                            <p:strVal val="#ppt_y"/>
                                          </p:val>
                                        </p:tav>
                                      </p:tavLst>
                                    </p:anim>
                                  </p:childTnLst>
                                </p:cTn>
                              </p:par>
                              <p:par>
                                <p:cTn id="199" presetID="2" presetClass="entr" presetSubtype="9" fill="hold" grpId="0" nodeType="withEffect">
                                  <p:stCondLst>
                                    <p:cond delay="0"/>
                                  </p:stCondLst>
                                  <p:childTnLst>
                                    <p:set>
                                      <p:cBhvr>
                                        <p:cTn id="200" dur="1" fill="hold">
                                          <p:stCondLst>
                                            <p:cond delay="0"/>
                                          </p:stCondLst>
                                        </p:cTn>
                                        <p:tgtEl>
                                          <p:spTgt spid="26"/>
                                        </p:tgtEl>
                                        <p:attrNameLst>
                                          <p:attrName>style.visibility</p:attrName>
                                        </p:attrNameLst>
                                      </p:cBhvr>
                                      <p:to>
                                        <p:strVal val="visible"/>
                                      </p:to>
                                    </p:set>
                                    <p:anim calcmode="lin" valueType="num">
                                      <p:cBhvr additive="base">
                                        <p:cTn id="201" dur="2000" fill="hold"/>
                                        <p:tgtEl>
                                          <p:spTgt spid="26"/>
                                        </p:tgtEl>
                                        <p:attrNameLst>
                                          <p:attrName>ppt_x</p:attrName>
                                        </p:attrNameLst>
                                      </p:cBhvr>
                                      <p:tavLst>
                                        <p:tav tm="0">
                                          <p:val>
                                            <p:strVal val="0-#ppt_w/2"/>
                                          </p:val>
                                        </p:tav>
                                        <p:tav tm="100000">
                                          <p:val>
                                            <p:strVal val="#ppt_x"/>
                                          </p:val>
                                        </p:tav>
                                      </p:tavLst>
                                    </p:anim>
                                    <p:anim calcmode="lin" valueType="num">
                                      <p:cBhvr additive="base">
                                        <p:cTn id="202" dur="2000" fill="hold"/>
                                        <p:tgtEl>
                                          <p:spTgt spid="26"/>
                                        </p:tgtEl>
                                        <p:attrNameLst>
                                          <p:attrName>ppt_y</p:attrName>
                                        </p:attrNameLst>
                                      </p:cBhvr>
                                      <p:tavLst>
                                        <p:tav tm="0">
                                          <p:val>
                                            <p:strVal val="0-#ppt_h/2"/>
                                          </p:val>
                                        </p:tav>
                                        <p:tav tm="100000">
                                          <p:val>
                                            <p:strVal val="#ppt_y"/>
                                          </p:val>
                                        </p:tav>
                                      </p:tavLst>
                                    </p:anim>
                                  </p:childTnLst>
                                </p:cTn>
                              </p:par>
                              <p:par>
                                <p:cTn id="203" presetID="2" presetClass="entr" presetSubtype="9" fill="hold" grpId="0" nodeType="withEffect">
                                  <p:stCondLst>
                                    <p:cond delay="0"/>
                                  </p:stCondLst>
                                  <p:childTnLst>
                                    <p:set>
                                      <p:cBhvr>
                                        <p:cTn id="204" dur="1" fill="hold">
                                          <p:stCondLst>
                                            <p:cond delay="0"/>
                                          </p:stCondLst>
                                        </p:cTn>
                                        <p:tgtEl>
                                          <p:spTgt spid="27"/>
                                        </p:tgtEl>
                                        <p:attrNameLst>
                                          <p:attrName>style.visibility</p:attrName>
                                        </p:attrNameLst>
                                      </p:cBhvr>
                                      <p:to>
                                        <p:strVal val="visible"/>
                                      </p:to>
                                    </p:set>
                                    <p:anim calcmode="lin" valueType="num">
                                      <p:cBhvr additive="base">
                                        <p:cTn id="205" dur="2000" fill="hold"/>
                                        <p:tgtEl>
                                          <p:spTgt spid="27"/>
                                        </p:tgtEl>
                                        <p:attrNameLst>
                                          <p:attrName>ppt_x</p:attrName>
                                        </p:attrNameLst>
                                      </p:cBhvr>
                                      <p:tavLst>
                                        <p:tav tm="0">
                                          <p:val>
                                            <p:strVal val="0-#ppt_w/2"/>
                                          </p:val>
                                        </p:tav>
                                        <p:tav tm="100000">
                                          <p:val>
                                            <p:strVal val="#ppt_x"/>
                                          </p:val>
                                        </p:tav>
                                      </p:tavLst>
                                    </p:anim>
                                    <p:anim calcmode="lin" valueType="num">
                                      <p:cBhvr additive="base">
                                        <p:cTn id="206" dur="2000" fill="hold"/>
                                        <p:tgtEl>
                                          <p:spTgt spid="27"/>
                                        </p:tgtEl>
                                        <p:attrNameLst>
                                          <p:attrName>ppt_y</p:attrName>
                                        </p:attrNameLst>
                                      </p:cBhvr>
                                      <p:tavLst>
                                        <p:tav tm="0">
                                          <p:val>
                                            <p:strVal val="0-#ppt_h/2"/>
                                          </p:val>
                                        </p:tav>
                                        <p:tav tm="100000">
                                          <p:val>
                                            <p:strVal val="#ppt_y"/>
                                          </p:val>
                                        </p:tav>
                                      </p:tavLst>
                                    </p:anim>
                                  </p:childTnLst>
                                </p:cTn>
                              </p:par>
                              <p:par>
                                <p:cTn id="207" presetID="2" presetClass="entr" presetSubtype="9"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 calcmode="lin" valueType="num">
                                      <p:cBhvr additive="base">
                                        <p:cTn id="209" dur="2000" fill="hold"/>
                                        <p:tgtEl>
                                          <p:spTgt spid="28"/>
                                        </p:tgtEl>
                                        <p:attrNameLst>
                                          <p:attrName>ppt_x</p:attrName>
                                        </p:attrNameLst>
                                      </p:cBhvr>
                                      <p:tavLst>
                                        <p:tav tm="0">
                                          <p:val>
                                            <p:strVal val="0-#ppt_w/2"/>
                                          </p:val>
                                        </p:tav>
                                        <p:tav tm="100000">
                                          <p:val>
                                            <p:strVal val="#ppt_x"/>
                                          </p:val>
                                        </p:tav>
                                      </p:tavLst>
                                    </p:anim>
                                    <p:anim calcmode="lin" valueType="num">
                                      <p:cBhvr additive="base">
                                        <p:cTn id="210" dur="2000" fill="hold"/>
                                        <p:tgtEl>
                                          <p:spTgt spid="28"/>
                                        </p:tgtEl>
                                        <p:attrNameLst>
                                          <p:attrName>ppt_y</p:attrName>
                                        </p:attrNameLst>
                                      </p:cBhvr>
                                      <p:tavLst>
                                        <p:tav tm="0">
                                          <p:val>
                                            <p:strVal val="0-#ppt_h/2"/>
                                          </p:val>
                                        </p:tav>
                                        <p:tav tm="100000">
                                          <p:val>
                                            <p:strVal val="#ppt_y"/>
                                          </p:val>
                                        </p:tav>
                                      </p:tavLst>
                                    </p:anim>
                                  </p:childTnLst>
                                </p:cTn>
                              </p:par>
                              <p:par>
                                <p:cTn id="211" presetID="2" presetClass="entr" presetSubtype="9" fill="hold" grpId="0" nodeType="withEffect">
                                  <p:stCondLst>
                                    <p:cond delay="0"/>
                                  </p:stCondLst>
                                  <p:childTnLst>
                                    <p:set>
                                      <p:cBhvr>
                                        <p:cTn id="212" dur="1" fill="hold">
                                          <p:stCondLst>
                                            <p:cond delay="0"/>
                                          </p:stCondLst>
                                        </p:cTn>
                                        <p:tgtEl>
                                          <p:spTgt spid="29"/>
                                        </p:tgtEl>
                                        <p:attrNameLst>
                                          <p:attrName>style.visibility</p:attrName>
                                        </p:attrNameLst>
                                      </p:cBhvr>
                                      <p:to>
                                        <p:strVal val="visible"/>
                                      </p:to>
                                    </p:set>
                                    <p:anim calcmode="lin" valueType="num">
                                      <p:cBhvr additive="base">
                                        <p:cTn id="213" dur="2000" fill="hold"/>
                                        <p:tgtEl>
                                          <p:spTgt spid="29"/>
                                        </p:tgtEl>
                                        <p:attrNameLst>
                                          <p:attrName>ppt_x</p:attrName>
                                        </p:attrNameLst>
                                      </p:cBhvr>
                                      <p:tavLst>
                                        <p:tav tm="0">
                                          <p:val>
                                            <p:strVal val="0-#ppt_w/2"/>
                                          </p:val>
                                        </p:tav>
                                        <p:tav tm="100000">
                                          <p:val>
                                            <p:strVal val="#ppt_x"/>
                                          </p:val>
                                        </p:tav>
                                      </p:tavLst>
                                    </p:anim>
                                    <p:anim calcmode="lin" valueType="num">
                                      <p:cBhvr additive="base">
                                        <p:cTn id="214" dur="2000" fill="hold"/>
                                        <p:tgtEl>
                                          <p:spTgt spid="29"/>
                                        </p:tgtEl>
                                        <p:attrNameLst>
                                          <p:attrName>ppt_y</p:attrName>
                                        </p:attrNameLst>
                                      </p:cBhvr>
                                      <p:tavLst>
                                        <p:tav tm="0">
                                          <p:val>
                                            <p:strVal val="0-#ppt_h/2"/>
                                          </p:val>
                                        </p:tav>
                                        <p:tav tm="100000">
                                          <p:val>
                                            <p:strVal val="#ppt_y"/>
                                          </p:val>
                                        </p:tav>
                                      </p:tavLst>
                                    </p:anim>
                                  </p:childTnLst>
                                </p:cTn>
                              </p:par>
                              <p:par>
                                <p:cTn id="215" presetID="2" presetClass="entr" presetSubtype="3" fill="hold" grpId="0" nodeType="withEffect">
                                  <p:stCondLst>
                                    <p:cond delay="0"/>
                                  </p:stCondLst>
                                  <p:childTnLst>
                                    <p:set>
                                      <p:cBhvr>
                                        <p:cTn id="216" dur="1" fill="hold">
                                          <p:stCondLst>
                                            <p:cond delay="0"/>
                                          </p:stCondLst>
                                        </p:cTn>
                                        <p:tgtEl>
                                          <p:spTgt spid="5"/>
                                        </p:tgtEl>
                                        <p:attrNameLst>
                                          <p:attrName>style.visibility</p:attrName>
                                        </p:attrNameLst>
                                      </p:cBhvr>
                                      <p:to>
                                        <p:strVal val="visible"/>
                                      </p:to>
                                    </p:set>
                                    <p:anim calcmode="lin" valueType="num">
                                      <p:cBhvr additive="base">
                                        <p:cTn id="217" dur="2000" fill="hold"/>
                                        <p:tgtEl>
                                          <p:spTgt spid="5"/>
                                        </p:tgtEl>
                                        <p:attrNameLst>
                                          <p:attrName>ppt_x</p:attrName>
                                        </p:attrNameLst>
                                      </p:cBhvr>
                                      <p:tavLst>
                                        <p:tav tm="0">
                                          <p:val>
                                            <p:strVal val="1+#ppt_w/2"/>
                                          </p:val>
                                        </p:tav>
                                        <p:tav tm="100000">
                                          <p:val>
                                            <p:strVal val="#ppt_x"/>
                                          </p:val>
                                        </p:tav>
                                      </p:tavLst>
                                    </p:anim>
                                    <p:anim calcmode="lin" valueType="num">
                                      <p:cBhvr additive="base">
                                        <p:cTn id="218" dur="2000" fill="hold"/>
                                        <p:tgtEl>
                                          <p:spTgt spid="5"/>
                                        </p:tgtEl>
                                        <p:attrNameLst>
                                          <p:attrName>ppt_y</p:attrName>
                                        </p:attrNameLst>
                                      </p:cBhvr>
                                      <p:tavLst>
                                        <p:tav tm="0">
                                          <p:val>
                                            <p:strVal val="0-#ppt_h/2"/>
                                          </p:val>
                                        </p:tav>
                                        <p:tav tm="100000">
                                          <p:val>
                                            <p:strVal val="#ppt_y"/>
                                          </p:val>
                                        </p:tav>
                                      </p:tavLst>
                                    </p:anim>
                                  </p:childTnLst>
                                </p:cTn>
                              </p:par>
                              <p:par>
                                <p:cTn id="219" presetID="2" presetClass="entr" presetSubtype="3" fill="hold" grpId="0" nodeType="withEffect">
                                  <p:stCondLst>
                                    <p:cond delay="0"/>
                                  </p:stCondLst>
                                  <p:childTnLst>
                                    <p:set>
                                      <p:cBhvr>
                                        <p:cTn id="220" dur="1" fill="hold">
                                          <p:stCondLst>
                                            <p:cond delay="0"/>
                                          </p:stCondLst>
                                        </p:cTn>
                                        <p:tgtEl>
                                          <p:spTgt spid="6"/>
                                        </p:tgtEl>
                                        <p:attrNameLst>
                                          <p:attrName>style.visibility</p:attrName>
                                        </p:attrNameLst>
                                      </p:cBhvr>
                                      <p:to>
                                        <p:strVal val="visible"/>
                                      </p:to>
                                    </p:set>
                                    <p:anim calcmode="lin" valueType="num">
                                      <p:cBhvr additive="base">
                                        <p:cTn id="221" dur="2000" fill="hold"/>
                                        <p:tgtEl>
                                          <p:spTgt spid="6"/>
                                        </p:tgtEl>
                                        <p:attrNameLst>
                                          <p:attrName>ppt_x</p:attrName>
                                        </p:attrNameLst>
                                      </p:cBhvr>
                                      <p:tavLst>
                                        <p:tav tm="0">
                                          <p:val>
                                            <p:strVal val="1+#ppt_w/2"/>
                                          </p:val>
                                        </p:tav>
                                        <p:tav tm="100000">
                                          <p:val>
                                            <p:strVal val="#ppt_x"/>
                                          </p:val>
                                        </p:tav>
                                      </p:tavLst>
                                    </p:anim>
                                    <p:anim calcmode="lin" valueType="num">
                                      <p:cBhvr additive="base">
                                        <p:cTn id="222" dur="2000" fill="hold"/>
                                        <p:tgtEl>
                                          <p:spTgt spid="6"/>
                                        </p:tgtEl>
                                        <p:attrNameLst>
                                          <p:attrName>ppt_y</p:attrName>
                                        </p:attrNameLst>
                                      </p:cBhvr>
                                      <p:tavLst>
                                        <p:tav tm="0">
                                          <p:val>
                                            <p:strVal val="0-#ppt_h/2"/>
                                          </p:val>
                                        </p:tav>
                                        <p:tav tm="100000">
                                          <p:val>
                                            <p:strVal val="#ppt_y"/>
                                          </p:val>
                                        </p:tav>
                                      </p:tavLst>
                                    </p:anim>
                                  </p:childTnLst>
                                </p:cTn>
                              </p:par>
                              <p:par>
                                <p:cTn id="223" presetID="2" presetClass="entr" presetSubtype="3" fill="hold" grpId="0" nodeType="withEffect">
                                  <p:stCondLst>
                                    <p:cond delay="0"/>
                                  </p:stCondLst>
                                  <p:childTnLst>
                                    <p:set>
                                      <p:cBhvr>
                                        <p:cTn id="224" dur="1" fill="hold">
                                          <p:stCondLst>
                                            <p:cond delay="0"/>
                                          </p:stCondLst>
                                        </p:cTn>
                                        <p:tgtEl>
                                          <p:spTgt spid="7"/>
                                        </p:tgtEl>
                                        <p:attrNameLst>
                                          <p:attrName>style.visibility</p:attrName>
                                        </p:attrNameLst>
                                      </p:cBhvr>
                                      <p:to>
                                        <p:strVal val="visible"/>
                                      </p:to>
                                    </p:set>
                                    <p:anim calcmode="lin" valueType="num">
                                      <p:cBhvr additive="base">
                                        <p:cTn id="225" dur="2000" fill="hold"/>
                                        <p:tgtEl>
                                          <p:spTgt spid="7"/>
                                        </p:tgtEl>
                                        <p:attrNameLst>
                                          <p:attrName>ppt_x</p:attrName>
                                        </p:attrNameLst>
                                      </p:cBhvr>
                                      <p:tavLst>
                                        <p:tav tm="0">
                                          <p:val>
                                            <p:strVal val="1+#ppt_w/2"/>
                                          </p:val>
                                        </p:tav>
                                        <p:tav tm="100000">
                                          <p:val>
                                            <p:strVal val="#ppt_x"/>
                                          </p:val>
                                        </p:tav>
                                      </p:tavLst>
                                    </p:anim>
                                    <p:anim calcmode="lin" valueType="num">
                                      <p:cBhvr additive="base">
                                        <p:cTn id="226" dur="2000" fill="hold"/>
                                        <p:tgtEl>
                                          <p:spTgt spid="7"/>
                                        </p:tgtEl>
                                        <p:attrNameLst>
                                          <p:attrName>ppt_y</p:attrName>
                                        </p:attrNameLst>
                                      </p:cBhvr>
                                      <p:tavLst>
                                        <p:tav tm="0">
                                          <p:val>
                                            <p:strVal val="0-#ppt_h/2"/>
                                          </p:val>
                                        </p:tav>
                                        <p:tav tm="100000">
                                          <p:val>
                                            <p:strVal val="#ppt_y"/>
                                          </p:val>
                                        </p:tav>
                                      </p:tavLst>
                                    </p:anim>
                                  </p:childTnLst>
                                </p:cTn>
                              </p:par>
                              <p:par>
                                <p:cTn id="227" presetID="2" presetClass="entr" presetSubtype="3" fill="hold" grpId="0" nodeType="withEffect">
                                  <p:stCondLst>
                                    <p:cond delay="0"/>
                                  </p:stCondLst>
                                  <p:childTnLst>
                                    <p:set>
                                      <p:cBhvr>
                                        <p:cTn id="228" dur="1" fill="hold">
                                          <p:stCondLst>
                                            <p:cond delay="0"/>
                                          </p:stCondLst>
                                        </p:cTn>
                                        <p:tgtEl>
                                          <p:spTgt spid="8"/>
                                        </p:tgtEl>
                                        <p:attrNameLst>
                                          <p:attrName>style.visibility</p:attrName>
                                        </p:attrNameLst>
                                      </p:cBhvr>
                                      <p:to>
                                        <p:strVal val="visible"/>
                                      </p:to>
                                    </p:set>
                                    <p:anim calcmode="lin" valueType="num">
                                      <p:cBhvr additive="base">
                                        <p:cTn id="229" dur="2000" fill="hold"/>
                                        <p:tgtEl>
                                          <p:spTgt spid="8"/>
                                        </p:tgtEl>
                                        <p:attrNameLst>
                                          <p:attrName>ppt_x</p:attrName>
                                        </p:attrNameLst>
                                      </p:cBhvr>
                                      <p:tavLst>
                                        <p:tav tm="0">
                                          <p:val>
                                            <p:strVal val="1+#ppt_w/2"/>
                                          </p:val>
                                        </p:tav>
                                        <p:tav tm="100000">
                                          <p:val>
                                            <p:strVal val="#ppt_x"/>
                                          </p:val>
                                        </p:tav>
                                      </p:tavLst>
                                    </p:anim>
                                    <p:anim calcmode="lin" valueType="num">
                                      <p:cBhvr additive="base">
                                        <p:cTn id="230" dur="2000" fill="hold"/>
                                        <p:tgtEl>
                                          <p:spTgt spid="8"/>
                                        </p:tgtEl>
                                        <p:attrNameLst>
                                          <p:attrName>ppt_y</p:attrName>
                                        </p:attrNameLst>
                                      </p:cBhvr>
                                      <p:tavLst>
                                        <p:tav tm="0">
                                          <p:val>
                                            <p:strVal val="0-#ppt_h/2"/>
                                          </p:val>
                                        </p:tav>
                                        <p:tav tm="100000">
                                          <p:val>
                                            <p:strVal val="#ppt_y"/>
                                          </p:val>
                                        </p:tav>
                                      </p:tavLst>
                                    </p:anim>
                                  </p:childTnLst>
                                </p:cTn>
                              </p:par>
                              <p:par>
                                <p:cTn id="231" presetID="2" presetClass="entr" presetSubtype="3" fill="hold" grpId="0" nodeType="withEffect">
                                  <p:stCondLst>
                                    <p:cond delay="0"/>
                                  </p:stCondLst>
                                  <p:childTnLst>
                                    <p:set>
                                      <p:cBhvr>
                                        <p:cTn id="232" dur="1" fill="hold">
                                          <p:stCondLst>
                                            <p:cond delay="0"/>
                                          </p:stCondLst>
                                        </p:cTn>
                                        <p:tgtEl>
                                          <p:spTgt spid="9"/>
                                        </p:tgtEl>
                                        <p:attrNameLst>
                                          <p:attrName>style.visibility</p:attrName>
                                        </p:attrNameLst>
                                      </p:cBhvr>
                                      <p:to>
                                        <p:strVal val="visible"/>
                                      </p:to>
                                    </p:set>
                                    <p:anim calcmode="lin" valueType="num">
                                      <p:cBhvr additive="base">
                                        <p:cTn id="233" dur="2000" fill="hold"/>
                                        <p:tgtEl>
                                          <p:spTgt spid="9"/>
                                        </p:tgtEl>
                                        <p:attrNameLst>
                                          <p:attrName>ppt_x</p:attrName>
                                        </p:attrNameLst>
                                      </p:cBhvr>
                                      <p:tavLst>
                                        <p:tav tm="0">
                                          <p:val>
                                            <p:strVal val="1+#ppt_w/2"/>
                                          </p:val>
                                        </p:tav>
                                        <p:tav tm="100000">
                                          <p:val>
                                            <p:strVal val="#ppt_x"/>
                                          </p:val>
                                        </p:tav>
                                      </p:tavLst>
                                    </p:anim>
                                    <p:anim calcmode="lin" valueType="num">
                                      <p:cBhvr additive="base">
                                        <p:cTn id="234" dur="2000" fill="hold"/>
                                        <p:tgtEl>
                                          <p:spTgt spid="9"/>
                                        </p:tgtEl>
                                        <p:attrNameLst>
                                          <p:attrName>ppt_y</p:attrName>
                                        </p:attrNameLst>
                                      </p:cBhvr>
                                      <p:tavLst>
                                        <p:tav tm="0">
                                          <p:val>
                                            <p:strVal val="0-#ppt_h/2"/>
                                          </p:val>
                                        </p:tav>
                                        <p:tav tm="100000">
                                          <p:val>
                                            <p:strVal val="#ppt_y"/>
                                          </p:val>
                                        </p:tav>
                                      </p:tavLst>
                                    </p:anim>
                                  </p:childTnLst>
                                </p:cTn>
                              </p:par>
                              <p:par>
                                <p:cTn id="235" presetID="2" presetClass="entr" presetSubtype="3" fill="hold" grpId="0" nodeType="withEffect">
                                  <p:stCondLst>
                                    <p:cond delay="0"/>
                                  </p:stCondLst>
                                  <p:childTnLst>
                                    <p:set>
                                      <p:cBhvr>
                                        <p:cTn id="236" dur="1" fill="hold">
                                          <p:stCondLst>
                                            <p:cond delay="0"/>
                                          </p:stCondLst>
                                        </p:cTn>
                                        <p:tgtEl>
                                          <p:spTgt spid="10"/>
                                        </p:tgtEl>
                                        <p:attrNameLst>
                                          <p:attrName>style.visibility</p:attrName>
                                        </p:attrNameLst>
                                      </p:cBhvr>
                                      <p:to>
                                        <p:strVal val="visible"/>
                                      </p:to>
                                    </p:set>
                                    <p:anim calcmode="lin" valueType="num">
                                      <p:cBhvr additive="base">
                                        <p:cTn id="237" dur="2000" fill="hold"/>
                                        <p:tgtEl>
                                          <p:spTgt spid="10"/>
                                        </p:tgtEl>
                                        <p:attrNameLst>
                                          <p:attrName>ppt_x</p:attrName>
                                        </p:attrNameLst>
                                      </p:cBhvr>
                                      <p:tavLst>
                                        <p:tav tm="0">
                                          <p:val>
                                            <p:strVal val="1+#ppt_w/2"/>
                                          </p:val>
                                        </p:tav>
                                        <p:tav tm="100000">
                                          <p:val>
                                            <p:strVal val="#ppt_x"/>
                                          </p:val>
                                        </p:tav>
                                      </p:tavLst>
                                    </p:anim>
                                    <p:anim calcmode="lin" valueType="num">
                                      <p:cBhvr additive="base">
                                        <p:cTn id="238" dur="2000" fill="hold"/>
                                        <p:tgtEl>
                                          <p:spTgt spid="10"/>
                                        </p:tgtEl>
                                        <p:attrNameLst>
                                          <p:attrName>ppt_y</p:attrName>
                                        </p:attrNameLst>
                                      </p:cBhvr>
                                      <p:tavLst>
                                        <p:tav tm="0">
                                          <p:val>
                                            <p:strVal val="0-#ppt_h/2"/>
                                          </p:val>
                                        </p:tav>
                                        <p:tav tm="100000">
                                          <p:val>
                                            <p:strVal val="#ppt_y"/>
                                          </p:val>
                                        </p:tav>
                                      </p:tavLst>
                                    </p:anim>
                                  </p:childTnLst>
                                </p:cTn>
                              </p:par>
                              <p:par>
                                <p:cTn id="239" presetID="2" presetClass="entr" presetSubtype="3" fill="hold" grpId="0" nodeType="withEffect">
                                  <p:stCondLst>
                                    <p:cond delay="0"/>
                                  </p:stCondLst>
                                  <p:childTnLst>
                                    <p:set>
                                      <p:cBhvr>
                                        <p:cTn id="240" dur="1" fill="hold">
                                          <p:stCondLst>
                                            <p:cond delay="0"/>
                                          </p:stCondLst>
                                        </p:cTn>
                                        <p:tgtEl>
                                          <p:spTgt spid="11"/>
                                        </p:tgtEl>
                                        <p:attrNameLst>
                                          <p:attrName>style.visibility</p:attrName>
                                        </p:attrNameLst>
                                      </p:cBhvr>
                                      <p:to>
                                        <p:strVal val="visible"/>
                                      </p:to>
                                    </p:set>
                                    <p:anim calcmode="lin" valueType="num">
                                      <p:cBhvr additive="base">
                                        <p:cTn id="241" dur="2000" fill="hold"/>
                                        <p:tgtEl>
                                          <p:spTgt spid="11"/>
                                        </p:tgtEl>
                                        <p:attrNameLst>
                                          <p:attrName>ppt_x</p:attrName>
                                        </p:attrNameLst>
                                      </p:cBhvr>
                                      <p:tavLst>
                                        <p:tav tm="0">
                                          <p:val>
                                            <p:strVal val="1+#ppt_w/2"/>
                                          </p:val>
                                        </p:tav>
                                        <p:tav tm="100000">
                                          <p:val>
                                            <p:strVal val="#ppt_x"/>
                                          </p:val>
                                        </p:tav>
                                      </p:tavLst>
                                    </p:anim>
                                    <p:anim calcmode="lin" valueType="num">
                                      <p:cBhvr additive="base">
                                        <p:cTn id="242" dur="2000" fill="hold"/>
                                        <p:tgtEl>
                                          <p:spTgt spid="11"/>
                                        </p:tgtEl>
                                        <p:attrNameLst>
                                          <p:attrName>ppt_y</p:attrName>
                                        </p:attrNameLst>
                                      </p:cBhvr>
                                      <p:tavLst>
                                        <p:tav tm="0">
                                          <p:val>
                                            <p:strVal val="0-#ppt_h/2"/>
                                          </p:val>
                                        </p:tav>
                                        <p:tav tm="100000">
                                          <p:val>
                                            <p:strVal val="#ppt_y"/>
                                          </p:val>
                                        </p:tav>
                                      </p:tavLst>
                                    </p:anim>
                                  </p:childTnLst>
                                </p:cTn>
                              </p:par>
                              <p:par>
                                <p:cTn id="243" presetID="2" presetClass="entr" presetSubtype="3" fill="hold" grpId="0" nodeType="withEffect">
                                  <p:stCondLst>
                                    <p:cond delay="0"/>
                                  </p:stCondLst>
                                  <p:childTnLst>
                                    <p:set>
                                      <p:cBhvr>
                                        <p:cTn id="244" dur="1" fill="hold">
                                          <p:stCondLst>
                                            <p:cond delay="0"/>
                                          </p:stCondLst>
                                        </p:cTn>
                                        <p:tgtEl>
                                          <p:spTgt spid="12"/>
                                        </p:tgtEl>
                                        <p:attrNameLst>
                                          <p:attrName>style.visibility</p:attrName>
                                        </p:attrNameLst>
                                      </p:cBhvr>
                                      <p:to>
                                        <p:strVal val="visible"/>
                                      </p:to>
                                    </p:set>
                                    <p:anim calcmode="lin" valueType="num">
                                      <p:cBhvr additive="base">
                                        <p:cTn id="245" dur="2000" fill="hold"/>
                                        <p:tgtEl>
                                          <p:spTgt spid="12"/>
                                        </p:tgtEl>
                                        <p:attrNameLst>
                                          <p:attrName>ppt_x</p:attrName>
                                        </p:attrNameLst>
                                      </p:cBhvr>
                                      <p:tavLst>
                                        <p:tav tm="0">
                                          <p:val>
                                            <p:strVal val="1+#ppt_w/2"/>
                                          </p:val>
                                        </p:tav>
                                        <p:tav tm="100000">
                                          <p:val>
                                            <p:strVal val="#ppt_x"/>
                                          </p:val>
                                        </p:tav>
                                      </p:tavLst>
                                    </p:anim>
                                    <p:anim calcmode="lin" valueType="num">
                                      <p:cBhvr additive="base">
                                        <p:cTn id="246" dur="2000" fill="hold"/>
                                        <p:tgtEl>
                                          <p:spTgt spid="12"/>
                                        </p:tgtEl>
                                        <p:attrNameLst>
                                          <p:attrName>ppt_y</p:attrName>
                                        </p:attrNameLst>
                                      </p:cBhvr>
                                      <p:tavLst>
                                        <p:tav tm="0">
                                          <p:val>
                                            <p:strVal val="0-#ppt_h/2"/>
                                          </p:val>
                                        </p:tav>
                                        <p:tav tm="100000">
                                          <p:val>
                                            <p:strVal val="#ppt_y"/>
                                          </p:val>
                                        </p:tav>
                                      </p:tavLst>
                                    </p:anim>
                                  </p:childTnLst>
                                </p:cTn>
                              </p:par>
                              <p:par>
                                <p:cTn id="247" presetID="2" presetClass="entr" presetSubtype="3" fill="hold" grpId="0" nodeType="withEffect">
                                  <p:stCondLst>
                                    <p:cond delay="0"/>
                                  </p:stCondLst>
                                  <p:childTnLst>
                                    <p:set>
                                      <p:cBhvr>
                                        <p:cTn id="248" dur="1" fill="hold">
                                          <p:stCondLst>
                                            <p:cond delay="0"/>
                                          </p:stCondLst>
                                        </p:cTn>
                                        <p:tgtEl>
                                          <p:spTgt spid="13"/>
                                        </p:tgtEl>
                                        <p:attrNameLst>
                                          <p:attrName>style.visibility</p:attrName>
                                        </p:attrNameLst>
                                      </p:cBhvr>
                                      <p:to>
                                        <p:strVal val="visible"/>
                                      </p:to>
                                    </p:set>
                                    <p:anim calcmode="lin" valueType="num">
                                      <p:cBhvr additive="base">
                                        <p:cTn id="249" dur="2000" fill="hold"/>
                                        <p:tgtEl>
                                          <p:spTgt spid="13"/>
                                        </p:tgtEl>
                                        <p:attrNameLst>
                                          <p:attrName>ppt_x</p:attrName>
                                        </p:attrNameLst>
                                      </p:cBhvr>
                                      <p:tavLst>
                                        <p:tav tm="0">
                                          <p:val>
                                            <p:strVal val="1+#ppt_w/2"/>
                                          </p:val>
                                        </p:tav>
                                        <p:tav tm="100000">
                                          <p:val>
                                            <p:strVal val="#ppt_x"/>
                                          </p:val>
                                        </p:tav>
                                      </p:tavLst>
                                    </p:anim>
                                    <p:anim calcmode="lin" valueType="num">
                                      <p:cBhvr additive="base">
                                        <p:cTn id="250" dur="2000" fill="hold"/>
                                        <p:tgtEl>
                                          <p:spTgt spid="13"/>
                                        </p:tgtEl>
                                        <p:attrNameLst>
                                          <p:attrName>ppt_y</p:attrName>
                                        </p:attrNameLst>
                                      </p:cBhvr>
                                      <p:tavLst>
                                        <p:tav tm="0">
                                          <p:val>
                                            <p:strVal val="0-#ppt_h/2"/>
                                          </p:val>
                                        </p:tav>
                                        <p:tav tm="100000">
                                          <p:val>
                                            <p:strVal val="#ppt_y"/>
                                          </p:val>
                                        </p:tav>
                                      </p:tavLst>
                                    </p:anim>
                                  </p:childTnLst>
                                </p:cTn>
                              </p:par>
                              <p:par>
                                <p:cTn id="251" presetID="2" presetClass="entr" presetSubtype="3" fill="hold" grpId="0" nodeType="withEffect">
                                  <p:stCondLst>
                                    <p:cond delay="0"/>
                                  </p:stCondLst>
                                  <p:childTnLst>
                                    <p:set>
                                      <p:cBhvr>
                                        <p:cTn id="252" dur="1" fill="hold">
                                          <p:stCondLst>
                                            <p:cond delay="0"/>
                                          </p:stCondLst>
                                        </p:cTn>
                                        <p:tgtEl>
                                          <p:spTgt spid="14"/>
                                        </p:tgtEl>
                                        <p:attrNameLst>
                                          <p:attrName>style.visibility</p:attrName>
                                        </p:attrNameLst>
                                      </p:cBhvr>
                                      <p:to>
                                        <p:strVal val="visible"/>
                                      </p:to>
                                    </p:set>
                                    <p:anim calcmode="lin" valueType="num">
                                      <p:cBhvr additive="base">
                                        <p:cTn id="253" dur="2000" fill="hold"/>
                                        <p:tgtEl>
                                          <p:spTgt spid="14"/>
                                        </p:tgtEl>
                                        <p:attrNameLst>
                                          <p:attrName>ppt_x</p:attrName>
                                        </p:attrNameLst>
                                      </p:cBhvr>
                                      <p:tavLst>
                                        <p:tav tm="0">
                                          <p:val>
                                            <p:strVal val="1+#ppt_w/2"/>
                                          </p:val>
                                        </p:tav>
                                        <p:tav tm="100000">
                                          <p:val>
                                            <p:strVal val="#ppt_x"/>
                                          </p:val>
                                        </p:tav>
                                      </p:tavLst>
                                    </p:anim>
                                    <p:anim calcmode="lin" valueType="num">
                                      <p:cBhvr additive="base">
                                        <p:cTn id="254" dur="2000" fill="hold"/>
                                        <p:tgtEl>
                                          <p:spTgt spid="14"/>
                                        </p:tgtEl>
                                        <p:attrNameLst>
                                          <p:attrName>ppt_y</p:attrName>
                                        </p:attrNameLst>
                                      </p:cBhvr>
                                      <p:tavLst>
                                        <p:tav tm="0">
                                          <p:val>
                                            <p:strVal val="0-#ppt_h/2"/>
                                          </p:val>
                                        </p:tav>
                                        <p:tav tm="100000">
                                          <p:val>
                                            <p:strVal val="#ppt_y"/>
                                          </p:val>
                                        </p:tav>
                                      </p:tavLst>
                                    </p:anim>
                                  </p:childTnLst>
                                </p:cTn>
                              </p:par>
                              <p:par>
                                <p:cTn id="255" presetID="2" presetClass="entr" presetSubtype="3" fill="hold" grpId="0" nodeType="withEffect">
                                  <p:stCondLst>
                                    <p:cond delay="0"/>
                                  </p:stCondLst>
                                  <p:childTnLst>
                                    <p:set>
                                      <p:cBhvr>
                                        <p:cTn id="256" dur="1" fill="hold">
                                          <p:stCondLst>
                                            <p:cond delay="0"/>
                                          </p:stCondLst>
                                        </p:cTn>
                                        <p:tgtEl>
                                          <p:spTgt spid="15"/>
                                        </p:tgtEl>
                                        <p:attrNameLst>
                                          <p:attrName>style.visibility</p:attrName>
                                        </p:attrNameLst>
                                      </p:cBhvr>
                                      <p:to>
                                        <p:strVal val="visible"/>
                                      </p:to>
                                    </p:set>
                                    <p:anim calcmode="lin" valueType="num">
                                      <p:cBhvr additive="base">
                                        <p:cTn id="257" dur="2000" fill="hold"/>
                                        <p:tgtEl>
                                          <p:spTgt spid="15"/>
                                        </p:tgtEl>
                                        <p:attrNameLst>
                                          <p:attrName>ppt_x</p:attrName>
                                        </p:attrNameLst>
                                      </p:cBhvr>
                                      <p:tavLst>
                                        <p:tav tm="0">
                                          <p:val>
                                            <p:strVal val="1+#ppt_w/2"/>
                                          </p:val>
                                        </p:tav>
                                        <p:tav tm="100000">
                                          <p:val>
                                            <p:strVal val="#ppt_x"/>
                                          </p:val>
                                        </p:tav>
                                      </p:tavLst>
                                    </p:anim>
                                    <p:anim calcmode="lin" valueType="num">
                                      <p:cBhvr additive="base">
                                        <p:cTn id="258" dur="2000" fill="hold"/>
                                        <p:tgtEl>
                                          <p:spTgt spid="15"/>
                                        </p:tgtEl>
                                        <p:attrNameLst>
                                          <p:attrName>ppt_y</p:attrName>
                                        </p:attrNameLst>
                                      </p:cBhvr>
                                      <p:tavLst>
                                        <p:tav tm="0">
                                          <p:val>
                                            <p:strVal val="0-#ppt_h/2"/>
                                          </p:val>
                                        </p:tav>
                                        <p:tav tm="100000">
                                          <p:val>
                                            <p:strVal val="#ppt_y"/>
                                          </p:val>
                                        </p:tav>
                                      </p:tavLst>
                                    </p:anim>
                                  </p:childTnLst>
                                </p:cTn>
                              </p:par>
                              <p:par>
                                <p:cTn id="259" presetID="2" presetClass="entr" presetSubtype="3" fill="hold" grpId="0" nodeType="withEffect">
                                  <p:stCondLst>
                                    <p:cond delay="0"/>
                                  </p:stCondLst>
                                  <p:childTnLst>
                                    <p:set>
                                      <p:cBhvr>
                                        <p:cTn id="260" dur="1" fill="hold">
                                          <p:stCondLst>
                                            <p:cond delay="0"/>
                                          </p:stCondLst>
                                        </p:cTn>
                                        <p:tgtEl>
                                          <p:spTgt spid="16"/>
                                        </p:tgtEl>
                                        <p:attrNameLst>
                                          <p:attrName>style.visibility</p:attrName>
                                        </p:attrNameLst>
                                      </p:cBhvr>
                                      <p:to>
                                        <p:strVal val="visible"/>
                                      </p:to>
                                    </p:set>
                                    <p:anim calcmode="lin" valueType="num">
                                      <p:cBhvr additive="base">
                                        <p:cTn id="261" dur="2000" fill="hold"/>
                                        <p:tgtEl>
                                          <p:spTgt spid="16"/>
                                        </p:tgtEl>
                                        <p:attrNameLst>
                                          <p:attrName>ppt_x</p:attrName>
                                        </p:attrNameLst>
                                      </p:cBhvr>
                                      <p:tavLst>
                                        <p:tav tm="0">
                                          <p:val>
                                            <p:strVal val="1+#ppt_w/2"/>
                                          </p:val>
                                        </p:tav>
                                        <p:tav tm="100000">
                                          <p:val>
                                            <p:strVal val="#ppt_x"/>
                                          </p:val>
                                        </p:tav>
                                      </p:tavLst>
                                    </p:anim>
                                    <p:anim calcmode="lin" valueType="num">
                                      <p:cBhvr additive="base">
                                        <p:cTn id="262" dur="2000" fill="hold"/>
                                        <p:tgtEl>
                                          <p:spTgt spid="16"/>
                                        </p:tgtEl>
                                        <p:attrNameLst>
                                          <p:attrName>ppt_y</p:attrName>
                                        </p:attrNameLst>
                                      </p:cBhvr>
                                      <p:tavLst>
                                        <p:tav tm="0">
                                          <p:val>
                                            <p:strVal val="0-#ppt_h/2"/>
                                          </p:val>
                                        </p:tav>
                                        <p:tav tm="100000">
                                          <p:val>
                                            <p:strVal val="#ppt_y"/>
                                          </p:val>
                                        </p:tav>
                                      </p:tavLst>
                                    </p:anim>
                                  </p:childTnLst>
                                </p:cTn>
                              </p:par>
                              <p:par>
                                <p:cTn id="263" presetID="2" presetClass="entr" presetSubtype="3" fill="hold" grpId="0" nodeType="withEffect">
                                  <p:stCondLst>
                                    <p:cond delay="0"/>
                                  </p:stCondLst>
                                  <p:childTnLst>
                                    <p:set>
                                      <p:cBhvr>
                                        <p:cTn id="264" dur="1" fill="hold">
                                          <p:stCondLst>
                                            <p:cond delay="0"/>
                                          </p:stCondLst>
                                        </p:cTn>
                                        <p:tgtEl>
                                          <p:spTgt spid="17"/>
                                        </p:tgtEl>
                                        <p:attrNameLst>
                                          <p:attrName>style.visibility</p:attrName>
                                        </p:attrNameLst>
                                      </p:cBhvr>
                                      <p:to>
                                        <p:strVal val="visible"/>
                                      </p:to>
                                    </p:set>
                                    <p:anim calcmode="lin" valueType="num">
                                      <p:cBhvr additive="base">
                                        <p:cTn id="265" dur="2000" fill="hold"/>
                                        <p:tgtEl>
                                          <p:spTgt spid="17"/>
                                        </p:tgtEl>
                                        <p:attrNameLst>
                                          <p:attrName>ppt_x</p:attrName>
                                        </p:attrNameLst>
                                      </p:cBhvr>
                                      <p:tavLst>
                                        <p:tav tm="0">
                                          <p:val>
                                            <p:strVal val="1+#ppt_w/2"/>
                                          </p:val>
                                        </p:tav>
                                        <p:tav tm="100000">
                                          <p:val>
                                            <p:strVal val="#ppt_x"/>
                                          </p:val>
                                        </p:tav>
                                      </p:tavLst>
                                    </p:anim>
                                    <p:anim calcmode="lin" valueType="num">
                                      <p:cBhvr additive="base">
                                        <p:cTn id="266" dur="2000" fill="hold"/>
                                        <p:tgtEl>
                                          <p:spTgt spid="17"/>
                                        </p:tgtEl>
                                        <p:attrNameLst>
                                          <p:attrName>ppt_y</p:attrName>
                                        </p:attrNameLst>
                                      </p:cBhvr>
                                      <p:tavLst>
                                        <p:tav tm="0">
                                          <p:val>
                                            <p:strVal val="0-#ppt_h/2"/>
                                          </p:val>
                                        </p:tav>
                                        <p:tav tm="100000">
                                          <p:val>
                                            <p:strVal val="#ppt_y"/>
                                          </p:val>
                                        </p:tav>
                                      </p:tavLst>
                                    </p:anim>
                                  </p:childTnLst>
                                </p:cTn>
                              </p:par>
                              <p:par>
                                <p:cTn id="267" presetID="3" presetClass="entr" presetSubtype="5" fill="hold" grpId="1" nodeType="withEffect">
                                  <p:stCondLst>
                                    <p:cond delay="0"/>
                                  </p:stCondLst>
                                  <p:childTnLst>
                                    <p:set>
                                      <p:cBhvr>
                                        <p:cTn id="268" dur="1" fill="hold">
                                          <p:stCondLst>
                                            <p:cond delay="0"/>
                                          </p:stCondLst>
                                        </p:cTn>
                                        <p:tgtEl>
                                          <p:spTgt spid="4"/>
                                        </p:tgtEl>
                                        <p:attrNameLst>
                                          <p:attrName>style.visibility</p:attrName>
                                        </p:attrNameLst>
                                      </p:cBhvr>
                                      <p:to>
                                        <p:strVal val="visible"/>
                                      </p:to>
                                    </p:set>
                                    <p:animEffect transition="in" filter="blinds(vertical)">
                                      <p:cBhvr>
                                        <p:cTn id="269" dur="2000"/>
                                        <p:tgtEl>
                                          <p:spTgt spid="4"/>
                                        </p:tgtEl>
                                      </p:cBhvr>
                                    </p:animEffect>
                                  </p:childTnLst>
                                </p:cTn>
                              </p:par>
                              <p:par>
                                <p:cTn id="270" presetID="3" presetClass="entr" presetSubtype="5" fill="hold" grpId="1" nodeType="withEffect">
                                  <p:stCondLst>
                                    <p:cond delay="0"/>
                                  </p:stCondLst>
                                  <p:childTnLst>
                                    <p:set>
                                      <p:cBhvr>
                                        <p:cTn id="271" dur="1" fill="hold">
                                          <p:stCondLst>
                                            <p:cond delay="0"/>
                                          </p:stCondLst>
                                        </p:cTn>
                                        <p:tgtEl>
                                          <p:spTgt spid="18"/>
                                        </p:tgtEl>
                                        <p:attrNameLst>
                                          <p:attrName>style.visibility</p:attrName>
                                        </p:attrNameLst>
                                      </p:cBhvr>
                                      <p:to>
                                        <p:strVal val="visible"/>
                                      </p:to>
                                    </p:set>
                                    <p:animEffect transition="in" filter="blinds(vertical)">
                                      <p:cBhvr>
                                        <p:cTn id="272" dur="2000"/>
                                        <p:tgtEl>
                                          <p:spTgt spid="18"/>
                                        </p:tgtEl>
                                      </p:cBhvr>
                                    </p:animEffect>
                                  </p:childTnLst>
                                </p:cTn>
                              </p:par>
                              <p:par>
                                <p:cTn id="273" presetID="3" presetClass="entr" presetSubtype="5" fill="hold" grpId="1" nodeType="withEffect">
                                  <p:stCondLst>
                                    <p:cond delay="0"/>
                                  </p:stCondLst>
                                  <p:childTnLst>
                                    <p:set>
                                      <p:cBhvr>
                                        <p:cTn id="274" dur="1" fill="hold">
                                          <p:stCondLst>
                                            <p:cond delay="0"/>
                                          </p:stCondLst>
                                        </p:cTn>
                                        <p:tgtEl>
                                          <p:spTgt spid="19"/>
                                        </p:tgtEl>
                                        <p:attrNameLst>
                                          <p:attrName>style.visibility</p:attrName>
                                        </p:attrNameLst>
                                      </p:cBhvr>
                                      <p:to>
                                        <p:strVal val="visible"/>
                                      </p:to>
                                    </p:set>
                                    <p:animEffect transition="in" filter="blinds(vertical)">
                                      <p:cBhvr>
                                        <p:cTn id="275" dur="2000"/>
                                        <p:tgtEl>
                                          <p:spTgt spid="19"/>
                                        </p:tgtEl>
                                      </p:cBhvr>
                                    </p:animEffect>
                                  </p:childTnLst>
                                </p:cTn>
                              </p:par>
                              <p:par>
                                <p:cTn id="276" presetID="3" presetClass="entr" presetSubtype="5" fill="hold" grpId="1" nodeType="withEffect">
                                  <p:stCondLst>
                                    <p:cond delay="0"/>
                                  </p:stCondLst>
                                  <p:childTnLst>
                                    <p:set>
                                      <p:cBhvr>
                                        <p:cTn id="277" dur="1" fill="hold">
                                          <p:stCondLst>
                                            <p:cond delay="0"/>
                                          </p:stCondLst>
                                        </p:cTn>
                                        <p:tgtEl>
                                          <p:spTgt spid="20"/>
                                        </p:tgtEl>
                                        <p:attrNameLst>
                                          <p:attrName>style.visibility</p:attrName>
                                        </p:attrNameLst>
                                      </p:cBhvr>
                                      <p:to>
                                        <p:strVal val="visible"/>
                                      </p:to>
                                    </p:set>
                                    <p:animEffect transition="in" filter="blinds(vertical)">
                                      <p:cBhvr>
                                        <p:cTn id="278" dur="2000"/>
                                        <p:tgtEl>
                                          <p:spTgt spid="20"/>
                                        </p:tgtEl>
                                      </p:cBhvr>
                                    </p:animEffect>
                                  </p:childTnLst>
                                </p:cTn>
                              </p:par>
                              <p:par>
                                <p:cTn id="279" presetID="3" presetClass="entr" presetSubtype="5" fill="hold" grpId="1" nodeType="withEffect">
                                  <p:stCondLst>
                                    <p:cond delay="0"/>
                                  </p:stCondLst>
                                  <p:childTnLst>
                                    <p:set>
                                      <p:cBhvr>
                                        <p:cTn id="280" dur="1" fill="hold">
                                          <p:stCondLst>
                                            <p:cond delay="0"/>
                                          </p:stCondLst>
                                        </p:cTn>
                                        <p:tgtEl>
                                          <p:spTgt spid="21"/>
                                        </p:tgtEl>
                                        <p:attrNameLst>
                                          <p:attrName>style.visibility</p:attrName>
                                        </p:attrNameLst>
                                      </p:cBhvr>
                                      <p:to>
                                        <p:strVal val="visible"/>
                                      </p:to>
                                    </p:set>
                                    <p:animEffect transition="in" filter="blinds(vertical)">
                                      <p:cBhvr>
                                        <p:cTn id="281" dur="2000"/>
                                        <p:tgtEl>
                                          <p:spTgt spid="21"/>
                                        </p:tgtEl>
                                      </p:cBhvr>
                                    </p:animEffect>
                                  </p:childTnLst>
                                </p:cTn>
                              </p:par>
                              <p:par>
                                <p:cTn id="282" presetID="3" presetClass="entr" presetSubtype="5" fill="hold" grpId="1" nodeType="withEffect">
                                  <p:stCondLst>
                                    <p:cond delay="0"/>
                                  </p:stCondLst>
                                  <p:childTnLst>
                                    <p:set>
                                      <p:cBhvr>
                                        <p:cTn id="283" dur="1" fill="hold">
                                          <p:stCondLst>
                                            <p:cond delay="0"/>
                                          </p:stCondLst>
                                        </p:cTn>
                                        <p:tgtEl>
                                          <p:spTgt spid="22"/>
                                        </p:tgtEl>
                                        <p:attrNameLst>
                                          <p:attrName>style.visibility</p:attrName>
                                        </p:attrNameLst>
                                      </p:cBhvr>
                                      <p:to>
                                        <p:strVal val="visible"/>
                                      </p:to>
                                    </p:set>
                                    <p:animEffect transition="in" filter="blinds(vertical)">
                                      <p:cBhvr>
                                        <p:cTn id="284" dur="2000"/>
                                        <p:tgtEl>
                                          <p:spTgt spid="22"/>
                                        </p:tgtEl>
                                      </p:cBhvr>
                                    </p:animEffect>
                                  </p:childTnLst>
                                </p:cTn>
                              </p:par>
                              <p:par>
                                <p:cTn id="285" presetID="3" presetClass="entr" presetSubtype="5" fill="hold" grpId="1" nodeType="withEffect">
                                  <p:stCondLst>
                                    <p:cond delay="0"/>
                                  </p:stCondLst>
                                  <p:childTnLst>
                                    <p:set>
                                      <p:cBhvr>
                                        <p:cTn id="286" dur="1" fill="hold">
                                          <p:stCondLst>
                                            <p:cond delay="0"/>
                                          </p:stCondLst>
                                        </p:cTn>
                                        <p:tgtEl>
                                          <p:spTgt spid="23"/>
                                        </p:tgtEl>
                                        <p:attrNameLst>
                                          <p:attrName>style.visibility</p:attrName>
                                        </p:attrNameLst>
                                      </p:cBhvr>
                                      <p:to>
                                        <p:strVal val="visible"/>
                                      </p:to>
                                    </p:set>
                                    <p:animEffect transition="in" filter="blinds(vertical)">
                                      <p:cBhvr>
                                        <p:cTn id="287" dur="2000"/>
                                        <p:tgtEl>
                                          <p:spTgt spid="23"/>
                                        </p:tgtEl>
                                      </p:cBhvr>
                                    </p:animEffect>
                                  </p:childTnLst>
                                </p:cTn>
                              </p:par>
                              <p:par>
                                <p:cTn id="288" presetID="3" presetClass="entr" presetSubtype="5" fill="hold" grpId="1" nodeType="withEffect">
                                  <p:stCondLst>
                                    <p:cond delay="0"/>
                                  </p:stCondLst>
                                  <p:childTnLst>
                                    <p:set>
                                      <p:cBhvr>
                                        <p:cTn id="289" dur="1" fill="hold">
                                          <p:stCondLst>
                                            <p:cond delay="0"/>
                                          </p:stCondLst>
                                        </p:cTn>
                                        <p:tgtEl>
                                          <p:spTgt spid="24"/>
                                        </p:tgtEl>
                                        <p:attrNameLst>
                                          <p:attrName>style.visibility</p:attrName>
                                        </p:attrNameLst>
                                      </p:cBhvr>
                                      <p:to>
                                        <p:strVal val="visible"/>
                                      </p:to>
                                    </p:set>
                                    <p:animEffect transition="in" filter="blinds(vertical)">
                                      <p:cBhvr>
                                        <p:cTn id="290" dur="2000"/>
                                        <p:tgtEl>
                                          <p:spTgt spid="24"/>
                                        </p:tgtEl>
                                      </p:cBhvr>
                                    </p:animEffect>
                                  </p:childTnLst>
                                </p:cTn>
                              </p:par>
                              <p:par>
                                <p:cTn id="291" presetID="3" presetClass="entr" presetSubtype="5" fill="hold" grpId="1" nodeType="withEffect">
                                  <p:stCondLst>
                                    <p:cond delay="0"/>
                                  </p:stCondLst>
                                  <p:childTnLst>
                                    <p:set>
                                      <p:cBhvr>
                                        <p:cTn id="292" dur="1" fill="hold">
                                          <p:stCondLst>
                                            <p:cond delay="0"/>
                                          </p:stCondLst>
                                        </p:cTn>
                                        <p:tgtEl>
                                          <p:spTgt spid="25"/>
                                        </p:tgtEl>
                                        <p:attrNameLst>
                                          <p:attrName>style.visibility</p:attrName>
                                        </p:attrNameLst>
                                      </p:cBhvr>
                                      <p:to>
                                        <p:strVal val="visible"/>
                                      </p:to>
                                    </p:set>
                                    <p:animEffect transition="in" filter="blinds(vertical)">
                                      <p:cBhvr>
                                        <p:cTn id="293" dur="2000"/>
                                        <p:tgtEl>
                                          <p:spTgt spid="25"/>
                                        </p:tgtEl>
                                      </p:cBhvr>
                                    </p:animEffect>
                                  </p:childTnLst>
                                </p:cTn>
                              </p:par>
                              <p:par>
                                <p:cTn id="294" presetID="3" presetClass="entr" presetSubtype="5" fill="hold" grpId="1" nodeType="withEffect">
                                  <p:stCondLst>
                                    <p:cond delay="0"/>
                                  </p:stCondLst>
                                  <p:childTnLst>
                                    <p:set>
                                      <p:cBhvr>
                                        <p:cTn id="295" dur="1" fill="hold">
                                          <p:stCondLst>
                                            <p:cond delay="0"/>
                                          </p:stCondLst>
                                        </p:cTn>
                                        <p:tgtEl>
                                          <p:spTgt spid="26"/>
                                        </p:tgtEl>
                                        <p:attrNameLst>
                                          <p:attrName>style.visibility</p:attrName>
                                        </p:attrNameLst>
                                      </p:cBhvr>
                                      <p:to>
                                        <p:strVal val="visible"/>
                                      </p:to>
                                    </p:set>
                                    <p:animEffect transition="in" filter="blinds(vertical)">
                                      <p:cBhvr>
                                        <p:cTn id="296" dur="2000"/>
                                        <p:tgtEl>
                                          <p:spTgt spid="26"/>
                                        </p:tgtEl>
                                      </p:cBhvr>
                                    </p:animEffect>
                                  </p:childTnLst>
                                </p:cTn>
                              </p:par>
                              <p:par>
                                <p:cTn id="297" presetID="3" presetClass="entr" presetSubtype="5" fill="hold" grpId="1" nodeType="withEffect">
                                  <p:stCondLst>
                                    <p:cond delay="0"/>
                                  </p:stCondLst>
                                  <p:childTnLst>
                                    <p:set>
                                      <p:cBhvr>
                                        <p:cTn id="298" dur="1" fill="hold">
                                          <p:stCondLst>
                                            <p:cond delay="0"/>
                                          </p:stCondLst>
                                        </p:cTn>
                                        <p:tgtEl>
                                          <p:spTgt spid="27"/>
                                        </p:tgtEl>
                                        <p:attrNameLst>
                                          <p:attrName>style.visibility</p:attrName>
                                        </p:attrNameLst>
                                      </p:cBhvr>
                                      <p:to>
                                        <p:strVal val="visible"/>
                                      </p:to>
                                    </p:set>
                                    <p:animEffect transition="in" filter="blinds(vertical)">
                                      <p:cBhvr>
                                        <p:cTn id="299" dur="2000"/>
                                        <p:tgtEl>
                                          <p:spTgt spid="27"/>
                                        </p:tgtEl>
                                      </p:cBhvr>
                                    </p:animEffect>
                                  </p:childTnLst>
                                </p:cTn>
                              </p:par>
                              <p:par>
                                <p:cTn id="300" presetID="3" presetClass="entr" presetSubtype="5" fill="hold" grpId="1" nodeType="withEffect">
                                  <p:stCondLst>
                                    <p:cond delay="0"/>
                                  </p:stCondLst>
                                  <p:childTnLst>
                                    <p:set>
                                      <p:cBhvr>
                                        <p:cTn id="301" dur="1" fill="hold">
                                          <p:stCondLst>
                                            <p:cond delay="0"/>
                                          </p:stCondLst>
                                        </p:cTn>
                                        <p:tgtEl>
                                          <p:spTgt spid="28"/>
                                        </p:tgtEl>
                                        <p:attrNameLst>
                                          <p:attrName>style.visibility</p:attrName>
                                        </p:attrNameLst>
                                      </p:cBhvr>
                                      <p:to>
                                        <p:strVal val="visible"/>
                                      </p:to>
                                    </p:set>
                                    <p:animEffect transition="in" filter="blinds(vertical)">
                                      <p:cBhvr>
                                        <p:cTn id="302" dur="2000"/>
                                        <p:tgtEl>
                                          <p:spTgt spid="28"/>
                                        </p:tgtEl>
                                      </p:cBhvr>
                                    </p:animEffect>
                                  </p:childTnLst>
                                </p:cTn>
                              </p:par>
                              <p:par>
                                <p:cTn id="303" presetID="3" presetClass="entr" presetSubtype="5" fill="hold" grpId="1" nodeType="withEffect">
                                  <p:stCondLst>
                                    <p:cond delay="0"/>
                                  </p:stCondLst>
                                  <p:childTnLst>
                                    <p:set>
                                      <p:cBhvr>
                                        <p:cTn id="304" dur="1" fill="hold">
                                          <p:stCondLst>
                                            <p:cond delay="0"/>
                                          </p:stCondLst>
                                        </p:cTn>
                                        <p:tgtEl>
                                          <p:spTgt spid="29"/>
                                        </p:tgtEl>
                                        <p:attrNameLst>
                                          <p:attrName>style.visibility</p:attrName>
                                        </p:attrNameLst>
                                      </p:cBhvr>
                                      <p:to>
                                        <p:strVal val="visible"/>
                                      </p:to>
                                    </p:set>
                                    <p:animEffect transition="in" filter="blinds(vertical)">
                                      <p:cBhvr>
                                        <p:cTn id="305" dur="2000"/>
                                        <p:tgtEl>
                                          <p:spTgt spid="29"/>
                                        </p:tgtEl>
                                      </p:cBhvr>
                                    </p:animEffect>
                                  </p:childTnLst>
                                </p:cTn>
                              </p:par>
                              <p:par>
                                <p:cTn id="306" presetID="3" presetClass="entr" presetSubtype="5" fill="hold" grpId="1" nodeType="withEffect">
                                  <p:stCondLst>
                                    <p:cond delay="0"/>
                                  </p:stCondLst>
                                  <p:childTnLst>
                                    <p:set>
                                      <p:cBhvr>
                                        <p:cTn id="307" dur="1" fill="hold">
                                          <p:stCondLst>
                                            <p:cond delay="0"/>
                                          </p:stCondLst>
                                        </p:cTn>
                                        <p:tgtEl>
                                          <p:spTgt spid="5"/>
                                        </p:tgtEl>
                                        <p:attrNameLst>
                                          <p:attrName>style.visibility</p:attrName>
                                        </p:attrNameLst>
                                      </p:cBhvr>
                                      <p:to>
                                        <p:strVal val="visible"/>
                                      </p:to>
                                    </p:set>
                                    <p:animEffect transition="in" filter="blinds(vertical)">
                                      <p:cBhvr>
                                        <p:cTn id="308" dur="2000"/>
                                        <p:tgtEl>
                                          <p:spTgt spid="5"/>
                                        </p:tgtEl>
                                      </p:cBhvr>
                                    </p:animEffect>
                                  </p:childTnLst>
                                </p:cTn>
                              </p:par>
                              <p:par>
                                <p:cTn id="309" presetID="3" presetClass="entr" presetSubtype="5" fill="hold" grpId="1" nodeType="withEffect">
                                  <p:stCondLst>
                                    <p:cond delay="0"/>
                                  </p:stCondLst>
                                  <p:childTnLst>
                                    <p:set>
                                      <p:cBhvr>
                                        <p:cTn id="310" dur="1" fill="hold">
                                          <p:stCondLst>
                                            <p:cond delay="0"/>
                                          </p:stCondLst>
                                        </p:cTn>
                                        <p:tgtEl>
                                          <p:spTgt spid="6"/>
                                        </p:tgtEl>
                                        <p:attrNameLst>
                                          <p:attrName>style.visibility</p:attrName>
                                        </p:attrNameLst>
                                      </p:cBhvr>
                                      <p:to>
                                        <p:strVal val="visible"/>
                                      </p:to>
                                    </p:set>
                                    <p:animEffect transition="in" filter="blinds(vertical)">
                                      <p:cBhvr>
                                        <p:cTn id="311" dur="2000"/>
                                        <p:tgtEl>
                                          <p:spTgt spid="6"/>
                                        </p:tgtEl>
                                      </p:cBhvr>
                                    </p:animEffect>
                                  </p:childTnLst>
                                </p:cTn>
                              </p:par>
                              <p:par>
                                <p:cTn id="312" presetID="3" presetClass="entr" presetSubtype="5" fill="hold" grpId="1" nodeType="withEffect">
                                  <p:stCondLst>
                                    <p:cond delay="0"/>
                                  </p:stCondLst>
                                  <p:childTnLst>
                                    <p:set>
                                      <p:cBhvr>
                                        <p:cTn id="313" dur="1" fill="hold">
                                          <p:stCondLst>
                                            <p:cond delay="0"/>
                                          </p:stCondLst>
                                        </p:cTn>
                                        <p:tgtEl>
                                          <p:spTgt spid="7"/>
                                        </p:tgtEl>
                                        <p:attrNameLst>
                                          <p:attrName>style.visibility</p:attrName>
                                        </p:attrNameLst>
                                      </p:cBhvr>
                                      <p:to>
                                        <p:strVal val="visible"/>
                                      </p:to>
                                    </p:set>
                                    <p:animEffect transition="in" filter="blinds(vertical)">
                                      <p:cBhvr>
                                        <p:cTn id="314" dur="2000"/>
                                        <p:tgtEl>
                                          <p:spTgt spid="7"/>
                                        </p:tgtEl>
                                      </p:cBhvr>
                                    </p:animEffect>
                                  </p:childTnLst>
                                </p:cTn>
                              </p:par>
                              <p:par>
                                <p:cTn id="315" presetID="3" presetClass="entr" presetSubtype="5" fill="hold" grpId="1" nodeType="withEffect">
                                  <p:stCondLst>
                                    <p:cond delay="0"/>
                                  </p:stCondLst>
                                  <p:childTnLst>
                                    <p:set>
                                      <p:cBhvr>
                                        <p:cTn id="316" dur="1" fill="hold">
                                          <p:stCondLst>
                                            <p:cond delay="0"/>
                                          </p:stCondLst>
                                        </p:cTn>
                                        <p:tgtEl>
                                          <p:spTgt spid="8"/>
                                        </p:tgtEl>
                                        <p:attrNameLst>
                                          <p:attrName>style.visibility</p:attrName>
                                        </p:attrNameLst>
                                      </p:cBhvr>
                                      <p:to>
                                        <p:strVal val="visible"/>
                                      </p:to>
                                    </p:set>
                                    <p:animEffect transition="in" filter="blinds(vertical)">
                                      <p:cBhvr>
                                        <p:cTn id="317" dur="2000"/>
                                        <p:tgtEl>
                                          <p:spTgt spid="8"/>
                                        </p:tgtEl>
                                      </p:cBhvr>
                                    </p:animEffect>
                                  </p:childTnLst>
                                </p:cTn>
                              </p:par>
                              <p:par>
                                <p:cTn id="318" presetID="3" presetClass="entr" presetSubtype="5" fill="hold" grpId="1" nodeType="withEffect">
                                  <p:stCondLst>
                                    <p:cond delay="0"/>
                                  </p:stCondLst>
                                  <p:childTnLst>
                                    <p:set>
                                      <p:cBhvr>
                                        <p:cTn id="319" dur="1" fill="hold">
                                          <p:stCondLst>
                                            <p:cond delay="0"/>
                                          </p:stCondLst>
                                        </p:cTn>
                                        <p:tgtEl>
                                          <p:spTgt spid="9"/>
                                        </p:tgtEl>
                                        <p:attrNameLst>
                                          <p:attrName>style.visibility</p:attrName>
                                        </p:attrNameLst>
                                      </p:cBhvr>
                                      <p:to>
                                        <p:strVal val="visible"/>
                                      </p:to>
                                    </p:set>
                                    <p:animEffect transition="in" filter="blinds(vertical)">
                                      <p:cBhvr>
                                        <p:cTn id="320" dur="2000"/>
                                        <p:tgtEl>
                                          <p:spTgt spid="9"/>
                                        </p:tgtEl>
                                      </p:cBhvr>
                                    </p:animEffect>
                                  </p:childTnLst>
                                </p:cTn>
                              </p:par>
                              <p:par>
                                <p:cTn id="321" presetID="3" presetClass="entr" presetSubtype="5" fill="hold" grpId="1" nodeType="withEffect">
                                  <p:stCondLst>
                                    <p:cond delay="0"/>
                                  </p:stCondLst>
                                  <p:childTnLst>
                                    <p:set>
                                      <p:cBhvr>
                                        <p:cTn id="322" dur="1" fill="hold">
                                          <p:stCondLst>
                                            <p:cond delay="0"/>
                                          </p:stCondLst>
                                        </p:cTn>
                                        <p:tgtEl>
                                          <p:spTgt spid="10"/>
                                        </p:tgtEl>
                                        <p:attrNameLst>
                                          <p:attrName>style.visibility</p:attrName>
                                        </p:attrNameLst>
                                      </p:cBhvr>
                                      <p:to>
                                        <p:strVal val="visible"/>
                                      </p:to>
                                    </p:set>
                                    <p:animEffect transition="in" filter="blinds(vertical)">
                                      <p:cBhvr>
                                        <p:cTn id="323" dur="2000"/>
                                        <p:tgtEl>
                                          <p:spTgt spid="10"/>
                                        </p:tgtEl>
                                      </p:cBhvr>
                                    </p:animEffect>
                                  </p:childTnLst>
                                </p:cTn>
                              </p:par>
                              <p:par>
                                <p:cTn id="324" presetID="3" presetClass="entr" presetSubtype="5" fill="hold" grpId="1" nodeType="withEffect">
                                  <p:stCondLst>
                                    <p:cond delay="0"/>
                                  </p:stCondLst>
                                  <p:childTnLst>
                                    <p:set>
                                      <p:cBhvr>
                                        <p:cTn id="325" dur="1" fill="hold">
                                          <p:stCondLst>
                                            <p:cond delay="0"/>
                                          </p:stCondLst>
                                        </p:cTn>
                                        <p:tgtEl>
                                          <p:spTgt spid="11"/>
                                        </p:tgtEl>
                                        <p:attrNameLst>
                                          <p:attrName>style.visibility</p:attrName>
                                        </p:attrNameLst>
                                      </p:cBhvr>
                                      <p:to>
                                        <p:strVal val="visible"/>
                                      </p:to>
                                    </p:set>
                                    <p:animEffect transition="in" filter="blinds(vertical)">
                                      <p:cBhvr>
                                        <p:cTn id="326" dur="2000"/>
                                        <p:tgtEl>
                                          <p:spTgt spid="11"/>
                                        </p:tgtEl>
                                      </p:cBhvr>
                                    </p:animEffect>
                                  </p:childTnLst>
                                </p:cTn>
                              </p:par>
                              <p:par>
                                <p:cTn id="327" presetID="3" presetClass="entr" presetSubtype="5" fill="hold" grpId="1" nodeType="withEffect">
                                  <p:stCondLst>
                                    <p:cond delay="0"/>
                                  </p:stCondLst>
                                  <p:childTnLst>
                                    <p:set>
                                      <p:cBhvr>
                                        <p:cTn id="328" dur="1" fill="hold">
                                          <p:stCondLst>
                                            <p:cond delay="0"/>
                                          </p:stCondLst>
                                        </p:cTn>
                                        <p:tgtEl>
                                          <p:spTgt spid="12"/>
                                        </p:tgtEl>
                                        <p:attrNameLst>
                                          <p:attrName>style.visibility</p:attrName>
                                        </p:attrNameLst>
                                      </p:cBhvr>
                                      <p:to>
                                        <p:strVal val="visible"/>
                                      </p:to>
                                    </p:set>
                                    <p:animEffect transition="in" filter="blinds(vertical)">
                                      <p:cBhvr>
                                        <p:cTn id="329" dur="2000"/>
                                        <p:tgtEl>
                                          <p:spTgt spid="12"/>
                                        </p:tgtEl>
                                      </p:cBhvr>
                                    </p:animEffect>
                                  </p:childTnLst>
                                </p:cTn>
                              </p:par>
                              <p:par>
                                <p:cTn id="330" presetID="3" presetClass="entr" presetSubtype="5" fill="hold" grpId="1" nodeType="withEffect">
                                  <p:stCondLst>
                                    <p:cond delay="0"/>
                                  </p:stCondLst>
                                  <p:childTnLst>
                                    <p:set>
                                      <p:cBhvr>
                                        <p:cTn id="331" dur="1" fill="hold">
                                          <p:stCondLst>
                                            <p:cond delay="0"/>
                                          </p:stCondLst>
                                        </p:cTn>
                                        <p:tgtEl>
                                          <p:spTgt spid="13"/>
                                        </p:tgtEl>
                                        <p:attrNameLst>
                                          <p:attrName>style.visibility</p:attrName>
                                        </p:attrNameLst>
                                      </p:cBhvr>
                                      <p:to>
                                        <p:strVal val="visible"/>
                                      </p:to>
                                    </p:set>
                                    <p:animEffect transition="in" filter="blinds(vertical)">
                                      <p:cBhvr>
                                        <p:cTn id="332" dur="2000"/>
                                        <p:tgtEl>
                                          <p:spTgt spid="13"/>
                                        </p:tgtEl>
                                      </p:cBhvr>
                                    </p:animEffect>
                                  </p:childTnLst>
                                </p:cTn>
                              </p:par>
                              <p:par>
                                <p:cTn id="333" presetID="3" presetClass="entr" presetSubtype="5" fill="hold" grpId="1" nodeType="withEffect">
                                  <p:stCondLst>
                                    <p:cond delay="0"/>
                                  </p:stCondLst>
                                  <p:childTnLst>
                                    <p:set>
                                      <p:cBhvr>
                                        <p:cTn id="334" dur="1" fill="hold">
                                          <p:stCondLst>
                                            <p:cond delay="0"/>
                                          </p:stCondLst>
                                        </p:cTn>
                                        <p:tgtEl>
                                          <p:spTgt spid="14"/>
                                        </p:tgtEl>
                                        <p:attrNameLst>
                                          <p:attrName>style.visibility</p:attrName>
                                        </p:attrNameLst>
                                      </p:cBhvr>
                                      <p:to>
                                        <p:strVal val="visible"/>
                                      </p:to>
                                    </p:set>
                                    <p:animEffect transition="in" filter="blinds(vertical)">
                                      <p:cBhvr>
                                        <p:cTn id="335" dur="2000"/>
                                        <p:tgtEl>
                                          <p:spTgt spid="14"/>
                                        </p:tgtEl>
                                      </p:cBhvr>
                                    </p:animEffect>
                                  </p:childTnLst>
                                </p:cTn>
                              </p:par>
                              <p:par>
                                <p:cTn id="336" presetID="3" presetClass="entr" presetSubtype="5" fill="hold" grpId="1" nodeType="withEffect">
                                  <p:stCondLst>
                                    <p:cond delay="0"/>
                                  </p:stCondLst>
                                  <p:childTnLst>
                                    <p:set>
                                      <p:cBhvr>
                                        <p:cTn id="337" dur="1" fill="hold">
                                          <p:stCondLst>
                                            <p:cond delay="0"/>
                                          </p:stCondLst>
                                        </p:cTn>
                                        <p:tgtEl>
                                          <p:spTgt spid="15"/>
                                        </p:tgtEl>
                                        <p:attrNameLst>
                                          <p:attrName>style.visibility</p:attrName>
                                        </p:attrNameLst>
                                      </p:cBhvr>
                                      <p:to>
                                        <p:strVal val="visible"/>
                                      </p:to>
                                    </p:set>
                                    <p:animEffect transition="in" filter="blinds(vertical)">
                                      <p:cBhvr>
                                        <p:cTn id="338" dur="2000"/>
                                        <p:tgtEl>
                                          <p:spTgt spid="15"/>
                                        </p:tgtEl>
                                      </p:cBhvr>
                                    </p:animEffect>
                                  </p:childTnLst>
                                </p:cTn>
                              </p:par>
                              <p:par>
                                <p:cTn id="339" presetID="3" presetClass="entr" presetSubtype="5" fill="hold" grpId="1" nodeType="withEffect">
                                  <p:stCondLst>
                                    <p:cond delay="0"/>
                                  </p:stCondLst>
                                  <p:childTnLst>
                                    <p:set>
                                      <p:cBhvr>
                                        <p:cTn id="340" dur="1" fill="hold">
                                          <p:stCondLst>
                                            <p:cond delay="0"/>
                                          </p:stCondLst>
                                        </p:cTn>
                                        <p:tgtEl>
                                          <p:spTgt spid="16"/>
                                        </p:tgtEl>
                                        <p:attrNameLst>
                                          <p:attrName>style.visibility</p:attrName>
                                        </p:attrNameLst>
                                      </p:cBhvr>
                                      <p:to>
                                        <p:strVal val="visible"/>
                                      </p:to>
                                    </p:set>
                                    <p:animEffect transition="in" filter="blinds(vertical)">
                                      <p:cBhvr>
                                        <p:cTn id="341" dur="2000"/>
                                        <p:tgtEl>
                                          <p:spTgt spid="16"/>
                                        </p:tgtEl>
                                      </p:cBhvr>
                                    </p:animEffect>
                                  </p:childTnLst>
                                </p:cTn>
                              </p:par>
                              <p:par>
                                <p:cTn id="342" presetID="3" presetClass="entr" presetSubtype="5" fill="hold" grpId="1" nodeType="withEffect">
                                  <p:stCondLst>
                                    <p:cond delay="0"/>
                                  </p:stCondLst>
                                  <p:childTnLst>
                                    <p:set>
                                      <p:cBhvr>
                                        <p:cTn id="343" dur="1" fill="hold">
                                          <p:stCondLst>
                                            <p:cond delay="0"/>
                                          </p:stCondLst>
                                        </p:cTn>
                                        <p:tgtEl>
                                          <p:spTgt spid="17"/>
                                        </p:tgtEl>
                                        <p:attrNameLst>
                                          <p:attrName>style.visibility</p:attrName>
                                        </p:attrNameLst>
                                      </p:cBhvr>
                                      <p:to>
                                        <p:strVal val="visible"/>
                                      </p:to>
                                    </p:set>
                                    <p:animEffect transition="in" filter="blinds(vertical)">
                                      <p:cBhvr>
                                        <p:cTn id="344" dur="2000"/>
                                        <p:tgtEl>
                                          <p:spTgt spid="17"/>
                                        </p:tgtEl>
                                      </p:cBhvr>
                                    </p:animEffect>
                                  </p:childTnLst>
                                </p:cTn>
                              </p:par>
                            </p:childTnLst>
                          </p:cTn>
                        </p:par>
                        <p:par>
                          <p:cTn id="345" fill="hold">
                            <p:stCondLst>
                              <p:cond delay="2000"/>
                            </p:stCondLst>
                            <p:childTnLst>
                              <p:par>
                                <p:cTn id="346" presetID="2" presetClass="exit" presetSubtype="2" fill="hold" grpId="3" nodeType="afterEffect">
                                  <p:stCondLst>
                                    <p:cond delay="0"/>
                                  </p:stCondLst>
                                  <p:childTnLst>
                                    <p:anim calcmode="lin" valueType="num">
                                      <p:cBhvr additive="base">
                                        <p:cTn id="347" dur="2000"/>
                                        <p:tgtEl>
                                          <p:spTgt spid="4"/>
                                        </p:tgtEl>
                                        <p:attrNameLst>
                                          <p:attrName>ppt_x</p:attrName>
                                        </p:attrNameLst>
                                      </p:cBhvr>
                                      <p:tavLst>
                                        <p:tav tm="0">
                                          <p:val>
                                            <p:strVal val="ppt_x"/>
                                          </p:val>
                                        </p:tav>
                                        <p:tav tm="100000">
                                          <p:val>
                                            <p:strVal val="1+ppt_w/2"/>
                                          </p:val>
                                        </p:tav>
                                      </p:tavLst>
                                    </p:anim>
                                    <p:anim calcmode="lin" valueType="num">
                                      <p:cBhvr additive="base">
                                        <p:cTn id="348" dur="2000"/>
                                        <p:tgtEl>
                                          <p:spTgt spid="4"/>
                                        </p:tgtEl>
                                        <p:attrNameLst>
                                          <p:attrName>ppt_y</p:attrName>
                                        </p:attrNameLst>
                                      </p:cBhvr>
                                      <p:tavLst>
                                        <p:tav tm="0">
                                          <p:val>
                                            <p:strVal val="ppt_y"/>
                                          </p:val>
                                        </p:tav>
                                        <p:tav tm="100000">
                                          <p:val>
                                            <p:strVal val="ppt_y"/>
                                          </p:val>
                                        </p:tav>
                                      </p:tavLst>
                                    </p:anim>
                                    <p:set>
                                      <p:cBhvr>
                                        <p:cTn id="349" dur="1" fill="hold">
                                          <p:stCondLst>
                                            <p:cond delay="1999"/>
                                          </p:stCondLst>
                                        </p:cTn>
                                        <p:tgtEl>
                                          <p:spTgt spid="4"/>
                                        </p:tgtEl>
                                        <p:attrNameLst>
                                          <p:attrName>style.visibility</p:attrName>
                                        </p:attrNameLst>
                                      </p:cBhvr>
                                      <p:to>
                                        <p:strVal val="hidden"/>
                                      </p:to>
                                    </p:set>
                                  </p:childTnLst>
                                </p:cTn>
                              </p:par>
                              <p:par>
                                <p:cTn id="350" presetID="2" presetClass="exit" presetSubtype="2" fill="hold" nodeType="withEffect">
                                  <p:stCondLst>
                                    <p:cond delay="0"/>
                                  </p:stCondLst>
                                  <p:childTnLst>
                                    <p:anim calcmode="lin" valueType="num">
                                      <p:cBhvr additive="base">
                                        <p:cTn id="351" dur="2000"/>
                                        <p:tgtEl>
                                          <p:spTgt spid="18"/>
                                        </p:tgtEl>
                                        <p:attrNameLst>
                                          <p:attrName>ppt_x</p:attrName>
                                        </p:attrNameLst>
                                      </p:cBhvr>
                                      <p:tavLst>
                                        <p:tav tm="0">
                                          <p:val>
                                            <p:strVal val="ppt_x"/>
                                          </p:val>
                                        </p:tav>
                                        <p:tav tm="100000">
                                          <p:val>
                                            <p:strVal val="1+ppt_w/2"/>
                                          </p:val>
                                        </p:tav>
                                      </p:tavLst>
                                    </p:anim>
                                    <p:anim calcmode="lin" valueType="num">
                                      <p:cBhvr additive="base">
                                        <p:cTn id="352" dur="2000"/>
                                        <p:tgtEl>
                                          <p:spTgt spid="18"/>
                                        </p:tgtEl>
                                        <p:attrNameLst>
                                          <p:attrName>ppt_y</p:attrName>
                                        </p:attrNameLst>
                                      </p:cBhvr>
                                      <p:tavLst>
                                        <p:tav tm="0">
                                          <p:val>
                                            <p:strVal val="ppt_y"/>
                                          </p:val>
                                        </p:tav>
                                        <p:tav tm="100000">
                                          <p:val>
                                            <p:strVal val="ppt_y"/>
                                          </p:val>
                                        </p:tav>
                                      </p:tavLst>
                                    </p:anim>
                                    <p:set>
                                      <p:cBhvr>
                                        <p:cTn id="353" dur="1" fill="hold">
                                          <p:stCondLst>
                                            <p:cond delay="1999"/>
                                          </p:stCondLst>
                                        </p:cTn>
                                        <p:tgtEl>
                                          <p:spTgt spid="18"/>
                                        </p:tgtEl>
                                        <p:attrNameLst>
                                          <p:attrName>style.visibility</p:attrName>
                                        </p:attrNameLst>
                                      </p:cBhvr>
                                      <p:to>
                                        <p:strVal val="hidden"/>
                                      </p:to>
                                    </p:set>
                                  </p:childTnLst>
                                </p:cTn>
                              </p:par>
                              <p:par>
                                <p:cTn id="354" presetID="2" presetClass="exit" presetSubtype="2" fill="hold" nodeType="withEffect">
                                  <p:stCondLst>
                                    <p:cond delay="0"/>
                                  </p:stCondLst>
                                  <p:childTnLst>
                                    <p:anim calcmode="lin" valueType="num">
                                      <p:cBhvr additive="base">
                                        <p:cTn id="355" dur="2000"/>
                                        <p:tgtEl>
                                          <p:spTgt spid="19"/>
                                        </p:tgtEl>
                                        <p:attrNameLst>
                                          <p:attrName>ppt_x</p:attrName>
                                        </p:attrNameLst>
                                      </p:cBhvr>
                                      <p:tavLst>
                                        <p:tav tm="0">
                                          <p:val>
                                            <p:strVal val="ppt_x"/>
                                          </p:val>
                                        </p:tav>
                                        <p:tav tm="100000">
                                          <p:val>
                                            <p:strVal val="1+ppt_w/2"/>
                                          </p:val>
                                        </p:tav>
                                      </p:tavLst>
                                    </p:anim>
                                    <p:anim calcmode="lin" valueType="num">
                                      <p:cBhvr additive="base">
                                        <p:cTn id="356" dur="2000"/>
                                        <p:tgtEl>
                                          <p:spTgt spid="19"/>
                                        </p:tgtEl>
                                        <p:attrNameLst>
                                          <p:attrName>ppt_y</p:attrName>
                                        </p:attrNameLst>
                                      </p:cBhvr>
                                      <p:tavLst>
                                        <p:tav tm="0">
                                          <p:val>
                                            <p:strVal val="ppt_y"/>
                                          </p:val>
                                        </p:tav>
                                        <p:tav tm="100000">
                                          <p:val>
                                            <p:strVal val="ppt_y"/>
                                          </p:val>
                                        </p:tav>
                                      </p:tavLst>
                                    </p:anim>
                                    <p:set>
                                      <p:cBhvr>
                                        <p:cTn id="357" dur="1" fill="hold">
                                          <p:stCondLst>
                                            <p:cond delay="1999"/>
                                          </p:stCondLst>
                                        </p:cTn>
                                        <p:tgtEl>
                                          <p:spTgt spid="19"/>
                                        </p:tgtEl>
                                        <p:attrNameLst>
                                          <p:attrName>style.visibility</p:attrName>
                                        </p:attrNameLst>
                                      </p:cBhvr>
                                      <p:to>
                                        <p:strVal val="hidden"/>
                                      </p:to>
                                    </p:set>
                                  </p:childTnLst>
                                </p:cTn>
                              </p:par>
                              <p:par>
                                <p:cTn id="358" presetID="2" presetClass="exit" presetSubtype="2" fill="hold" nodeType="withEffect">
                                  <p:stCondLst>
                                    <p:cond delay="0"/>
                                  </p:stCondLst>
                                  <p:childTnLst>
                                    <p:anim calcmode="lin" valueType="num">
                                      <p:cBhvr additive="base">
                                        <p:cTn id="359" dur="2000"/>
                                        <p:tgtEl>
                                          <p:spTgt spid="20"/>
                                        </p:tgtEl>
                                        <p:attrNameLst>
                                          <p:attrName>ppt_x</p:attrName>
                                        </p:attrNameLst>
                                      </p:cBhvr>
                                      <p:tavLst>
                                        <p:tav tm="0">
                                          <p:val>
                                            <p:strVal val="ppt_x"/>
                                          </p:val>
                                        </p:tav>
                                        <p:tav tm="100000">
                                          <p:val>
                                            <p:strVal val="1+ppt_w/2"/>
                                          </p:val>
                                        </p:tav>
                                      </p:tavLst>
                                    </p:anim>
                                    <p:anim calcmode="lin" valueType="num">
                                      <p:cBhvr additive="base">
                                        <p:cTn id="360" dur="2000"/>
                                        <p:tgtEl>
                                          <p:spTgt spid="20"/>
                                        </p:tgtEl>
                                        <p:attrNameLst>
                                          <p:attrName>ppt_y</p:attrName>
                                        </p:attrNameLst>
                                      </p:cBhvr>
                                      <p:tavLst>
                                        <p:tav tm="0">
                                          <p:val>
                                            <p:strVal val="ppt_y"/>
                                          </p:val>
                                        </p:tav>
                                        <p:tav tm="100000">
                                          <p:val>
                                            <p:strVal val="ppt_y"/>
                                          </p:val>
                                        </p:tav>
                                      </p:tavLst>
                                    </p:anim>
                                    <p:set>
                                      <p:cBhvr>
                                        <p:cTn id="361" dur="1" fill="hold">
                                          <p:stCondLst>
                                            <p:cond delay="1999"/>
                                          </p:stCondLst>
                                        </p:cTn>
                                        <p:tgtEl>
                                          <p:spTgt spid="20"/>
                                        </p:tgtEl>
                                        <p:attrNameLst>
                                          <p:attrName>style.visibility</p:attrName>
                                        </p:attrNameLst>
                                      </p:cBhvr>
                                      <p:to>
                                        <p:strVal val="hidden"/>
                                      </p:to>
                                    </p:set>
                                  </p:childTnLst>
                                </p:cTn>
                              </p:par>
                              <p:par>
                                <p:cTn id="362" presetID="2" presetClass="exit" presetSubtype="2" fill="hold" nodeType="withEffect">
                                  <p:stCondLst>
                                    <p:cond delay="0"/>
                                  </p:stCondLst>
                                  <p:childTnLst>
                                    <p:anim calcmode="lin" valueType="num">
                                      <p:cBhvr additive="base">
                                        <p:cTn id="363" dur="2000"/>
                                        <p:tgtEl>
                                          <p:spTgt spid="21"/>
                                        </p:tgtEl>
                                        <p:attrNameLst>
                                          <p:attrName>ppt_x</p:attrName>
                                        </p:attrNameLst>
                                      </p:cBhvr>
                                      <p:tavLst>
                                        <p:tav tm="0">
                                          <p:val>
                                            <p:strVal val="ppt_x"/>
                                          </p:val>
                                        </p:tav>
                                        <p:tav tm="100000">
                                          <p:val>
                                            <p:strVal val="1+ppt_w/2"/>
                                          </p:val>
                                        </p:tav>
                                      </p:tavLst>
                                    </p:anim>
                                    <p:anim calcmode="lin" valueType="num">
                                      <p:cBhvr additive="base">
                                        <p:cTn id="364" dur="2000"/>
                                        <p:tgtEl>
                                          <p:spTgt spid="21"/>
                                        </p:tgtEl>
                                        <p:attrNameLst>
                                          <p:attrName>ppt_y</p:attrName>
                                        </p:attrNameLst>
                                      </p:cBhvr>
                                      <p:tavLst>
                                        <p:tav tm="0">
                                          <p:val>
                                            <p:strVal val="ppt_y"/>
                                          </p:val>
                                        </p:tav>
                                        <p:tav tm="100000">
                                          <p:val>
                                            <p:strVal val="ppt_y"/>
                                          </p:val>
                                        </p:tav>
                                      </p:tavLst>
                                    </p:anim>
                                    <p:set>
                                      <p:cBhvr>
                                        <p:cTn id="365" dur="1" fill="hold">
                                          <p:stCondLst>
                                            <p:cond delay="1999"/>
                                          </p:stCondLst>
                                        </p:cTn>
                                        <p:tgtEl>
                                          <p:spTgt spid="21"/>
                                        </p:tgtEl>
                                        <p:attrNameLst>
                                          <p:attrName>style.visibility</p:attrName>
                                        </p:attrNameLst>
                                      </p:cBhvr>
                                      <p:to>
                                        <p:strVal val="hidden"/>
                                      </p:to>
                                    </p:set>
                                  </p:childTnLst>
                                </p:cTn>
                              </p:par>
                              <p:par>
                                <p:cTn id="366" presetID="2" presetClass="exit" presetSubtype="2" fill="hold" nodeType="withEffect">
                                  <p:stCondLst>
                                    <p:cond delay="0"/>
                                  </p:stCondLst>
                                  <p:childTnLst>
                                    <p:anim calcmode="lin" valueType="num">
                                      <p:cBhvr additive="base">
                                        <p:cTn id="367" dur="2000"/>
                                        <p:tgtEl>
                                          <p:spTgt spid="22"/>
                                        </p:tgtEl>
                                        <p:attrNameLst>
                                          <p:attrName>ppt_x</p:attrName>
                                        </p:attrNameLst>
                                      </p:cBhvr>
                                      <p:tavLst>
                                        <p:tav tm="0">
                                          <p:val>
                                            <p:strVal val="ppt_x"/>
                                          </p:val>
                                        </p:tav>
                                        <p:tav tm="100000">
                                          <p:val>
                                            <p:strVal val="1+ppt_w/2"/>
                                          </p:val>
                                        </p:tav>
                                      </p:tavLst>
                                    </p:anim>
                                    <p:anim calcmode="lin" valueType="num">
                                      <p:cBhvr additive="base">
                                        <p:cTn id="368" dur="2000"/>
                                        <p:tgtEl>
                                          <p:spTgt spid="22"/>
                                        </p:tgtEl>
                                        <p:attrNameLst>
                                          <p:attrName>ppt_y</p:attrName>
                                        </p:attrNameLst>
                                      </p:cBhvr>
                                      <p:tavLst>
                                        <p:tav tm="0">
                                          <p:val>
                                            <p:strVal val="ppt_y"/>
                                          </p:val>
                                        </p:tav>
                                        <p:tav tm="100000">
                                          <p:val>
                                            <p:strVal val="ppt_y"/>
                                          </p:val>
                                        </p:tav>
                                      </p:tavLst>
                                    </p:anim>
                                    <p:set>
                                      <p:cBhvr>
                                        <p:cTn id="369" dur="1" fill="hold">
                                          <p:stCondLst>
                                            <p:cond delay="1999"/>
                                          </p:stCondLst>
                                        </p:cTn>
                                        <p:tgtEl>
                                          <p:spTgt spid="22"/>
                                        </p:tgtEl>
                                        <p:attrNameLst>
                                          <p:attrName>style.visibility</p:attrName>
                                        </p:attrNameLst>
                                      </p:cBhvr>
                                      <p:to>
                                        <p:strVal val="hidden"/>
                                      </p:to>
                                    </p:set>
                                  </p:childTnLst>
                                </p:cTn>
                              </p:par>
                              <p:par>
                                <p:cTn id="370" presetID="2" presetClass="exit" presetSubtype="2" fill="hold" nodeType="withEffect">
                                  <p:stCondLst>
                                    <p:cond delay="0"/>
                                  </p:stCondLst>
                                  <p:childTnLst>
                                    <p:anim calcmode="lin" valueType="num">
                                      <p:cBhvr additive="base">
                                        <p:cTn id="371" dur="2000"/>
                                        <p:tgtEl>
                                          <p:spTgt spid="23"/>
                                        </p:tgtEl>
                                        <p:attrNameLst>
                                          <p:attrName>ppt_x</p:attrName>
                                        </p:attrNameLst>
                                      </p:cBhvr>
                                      <p:tavLst>
                                        <p:tav tm="0">
                                          <p:val>
                                            <p:strVal val="ppt_x"/>
                                          </p:val>
                                        </p:tav>
                                        <p:tav tm="100000">
                                          <p:val>
                                            <p:strVal val="1+ppt_w/2"/>
                                          </p:val>
                                        </p:tav>
                                      </p:tavLst>
                                    </p:anim>
                                    <p:anim calcmode="lin" valueType="num">
                                      <p:cBhvr additive="base">
                                        <p:cTn id="372" dur="2000"/>
                                        <p:tgtEl>
                                          <p:spTgt spid="23"/>
                                        </p:tgtEl>
                                        <p:attrNameLst>
                                          <p:attrName>ppt_y</p:attrName>
                                        </p:attrNameLst>
                                      </p:cBhvr>
                                      <p:tavLst>
                                        <p:tav tm="0">
                                          <p:val>
                                            <p:strVal val="ppt_y"/>
                                          </p:val>
                                        </p:tav>
                                        <p:tav tm="100000">
                                          <p:val>
                                            <p:strVal val="ppt_y"/>
                                          </p:val>
                                        </p:tav>
                                      </p:tavLst>
                                    </p:anim>
                                    <p:set>
                                      <p:cBhvr>
                                        <p:cTn id="373" dur="1" fill="hold">
                                          <p:stCondLst>
                                            <p:cond delay="1999"/>
                                          </p:stCondLst>
                                        </p:cTn>
                                        <p:tgtEl>
                                          <p:spTgt spid="23"/>
                                        </p:tgtEl>
                                        <p:attrNameLst>
                                          <p:attrName>style.visibility</p:attrName>
                                        </p:attrNameLst>
                                      </p:cBhvr>
                                      <p:to>
                                        <p:strVal val="hidden"/>
                                      </p:to>
                                    </p:set>
                                  </p:childTnLst>
                                </p:cTn>
                              </p:par>
                              <p:par>
                                <p:cTn id="374" presetID="2" presetClass="exit" presetSubtype="2" fill="hold" nodeType="withEffect">
                                  <p:stCondLst>
                                    <p:cond delay="0"/>
                                  </p:stCondLst>
                                  <p:childTnLst>
                                    <p:anim calcmode="lin" valueType="num">
                                      <p:cBhvr additive="base">
                                        <p:cTn id="375" dur="2000"/>
                                        <p:tgtEl>
                                          <p:spTgt spid="24"/>
                                        </p:tgtEl>
                                        <p:attrNameLst>
                                          <p:attrName>ppt_x</p:attrName>
                                        </p:attrNameLst>
                                      </p:cBhvr>
                                      <p:tavLst>
                                        <p:tav tm="0">
                                          <p:val>
                                            <p:strVal val="ppt_x"/>
                                          </p:val>
                                        </p:tav>
                                        <p:tav tm="100000">
                                          <p:val>
                                            <p:strVal val="1+ppt_w/2"/>
                                          </p:val>
                                        </p:tav>
                                      </p:tavLst>
                                    </p:anim>
                                    <p:anim calcmode="lin" valueType="num">
                                      <p:cBhvr additive="base">
                                        <p:cTn id="376" dur="2000"/>
                                        <p:tgtEl>
                                          <p:spTgt spid="24"/>
                                        </p:tgtEl>
                                        <p:attrNameLst>
                                          <p:attrName>ppt_y</p:attrName>
                                        </p:attrNameLst>
                                      </p:cBhvr>
                                      <p:tavLst>
                                        <p:tav tm="0">
                                          <p:val>
                                            <p:strVal val="ppt_y"/>
                                          </p:val>
                                        </p:tav>
                                        <p:tav tm="100000">
                                          <p:val>
                                            <p:strVal val="ppt_y"/>
                                          </p:val>
                                        </p:tav>
                                      </p:tavLst>
                                    </p:anim>
                                    <p:set>
                                      <p:cBhvr>
                                        <p:cTn id="377" dur="1" fill="hold">
                                          <p:stCondLst>
                                            <p:cond delay="1999"/>
                                          </p:stCondLst>
                                        </p:cTn>
                                        <p:tgtEl>
                                          <p:spTgt spid="24"/>
                                        </p:tgtEl>
                                        <p:attrNameLst>
                                          <p:attrName>style.visibility</p:attrName>
                                        </p:attrNameLst>
                                      </p:cBhvr>
                                      <p:to>
                                        <p:strVal val="hidden"/>
                                      </p:to>
                                    </p:set>
                                  </p:childTnLst>
                                </p:cTn>
                              </p:par>
                              <p:par>
                                <p:cTn id="378" presetID="2" presetClass="exit" presetSubtype="2" fill="hold" nodeType="withEffect">
                                  <p:stCondLst>
                                    <p:cond delay="0"/>
                                  </p:stCondLst>
                                  <p:childTnLst>
                                    <p:anim calcmode="lin" valueType="num">
                                      <p:cBhvr additive="base">
                                        <p:cTn id="379" dur="2000"/>
                                        <p:tgtEl>
                                          <p:spTgt spid="25"/>
                                        </p:tgtEl>
                                        <p:attrNameLst>
                                          <p:attrName>ppt_x</p:attrName>
                                        </p:attrNameLst>
                                      </p:cBhvr>
                                      <p:tavLst>
                                        <p:tav tm="0">
                                          <p:val>
                                            <p:strVal val="ppt_x"/>
                                          </p:val>
                                        </p:tav>
                                        <p:tav tm="100000">
                                          <p:val>
                                            <p:strVal val="1+ppt_w/2"/>
                                          </p:val>
                                        </p:tav>
                                      </p:tavLst>
                                    </p:anim>
                                    <p:anim calcmode="lin" valueType="num">
                                      <p:cBhvr additive="base">
                                        <p:cTn id="380" dur="2000"/>
                                        <p:tgtEl>
                                          <p:spTgt spid="25"/>
                                        </p:tgtEl>
                                        <p:attrNameLst>
                                          <p:attrName>ppt_y</p:attrName>
                                        </p:attrNameLst>
                                      </p:cBhvr>
                                      <p:tavLst>
                                        <p:tav tm="0">
                                          <p:val>
                                            <p:strVal val="ppt_y"/>
                                          </p:val>
                                        </p:tav>
                                        <p:tav tm="100000">
                                          <p:val>
                                            <p:strVal val="ppt_y"/>
                                          </p:val>
                                        </p:tav>
                                      </p:tavLst>
                                    </p:anim>
                                    <p:set>
                                      <p:cBhvr>
                                        <p:cTn id="381" dur="1" fill="hold">
                                          <p:stCondLst>
                                            <p:cond delay="1999"/>
                                          </p:stCondLst>
                                        </p:cTn>
                                        <p:tgtEl>
                                          <p:spTgt spid="25"/>
                                        </p:tgtEl>
                                        <p:attrNameLst>
                                          <p:attrName>style.visibility</p:attrName>
                                        </p:attrNameLst>
                                      </p:cBhvr>
                                      <p:to>
                                        <p:strVal val="hidden"/>
                                      </p:to>
                                    </p:set>
                                  </p:childTnLst>
                                </p:cTn>
                              </p:par>
                              <p:par>
                                <p:cTn id="382" presetID="2" presetClass="exit" presetSubtype="2" fill="hold" nodeType="withEffect">
                                  <p:stCondLst>
                                    <p:cond delay="0"/>
                                  </p:stCondLst>
                                  <p:childTnLst>
                                    <p:anim calcmode="lin" valueType="num">
                                      <p:cBhvr additive="base">
                                        <p:cTn id="383" dur="2000"/>
                                        <p:tgtEl>
                                          <p:spTgt spid="26"/>
                                        </p:tgtEl>
                                        <p:attrNameLst>
                                          <p:attrName>ppt_x</p:attrName>
                                        </p:attrNameLst>
                                      </p:cBhvr>
                                      <p:tavLst>
                                        <p:tav tm="0">
                                          <p:val>
                                            <p:strVal val="ppt_x"/>
                                          </p:val>
                                        </p:tav>
                                        <p:tav tm="100000">
                                          <p:val>
                                            <p:strVal val="1+ppt_w/2"/>
                                          </p:val>
                                        </p:tav>
                                      </p:tavLst>
                                    </p:anim>
                                    <p:anim calcmode="lin" valueType="num">
                                      <p:cBhvr additive="base">
                                        <p:cTn id="384" dur="2000"/>
                                        <p:tgtEl>
                                          <p:spTgt spid="26"/>
                                        </p:tgtEl>
                                        <p:attrNameLst>
                                          <p:attrName>ppt_y</p:attrName>
                                        </p:attrNameLst>
                                      </p:cBhvr>
                                      <p:tavLst>
                                        <p:tav tm="0">
                                          <p:val>
                                            <p:strVal val="ppt_y"/>
                                          </p:val>
                                        </p:tav>
                                        <p:tav tm="100000">
                                          <p:val>
                                            <p:strVal val="ppt_y"/>
                                          </p:val>
                                        </p:tav>
                                      </p:tavLst>
                                    </p:anim>
                                    <p:set>
                                      <p:cBhvr>
                                        <p:cTn id="385" dur="1" fill="hold">
                                          <p:stCondLst>
                                            <p:cond delay="1999"/>
                                          </p:stCondLst>
                                        </p:cTn>
                                        <p:tgtEl>
                                          <p:spTgt spid="26"/>
                                        </p:tgtEl>
                                        <p:attrNameLst>
                                          <p:attrName>style.visibility</p:attrName>
                                        </p:attrNameLst>
                                      </p:cBhvr>
                                      <p:to>
                                        <p:strVal val="hidden"/>
                                      </p:to>
                                    </p:set>
                                  </p:childTnLst>
                                </p:cTn>
                              </p:par>
                              <p:par>
                                <p:cTn id="386" presetID="2" presetClass="exit" presetSubtype="2" fill="hold" nodeType="withEffect">
                                  <p:stCondLst>
                                    <p:cond delay="0"/>
                                  </p:stCondLst>
                                  <p:childTnLst>
                                    <p:anim calcmode="lin" valueType="num">
                                      <p:cBhvr additive="base">
                                        <p:cTn id="387" dur="2000"/>
                                        <p:tgtEl>
                                          <p:spTgt spid="27"/>
                                        </p:tgtEl>
                                        <p:attrNameLst>
                                          <p:attrName>ppt_x</p:attrName>
                                        </p:attrNameLst>
                                      </p:cBhvr>
                                      <p:tavLst>
                                        <p:tav tm="0">
                                          <p:val>
                                            <p:strVal val="ppt_x"/>
                                          </p:val>
                                        </p:tav>
                                        <p:tav tm="100000">
                                          <p:val>
                                            <p:strVal val="1+ppt_w/2"/>
                                          </p:val>
                                        </p:tav>
                                      </p:tavLst>
                                    </p:anim>
                                    <p:anim calcmode="lin" valueType="num">
                                      <p:cBhvr additive="base">
                                        <p:cTn id="388" dur="2000"/>
                                        <p:tgtEl>
                                          <p:spTgt spid="27"/>
                                        </p:tgtEl>
                                        <p:attrNameLst>
                                          <p:attrName>ppt_y</p:attrName>
                                        </p:attrNameLst>
                                      </p:cBhvr>
                                      <p:tavLst>
                                        <p:tav tm="0">
                                          <p:val>
                                            <p:strVal val="ppt_y"/>
                                          </p:val>
                                        </p:tav>
                                        <p:tav tm="100000">
                                          <p:val>
                                            <p:strVal val="ppt_y"/>
                                          </p:val>
                                        </p:tav>
                                      </p:tavLst>
                                    </p:anim>
                                    <p:set>
                                      <p:cBhvr>
                                        <p:cTn id="389" dur="1" fill="hold">
                                          <p:stCondLst>
                                            <p:cond delay="1999"/>
                                          </p:stCondLst>
                                        </p:cTn>
                                        <p:tgtEl>
                                          <p:spTgt spid="27"/>
                                        </p:tgtEl>
                                        <p:attrNameLst>
                                          <p:attrName>style.visibility</p:attrName>
                                        </p:attrNameLst>
                                      </p:cBhvr>
                                      <p:to>
                                        <p:strVal val="hidden"/>
                                      </p:to>
                                    </p:set>
                                  </p:childTnLst>
                                </p:cTn>
                              </p:par>
                              <p:par>
                                <p:cTn id="390" presetID="2" presetClass="exit" presetSubtype="2" fill="hold" nodeType="withEffect">
                                  <p:stCondLst>
                                    <p:cond delay="0"/>
                                  </p:stCondLst>
                                  <p:childTnLst>
                                    <p:anim calcmode="lin" valueType="num">
                                      <p:cBhvr additive="base">
                                        <p:cTn id="391" dur="2000"/>
                                        <p:tgtEl>
                                          <p:spTgt spid="28"/>
                                        </p:tgtEl>
                                        <p:attrNameLst>
                                          <p:attrName>ppt_x</p:attrName>
                                        </p:attrNameLst>
                                      </p:cBhvr>
                                      <p:tavLst>
                                        <p:tav tm="0">
                                          <p:val>
                                            <p:strVal val="ppt_x"/>
                                          </p:val>
                                        </p:tav>
                                        <p:tav tm="100000">
                                          <p:val>
                                            <p:strVal val="1+ppt_w/2"/>
                                          </p:val>
                                        </p:tav>
                                      </p:tavLst>
                                    </p:anim>
                                    <p:anim calcmode="lin" valueType="num">
                                      <p:cBhvr additive="base">
                                        <p:cTn id="392" dur="2000"/>
                                        <p:tgtEl>
                                          <p:spTgt spid="28"/>
                                        </p:tgtEl>
                                        <p:attrNameLst>
                                          <p:attrName>ppt_y</p:attrName>
                                        </p:attrNameLst>
                                      </p:cBhvr>
                                      <p:tavLst>
                                        <p:tav tm="0">
                                          <p:val>
                                            <p:strVal val="ppt_y"/>
                                          </p:val>
                                        </p:tav>
                                        <p:tav tm="100000">
                                          <p:val>
                                            <p:strVal val="ppt_y"/>
                                          </p:val>
                                        </p:tav>
                                      </p:tavLst>
                                    </p:anim>
                                    <p:set>
                                      <p:cBhvr>
                                        <p:cTn id="393" dur="1" fill="hold">
                                          <p:stCondLst>
                                            <p:cond delay="1999"/>
                                          </p:stCondLst>
                                        </p:cTn>
                                        <p:tgtEl>
                                          <p:spTgt spid="28"/>
                                        </p:tgtEl>
                                        <p:attrNameLst>
                                          <p:attrName>style.visibility</p:attrName>
                                        </p:attrNameLst>
                                      </p:cBhvr>
                                      <p:to>
                                        <p:strVal val="hidden"/>
                                      </p:to>
                                    </p:set>
                                  </p:childTnLst>
                                </p:cTn>
                              </p:par>
                              <p:par>
                                <p:cTn id="394" presetID="2" presetClass="exit" presetSubtype="2" fill="hold" nodeType="withEffect">
                                  <p:stCondLst>
                                    <p:cond delay="0"/>
                                  </p:stCondLst>
                                  <p:childTnLst>
                                    <p:anim calcmode="lin" valueType="num">
                                      <p:cBhvr additive="base">
                                        <p:cTn id="395" dur="2000"/>
                                        <p:tgtEl>
                                          <p:spTgt spid="29"/>
                                        </p:tgtEl>
                                        <p:attrNameLst>
                                          <p:attrName>ppt_x</p:attrName>
                                        </p:attrNameLst>
                                      </p:cBhvr>
                                      <p:tavLst>
                                        <p:tav tm="0">
                                          <p:val>
                                            <p:strVal val="ppt_x"/>
                                          </p:val>
                                        </p:tav>
                                        <p:tav tm="100000">
                                          <p:val>
                                            <p:strVal val="1+ppt_w/2"/>
                                          </p:val>
                                        </p:tav>
                                      </p:tavLst>
                                    </p:anim>
                                    <p:anim calcmode="lin" valueType="num">
                                      <p:cBhvr additive="base">
                                        <p:cTn id="396" dur="2000"/>
                                        <p:tgtEl>
                                          <p:spTgt spid="29"/>
                                        </p:tgtEl>
                                        <p:attrNameLst>
                                          <p:attrName>ppt_y</p:attrName>
                                        </p:attrNameLst>
                                      </p:cBhvr>
                                      <p:tavLst>
                                        <p:tav tm="0">
                                          <p:val>
                                            <p:strVal val="ppt_y"/>
                                          </p:val>
                                        </p:tav>
                                        <p:tav tm="100000">
                                          <p:val>
                                            <p:strVal val="ppt_y"/>
                                          </p:val>
                                        </p:tav>
                                      </p:tavLst>
                                    </p:anim>
                                    <p:set>
                                      <p:cBhvr>
                                        <p:cTn id="397" dur="1" fill="hold">
                                          <p:stCondLst>
                                            <p:cond delay="1999"/>
                                          </p:stCondLst>
                                        </p:cTn>
                                        <p:tgtEl>
                                          <p:spTgt spid="29"/>
                                        </p:tgtEl>
                                        <p:attrNameLst>
                                          <p:attrName>style.visibility</p:attrName>
                                        </p:attrNameLst>
                                      </p:cBhvr>
                                      <p:to>
                                        <p:strVal val="hidden"/>
                                      </p:to>
                                    </p:set>
                                  </p:childTnLst>
                                </p:cTn>
                              </p:par>
                              <p:par>
                                <p:cTn id="398" presetID="2" presetClass="exit" presetSubtype="8" fill="hold" nodeType="withEffect">
                                  <p:stCondLst>
                                    <p:cond delay="0"/>
                                  </p:stCondLst>
                                  <p:childTnLst>
                                    <p:anim calcmode="lin" valueType="num">
                                      <p:cBhvr additive="base">
                                        <p:cTn id="399" dur="2000"/>
                                        <p:tgtEl>
                                          <p:spTgt spid="5"/>
                                        </p:tgtEl>
                                        <p:attrNameLst>
                                          <p:attrName>ppt_x</p:attrName>
                                        </p:attrNameLst>
                                      </p:cBhvr>
                                      <p:tavLst>
                                        <p:tav tm="0">
                                          <p:val>
                                            <p:strVal val="ppt_x"/>
                                          </p:val>
                                        </p:tav>
                                        <p:tav tm="100000">
                                          <p:val>
                                            <p:strVal val="0-ppt_w/2"/>
                                          </p:val>
                                        </p:tav>
                                      </p:tavLst>
                                    </p:anim>
                                    <p:anim calcmode="lin" valueType="num">
                                      <p:cBhvr additive="base">
                                        <p:cTn id="400" dur="2000"/>
                                        <p:tgtEl>
                                          <p:spTgt spid="5"/>
                                        </p:tgtEl>
                                        <p:attrNameLst>
                                          <p:attrName>ppt_y</p:attrName>
                                        </p:attrNameLst>
                                      </p:cBhvr>
                                      <p:tavLst>
                                        <p:tav tm="0">
                                          <p:val>
                                            <p:strVal val="ppt_y"/>
                                          </p:val>
                                        </p:tav>
                                        <p:tav tm="100000">
                                          <p:val>
                                            <p:strVal val="ppt_y"/>
                                          </p:val>
                                        </p:tav>
                                      </p:tavLst>
                                    </p:anim>
                                    <p:set>
                                      <p:cBhvr>
                                        <p:cTn id="401" dur="1" fill="hold">
                                          <p:stCondLst>
                                            <p:cond delay="1999"/>
                                          </p:stCondLst>
                                        </p:cTn>
                                        <p:tgtEl>
                                          <p:spTgt spid="5"/>
                                        </p:tgtEl>
                                        <p:attrNameLst>
                                          <p:attrName>style.visibility</p:attrName>
                                        </p:attrNameLst>
                                      </p:cBhvr>
                                      <p:to>
                                        <p:strVal val="hidden"/>
                                      </p:to>
                                    </p:set>
                                  </p:childTnLst>
                                </p:cTn>
                              </p:par>
                              <p:par>
                                <p:cTn id="402" presetID="2" presetClass="exit" presetSubtype="8" fill="hold" nodeType="withEffect">
                                  <p:stCondLst>
                                    <p:cond delay="0"/>
                                  </p:stCondLst>
                                  <p:childTnLst>
                                    <p:anim calcmode="lin" valueType="num">
                                      <p:cBhvr additive="base">
                                        <p:cTn id="403" dur="2000"/>
                                        <p:tgtEl>
                                          <p:spTgt spid="6"/>
                                        </p:tgtEl>
                                        <p:attrNameLst>
                                          <p:attrName>ppt_x</p:attrName>
                                        </p:attrNameLst>
                                      </p:cBhvr>
                                      <p:tavLst>
                                        <p:tav tm="0">
                                          <p:val>
                                            <p:strVal val="ppt_x"/>
                                          </p:val>
                                        </p:tav>
                                        <p:tav tm="100000">
                                          <p:val>
                                            <p:strVal val="0-ppt_w/2"/>
                                          </p:val>
                                        </p:tav>
                                      </p:tavLst>
                                    </p:anim>
                                    <p:anim calcmode="lin" valueType="num">
                                      <p:cBhvr additive="base">
                                        <p:cTn id="404" dur="2000"/>
                                        <p:tgtEl>
                                          <p:spTgt spid="6"/>
                                        </p:tgtEl>
                                        <p:attrNameLst>
                                          <p:attrName>ppt_y</p:attrName>
                                        </p:attrNameLst>
                                      </p:cBhvr>
                                      <p:tavLst>
                                        <p:tav tm="0">
                                          <p:val>
                                            <p:strVal val="ppt_y"/>
                                          </p:val>
                                        </p:tav>
                                        <p:tav tm="100000">
                                          <p:val>
                                            <p:strVal val="ppt_y"/>
                                          </p:val>
                                        </p:tav>
                                      </p:tavLst>
                                    </p:anim>
                                    <p:set>
                                      <p:cBhvr>
                                        <p:cTn id="405" dur="1" fill="hold">
                                          <p:stCondLst>
                                            <p:cond delay="1999"/>
                                          </p:stCondLst>
                                        </p:cTn>
                                        <p:tgtEl>
                                          <p:spTgt spid="6"/>
                                        </p:tgtEl>
                                        <p:attrNameLst>
                                          <p:attrName>style.visibility</p:attrName>
                                        </p:attrNameLst>
                                      </p:cBhvr>
                                      <p:to>
                                        <p:strVal val="hidden"/>
                                      </p:to>
                                    </p:set>
                                  </p:childTnLst>
                                </p:cTn>
                              </p:par>
                              <p:par>
                                <p:cTn id="406" presetID="2" presetClass="exit" presetSubtype="8" fill="hold" nodeType="withEffect">
                                  <p:stCondLst>
                                    <p:cond delay="0"/>
                                  </p:stCondLst>
                                  <p:childTnLst>
                                    <p:anim calcmode="lin" valueType="num">
                                      <p:cBhvr additive="base">
                                        <p:cTn id="407" dur="2000"/>
                                        <p:tgtEl>
                                          <p:spTgt spid="7"/>
                                        </p:tgtEl>
                                        <p:attrNameLst>
                                          <p:attrName>ppt_x</p:attrName>
                                        </p:attrNameLst>
                                      </p:cBhvr>
                                      <p:tavLst>
                                        <p:tav tm="0">
                                          <p:val>
                                            <p:strVal val="ppt_x"/>
                                          </p:val>
                                        </p:tav>
                                        <p:tav tm="100000">
                                          <p:val>
                                            <p:strVal val="0-ppt_w/2"/>
                                          </p:val>
                                        </p:tav>
                                      </p:tavLst>
                                    </p:anim>
                                    <p:anim calcmode="lin" valueType="num">
                                      <p:cBhvr additive="base">
                                        <p:cTn id="408" dur="2000"/>
                                        <p:tgtEl>
                                          <p:spTgt spid="7"/>
                                        </p:tgtEl>
                                        <p:attrNameLst>
                                          <p:attrName>ppt_y</p:attrName>
                                        </p:attrNameLst>
                                      </p:cBhvr>
                                      <p:tavLst>
                                        <p:tav tm="0">
                                          <p:val>
                                            <p:strVal val="ppt_y"/>
                                          </p:val>
                                        </p:tav>
                                        <p:tav tm="100000">
                                          <p:val>
                                            <p:strVal val="ppt_y"/>
                                          </p:val>
                                        </p:tav>
                                      </p:tavLst>
                                    </p:anim>
                                    <p:set>
                                      <p:cBhvr>
                                        <p:cTn id="409" dur="1" fill="hold">
                                          <p:stCondLst>
                                            <p:cond delay="1999"/>
                                          </p:stCondLst>
                                        </p:cTn>
                                        <p:tgtEl>
                                          <p:spTgt spid="7"/>
                                        </p:tgtEl>
                                        <p:attrNameLst>
                                          <p:attrName>style.visibility</p:attrName>
                                        </p:attrNameLst>
                                      </p:cBhvr>
                                      <p:to>
                                        <p:strVal val="hidden"/>
                                      </p:to>
                                    </p:set>
                                  </p:childTnLst>
                                </p:cTn>
                              </p:par>
                              <p:par>
                                <p:cTn id="410" presetID="2" presetClass="exit" presetSubtype="8" fill="hold" nodeType="withEffect">
                                  <p:stCondLst>
                                    <p:cond delay="0"/>
                                  </p:stCondLst>
                                  <p:childTnLst>
                                    <p:anim calcmode="lin" valueType="num">
                                      <p:cBhvr additive="base">
                                        <p:cTn id="411" dur="2000"/>
                                        <p:tgtEl>
                                          <p:spTgt spid="8"/>
                                        </p:tgtEl>
                                        <p:attrNameLst>
                                          <p:attrName>ppt_x</p:attrName>
                                        </p:attrNameLst>
                                      </p:cBhvr>
                                      <p:tavLst>
                                        <p:tav tm="0">
                                          <p:val>
                                            <p:strVal val="ppt_x"/>
                                          </p:val>
                                        </p:tav>
                                        <p:tav tm="100000">
                                          <p:val>
                                            <p:strVal val="0-ppt_w/2"/>
                                          </p:val>
                                        </p:tav>
                                      </p:tavLst>
                                    </p:anim>
                                    <p:anim calcmode="lin" valueType="num">
                                      <p:cBhvr additive="base">
                                        <p:cTn id="412" dur="2000"/>
                                        <p:tgtEl>
                                          <p:spTgt spid="8"/>
                                        </p:tgtEl>
                                        <p:attrNameLst>
                                          <p:attrName>ppt_y</p:attrName>
                                        </p:attrNameLst>
                                      </p:cBhvr>
                                      <p:tavLst>
                                        <p:tav tm="0">
                                          <p:val>
                                            <p:strVal val="ppt_y"/>
                                          </p:val>
                                        </p:tav>
                                        <p:tav tm="100000">
                                          <p:val>
                                            <p:strVal val="ppt_y"/>
                                          </p:val>
                                        </p:tav>
                                      </p:tavLst>
                                    </p:anim>
                                    <p:set>
                                      <p:cBhvr>
                                        <p:cTn id="413" dur="1" fill="hold">
                                          <p:stCondLst>
                                            <p:cond delay="1999"/>
                                          </p:stCondLst>
                                        </p:cTn>
                                        <p:tgtEl>
                                          <p:spTgt spid="8"/>
                                        </p:tgtEl>
                                        <p:attrNameLst>
                                          <p:attrName>style.visibility</p:attrName>
                                        </p:attrNameLst>
                                      </p:cBhvr>
                                      <p:to>
                                        <p:strVal val="hidden"/>
                                      </p:to>
                                    </p:set>
                                  </p:childTnLst>
                                </p:cTn>
                              </p:par>
                              <p:par>
                                <p:cTn id="414" presetID="2" presetClass="exit" presetSubtype="8" fill="hold" nodeType="withEffect">
                                  <p:stCondLst>
                                    <p:cond delay="0"/>
                                  </p:stCondLst>
                                  <p:childTnLst>
                                    <p:anim calcmode="lin" valueType="num">
                                      <p:cBhvr additive="base">
                                        <p:cTn id="415" dur="2000"/>
                                        <p:tgtEl>
                                          <p:spTgt spid="9"/>
                                        </p:tgtEl>
                                        <p:attrNameLst>
                                          <p:attrName>ppt_x</p:attrName>
                                        </p:attrNameLst>
                                      </p:cBhvr>
                                      <p:tavLst>
                                        <p:tav tm="0">
                                          <p:val>
                                            <p:strVal val="ppt_x"/>
                                          </p:val>
                                        </p:tav>
                                        <p:tav tm="100000">
                                          <p:val>
                                            <p:strVal val="0-ppt_w/2"/>
                                          </p:val>
                                        </p:tav>
                                      </p:tavLst>
                                    </p:anim>
                                    <p:anim calcmode="lin" valueType="num">
                                      <p:cBhvr additive="base">
                                        <p:cTn id="416" dur="2000"/>
                                        <p:tgtEl>
                                          <p:spTgt spid="9"/>
                                        </p:tgtEl>
                                        <p:attrNameLst>
                                          <p:attrName>ppt_y</p:attrName>
                                        </p:attrNameLst>
                                      </p:cBhvr>
                                      <p:tavLst>
                                        <p:tav tm="0">
                                          <p:val>
                                            <p:strVal val="ppt_y"/>
                                          </p:val>
                                        </p:tav>
                                        <p:tav tm="100000">
                                          <p:val>
                                            <p:strVal val="ppt_y"/>
                                          </p:val>
                                        </p:tav>
                                      </p:tavLst>
                                    </p:anim>
                                    <p:set>
                                      <p:cBhvr>
                                        <p:cTn id="417" dur="1" fill="hold">
                                          <p:stCondLst>
                                            <p:cond delay="1999"/>
                                          </p:stCondLst>
                                        </p:cTn>
                                        <p:tgtEl>
                                          <p:spTgt spid="9"/>
                                        </p:tgtEl>
                                        <p:attrNameLst>
                                          <p:attrName>style.visibility</p:attrName>
                                        </p:attrNameLst>
                                      </p:cBhvr>
                                      <p:to>
                                        <p:strVal val="hidden"/>
                                      </p:to>
                                    </p:set>
                                  </p:childTnLst>
                                </p:cTn>
                              </p:par>
                              <p:par>
                                <p:cTn id="418" presetID="2" presetClass="exit" presetSubtype="8" fill="hold" nodeType="withEffect">
                                  <p:stCondLst>
                                    <p:cond delay="0"/>
                                  </p:stCondLst>
                                  <p:childTnLst>
                                    <p:anim calcmode="lin" valueType="num">
                                      <p:cBhvr additive="base">
                                        <p:cTn id="419" dur="2000"/>
                                        <p:tgtEl>
                                          <p:spTgt spid="10"/>
                                        </p:tgtEl>
                                        <p:attrNameLst>
                                          <p:attrName>ppt_x</p:attrName>
                                        </p:attrNameLst>
                                      </p:cBhvr>
                                      <p:tavLst>
                                        <p:tav tm="0">
                                          <p:val>
                                            <p:strVal val="ppt_x"/>
                                          </p:val>
                                        </p:tav>
                                        <p:tav tm="100000">
                                          <p:val>
                                            <p:strVal val="0-ppt_w/2"/>
                                          </p:val>
                                        </p:tav>
                                      </p:tavLst>
                                    </p:anim>
                                    <p:anim calcmode="lin" valueType="num">
                                      <p:cBhvr additive="base">
                                        <p:cTn id="420" dur="2000"/>
                                        <p:tgtEl>
                                          <p:spTgt spid="10"/>
                                        </p:tgtEl>
                                        <p:attrNameLst>
                                          <p:attrName>ppt_y</p:attrName>
                                        </p:attrNameLst>
                                      </p:cBhvr>
                                      <p:tavLst>
                                        <p:tav tm="0">
                                          <p:val>
                                            <p:strVal val="ppt_y"/>
                                          </p:val>
                                        </p:tav>
                                        <p:tav tm="100000">
                                          <p:val>
                                            <p:strVal val="ppt_y"/>
                                          </p:val>
                                        </p:tav>
                                      </p:tavLst>
                                    </p:anim>
                                    <p:set>
                                      <p:cBhvr>
                                        <p:cTn id="421" dur="1" fill="hold">
                                          <p:stCondLst>
                                            <p:cond delay="1999"/>
                                          </p:stCondLst>
                                        </p:cTn>
                                        <p:tgtEl>
                                          <p:spTgt spid="10"/>
                                        </p:tgtEl>
                                        <p:attrNameLst>
                                          <p:attrName>style.visibility</p:attrName>
                                        </p:attrNameLst>
                                      </p:cBhvr>
                                      <p:to>
                                        <p:strVal val="hidden"/>
                                      </p:to>
                                    </p:set>
                                  </p:childTnLst>
                                </p:cTn>
                              </p:par>
                              <p:par>
                                <p:cTn id="422" presetID="2" presetClass="exit" presetSubtype="8" fill="hold" nodeType="withEffect">
                                  <p:stCondLst>
                                    <p:cond delay="0"/>
                                  </p:stCondLst>
                                  <p:childTnLst>
                                    <p:anim calcmode="lin" valueType="num">
                                      <p:cBhvr additive="base">
                                        <p:cTn id="423" dur="2000"/>
                                        <p:tgtEl>
                                          <p:spTgt spid="11"/>
                                        </p:tgtEl>
                                        <p:attrNameLst>
                                          <p:attrName>ppt_x</p:attrName>
                                        </p:attrNameLst>
                                      </p:cBhvr>
                                      <p:tavLst>
                                        <p:tav tm="0">
                                          <p:val>
                                            <p:strVal val="ppt_x"/>
                                          </p:val>
                                        </p:tav>
                                        <p:tav tm="100000">
                                          <p:val>
                                            <p:strVal val="0-ppt_w/2"/>
                                          </p:val>
                                        </p:tav>
                                      </p:tavLst>
                                    </p:anim>
                                    <p:anim calcmode="lin" valueType="num">
                                      <p:cBhvr additive="base">
                                        <p:cTn id="424" dur="2000"/>
                                        <p:tgtEl>
                                          <p:spTgt spid="11"/>
                                        </p:tgtEl>
                                        <p:attrNameLst>
                                          <p:attrName>ppt_y</p:attrName>
                                        </p:attrNameLst>
                                      </p:cBhvr>
                                      <p:tavLst>
                                        <p:tav tm="0">
                                          <p:val>
                                            <p:strVal val="ppt_y"/>
                                          </p:val>
                                        </p:tav>
                                        <p:tav tm="100000">
                                          <p:val>
                                            <p:strVal val="ppt_y"/>
                                          </p:val>
                                        </p:tav>
                                      </p:tavLst>
                                    </p:anim>
                                    <p:set>
                                      <p:cBhvr>
                                        <p:cTn id="425" dur="1" fill="hold">
                                          <p:stCondLst>
                                            <p:cond delay="1999"/>
                                          </p:stCondLst>
                                        </p:cTn>
                                        <p:tgtEl>
                                          <p:spTgt spid="11"/>
                                        </p:tgtEl>
                                        <p:attrNameLst>
                                          <p:attrName>style.visibility</p:attrName>
                                        </p:attrNameLst>
                                      </p:cBhvr>
                                      <p:to>
                                        <p:strVal val="hidden"/>
                                      </p:to>
                                    </p:set>
                                  </p:childTnLst>
                                </p:cTn>
                              </p:par>
                              <p:par>
                                <p:cTn id="426" presetID="2" presetClass="exit" presetSubtype="8" fill="hold" nodeType="withEffect">
                                  <p:stCondLst>
                                    <p:cond delay="0"/>
                                  </p:stCondLst>
                                  <p:childTnLst>
                                    <p:anim calcmode="lin" valueType="num">
                                      <p:cBhvr additive="base">
                                        <p:cTn id="427" dur="2000"/>
                                        <p:tgtEl>
                                          <p:spTgt spid="12"/>
                                        </p:tgtEl>
                                        <p:attrNameLst>
                                          <p:attrName>ppt_x</p:attrName>
                                        </p:attrNameLst>
                                      </p:cBhvr>
                                      <p:tavLst>
                                        <p:tav tm="0">
                                          <p:val>
                                            <p:strVal val="ppt_x"/>
                                          </p:val>
                                        </p:tav>
                                        <p:tav tm="100000">
                                          <p:val>
                                            <p:strVal val="0-ppt_w/2"/>
                                          </p:val>
                                        </p:tav>
                                      </p:tavLst>
                                    </p:anim>
                                    <p:anim calcmode="lin" valueType="num">
                                      <p:cBhvr additive="base">
                                        <p:cTn id="428" dur="2000"/>
                                        <p:tgtEl>
                                          <p:spTgt spid="12"/>
                                        </p:tgtEl>
                                        <p:attrNameLst>
                                          <p:attrName>ppt_y</p:attrName>
                                        </p:attrNameLst>
                                      </p:cBhvr>
                                      <p:tavLst>
                                        <p:tav tm="0">
                                          <p:val>
                                            <p:strVal val="ppt_y"/>
                                          </p:val>
                                        </p:tav>
                                        <p:tav tm="100000">
                                          <p:val>
                                            <p:strVal val="ppt_y"/>
                                          </p:val>
                                        </p:tav>
                                      </p:tavLst>
                                    </p:anim>
                                    <p:set>
                                      <p:cBhvr>
                                        <p:cTn id="429" dur="1" fill="hold">
                                          <p:stCondLst>
                                            <p:cond delay="1999"/>
                                          </p:stCondLst>
                                        </p:cTn>
                                        <p:tgtEl>
                                          <p:spTgt spid="12"/>
                                        </p:tgtEl>
                                        <p:attrNameLst>
                                          <p:attrName>style.visibility</p:attrName>
                                        </p:attrNameLst>
                                      </p:cBhvr>
                                      <p:to>
                                        <p:strVal val="hidden"/>
                                      </p:to>
                                    </p:set>
                                  </p:childTnLst>
                                </p:cTn>
                              </p:par>
                              <p:par>
                                <p:cTn id="430" presetID="2" presetClass="exit" presetSubtype="8" fill="hold" nodeType="withEffect">
                                  <p:stCondLst>
                                    <p:cond delay="0"/>
                                  </p:stCondLst>
                                  <p:childTnLst>
                                    <p:anim calcmode="lin" valueType="num">
                                      <p:cBhvr additive="base">
                                        <p:cTn id="431" dur="2000"/>
                                        <p:tgtEl>
                                          <p:spTgt spid="13"/>
                                        </p:tgtEl>
                                        <p:attrNameLst>
                                          <p:attrName>ppt_x</p:attrName>
                                        </p:attrNameLst>
                                      </p:cBhvr>
                                      <p:tavLst>
                                        <p:tav tm="0">
                                          <p:val>
                                            <p:strVal val="ppt_x"/>
                                          </p:val>
                                        </p:tav>
                                        <p:tav tm="100000">
                                          <p:val>
                                            <p:strVal val="0-ppt_w/2"/>
                                          </p:val>
                                        </p:tav>
                                      </p:tavLst>
                                    </p:anim>
                                    <p:anim calcmode="lin" valueType="num">
                                      <p:cBhvr additive="base">
                                        <p:cTn id="432" dur="2000"/>
                                        <p:tgtEl>
                                          <p:spTgt spid="13"/>
                                        </p:tgtEl>
                                        <p:attrNameLst>
                                          <p:attrName>ppt_y</p:attrName>
                                        </p:attrNameLst>
                                      </p:cBhvr>
                                      <p:tavLst>
                                        <p:tav tm="0">
                                          <p:val>
                                            <p:strVal val="ppt_y"/>
                                          </p:val>
                                        </p:tav>
                                        <p:tav tm="100000">
                                          <p:val>
                                            <p:strVal val="ppt_y"/>
                                          </p:val>
                                        </p:tav>
                                      </p:tavLst>
                                    </p:anim>
                                    <p:set>
                                      <p:cBhvr>
                                        <p:cTn id="433" dur="1" fill="hold">
                                          <p:stCondLst>
                                            <p:cond delay="1999"/>
                                          </p:stCondLst>
                                        </p:cTn>
                                        <p:tgtEl>
                                          <p:spTgt spid="13"/>
                                        </p:tgtEl>
                                        <p:attrNameLst>
                                          <p:attrName>style.visibility</p:attrName>
                                        </p:attrNameLst>
                                      </p:cBhvr>
                                      <p:to>
                                        <p:strVal val="hidden"/>
                                      </p:to>
                                    </p:set>
                                  </p:childTnLst>
                                </p:cTn>
                              </p:par>
                              <p:par>
                                <p:cTn id="434" presetID="2" presetClass="exit" presetSubtype="8" fill="hold" nodeType="withEffect">
                                  <p:stCondLst>
                                    <p:cond delay="0"/>
                                  </p:stCondLst>
                                  <p:childTnLst>
                                    <p:anim calcmode="lin" valueType="num">
                                      <p:cBhvr additive="base">
                                        <p:cTn id="435" dur="2000"/>
                                        <p:tgtEl>
                                          <p:spTgt spid="14"/>
                                        </p:tgtEl>
                                        <p:attrNameLst>
                                          <p:attrName>ppt_x</p:attrName>
                                        </p:attrNameLst>
                                      </p:cBhvr>
                                      <p:tavLst>
                                        <p:tav tm="0">
                                          <p:val>
                                            <p:strVal val="ppt_x"/>
                                          </p:val>
                                        </p:tav>
                                        <p:tav tm="100000">
                                          <p:val>
                                            <p:strVal val="0-ppt_w/2"/>
                                          </p:val>
                                        </p:tav>
                                      </p:tavLst>
                                    </p:anim>
                                    <p:anim calcmode="lin" valueType="num">
                                      <p:cBhvr additive="base">
                                        <p:cTn id="436" dur="2000"/>
                                        <p:tgtEl>
                                          <p:spTgt spid="14"/>
                                        </p:tgtEl>
                                        <p:attrNameLst>
                                          <p:attrName>ppt_y</p:attrName>
                                        </p:attrNameLst>
                                      </p:cBhvr>
                                      <p:tavLst>
                                        <p:tav tm="0">
                                          <p:val>
                                            <p:strVal val="ppt_y"/>
                                          </p:val>
                                        </p:tav>
                                        <p:tav tm="100000">
                                          <p:val>
                                            <p:strVal val="ppt_y"/>
                                          </p:val>
                                        </p:tav>
                                      </p:tavLst>
                                    </p:anim>
                                    <p:set>
                                      <p:cBhvr>
                                        <p:cTn id="437" dur="1" fill="hold">
                                          <p:stCondLst>
                                            <p:cond delay="1999"/>
                                          </p:stCondLst>
                                        </p:cTn>
                                        <p:tgtEl>
                                          <p:spTgt spid="14"/>
                                        </p:tgtEl>
                                        <p:attrNameLst>
                                          <p:attrName>style.visibility</p:attrName>
                                        </p:attrNameLst>
                                      </p:cBhvr>
                                      <p:to>
                                        <p:strVal val="hidden"/>
                                      </p:to>
                                    </p:set>
                                  </p:childTnLst>
                                </p:cTn>
                              </p:par>
                              <p:par>
                                <p:cTn id="438" presetID="2" presetClass="exit" presetSubtype="8" fill="hold" nodeType="withEffect">
                                  <p:stCondLst>
                                    <p:cond delay="0"/>
                                  </p:stCondLst>
                                  <p:childTnLst>
                                    <p:anim calcmode="lin" valueType="num">
                                      <p:cBhvr additive="base">
                                        <p:cTn id="439" dur="2000"/>
                                        <p:tgtEl>
                                          <p:spTgt spid="15"/>
                                        </p:tgtEl>
                                        <p:attrNameLst>
                                          <p:attrName>ppt_x</p:attrName>
                                        </p:attrNameLst>
                                      </p:cBhvr>
                                      <p:tavLst>
                                        <p:tav tm="0">
                                          <p:val>
                                            <p:strVal val="ppt_x"/>
                                          </p:val>
                                        </p:tav>
                                        <p:tav tm="100000">
                                          <p:val>
                                            <p:strVal val="0-ppt_w/2"/>
                                          </p:val>
                                        </p:tav>
                                      </p:tavLst>
                                    </p:anim>
                                    <p:anim calcmode="lin" valueType="num">
                                      <p:cBhvr additive="base">
                                        <p:cTn id="440" dur="2000"/>
                                        <p:tgtEl>
                                          <p:spTgt spid="15"/>
                                        </p:tgtEl>
                                        <p:attrNameLst>
                                          <p:attrName>ppt_y</p:attrName>
                                        </p:attrNameLst>
                                      </p:cBhvr>
                                      <p:tavLst>
                                        <p:tav tm="0">
                                          <p:val>
                                            <p:strVal val="ppt_y"/>
                                          </p:val>
                                        </p:tav>
                                        <p:tav tm="100000">
                                          <p:val>
                                            <p:strVal val="ppt_y"/>
                                          </p:val>
                                        </p:tav>
                                      </p:tavLst>
                                    </p:anim>
                                    <p:set>
                                      <p:cBhvr>
                                        <p:cTn id="441" dur="1" fill="hold">
                                          <p:stCondLst>
                                            <p:cond delay="1999"/>
                                          </p:stCondLst>
                                        </p:cTn>
                                        <p:tgtEl>
                                          <p:spTgt spid="15"/>
                                        </p:tgtEl>
                                        <p:attrNameLst>
                                          <p:attrName>style.visibility</p:attrName>
                                        </p:attrNameLst>
                                      </p:cBhvr>
                                      <p:to>
                                        <p:strVal val="hidden"/>
                                      </p:to>
                                    </p:set>
                                  </p:childTnLst>
                                </p:cTn>
                              </p:par>
                              <p:par>
                                <p:cTn id="442" presetID="2" presetClass="exit" presetSubtype="8" fill="hold" nodeType="withEffect">
                                  <p:stCondLst>
                                    <p:cond delay="0"/>
                                  </p:stCondLst>
                                  <p:childTnLst>
                                    <p:anim calcmode="lin" valueType="num">
                                      <p:cBhvr additive="base">
                                        <p:cTn id="443" dur="2000"/>
                                        <p:tgtEl>
                                          <p:spTgt spid="16"/>
                                        </p:tgtEl>
                                        <p:attrNameLst>
                                          <p:attrName>ppt_x</p:attrName>
                                        </p:attrNameLst>
                                      </p:cBhvr>
                                      <p:tavLst>
                                        <p:tav tm="0">
                                          <p:val>
                                            <p:strVal val="ppt_x"/>
                                          </p:val>
                                        </p:tav>
                                        <p:tav tm="100000">
                                          <p:val>
                                            <p:strVal val="0-ppt_w/2"/>
                                          </p:val>
                                        </p:tav>
                                      </p:tavLst>
                                    </p:anim>
                                    <p:anim calcmode="lin" valueType="num">
                                      <p:cBhvr additive="base">
                                        <p:cTn id="444" dur="2000"/>
                                        <p:tgtEl>
                                          <p:spTgt spid="16"/>
                                        </p:tgtEl>
                                        <p:attrNameLst>
                                          <p:attrName>ppt_y</p:attrName>
                                        </p:attrNameLst>
                                      </p:cBhvr>
                                      <p:tavLst>
                                        <p:tav tm="0">
                                          <p:val>
                                            <p:strVal val="ppt_y"/>
                                          </p:val>
                                        </p:tav>
                                        <p:tav tm="100000">
                                          <p:val>
                                            <p:strVal val="ppt_y"/>
                                          </p:val>
                                        </p:tav>
                                      </p:tavLst>
                                    </p:anim>
                                    <p:set>
                                      <p:cBhvr>
                                        <p:cTn id="445" dur="1" fill="hold">
                                          <p:stCondLst>
                                            <p:cond delay="1999"/>
                                          </p:stCondLst>
                                        </p:cTn>
                                        <p:tgtEl>
                                          <p:spTgt spid="16"/>
                                        </p:tgtEl>
                                        <p:attrNameLst>
                                          <p:attrName>style.visibility</p:attrName>
                                        </p:attrNameLst>
                                      </p:cBhvr>
                                      <p:to>
                                        <p:strVal val="hidden"/>
                                      </p:to>
                                    </p:set>
                                  </p:childTnLst>
                                </p:cTn>
                              </p:par>
                              <p:par>
                                <p:cTn id="446" presetID="2" presetClass="exit" presetSubtype="8" fill="hold" nodeType="withEffect">
                                  <p:stCondLst>
                                    <p:cond delay="0"/>
                                  </p:stCondLst>
                                  <p:childTnLst>
                                    <p:anim calcmode="lin" valueType="num">
                                      <p:cBhvr additive="base">
                                        <p:cTn id="447" dur="2000"/>
                                        <p:tgtEl>
                                          <p:spTgt spid="17"/>
                                        </p:tgtEl>
                                        <p:attrNameLst>
                                          <p:attrName>ppt_x</p:attrName>
                                        </p:attrNameLst>
                                      </p:cBhvr>
                                      <p:tavLst>
                                        <p:tav tm="0">
                                          <p:val>
                                            <p:strVal val="ppt_x"/>
                                          </p:val>
                                        </p:tav>
                                        <p:tav tm="100000">
                                          <p:val>
                                            <p:strVal val="0-ppt_w/2"/>
                                          </p:val>
                                        </p:tav>
                                      </p:tavLst>
                                    </p:anim>
                                    <p:anim calcmode="lin" valueType="num">
                                      <p:cBhvr additive="base">
                                        <p:cTn id="448" dur="2000"/>
                                        <p:tgtEl>
                                          <p:spTgt spid="17"/>
                                        </p:tgtEl>
                                        <p:attrNameLst>
                                          <p:attrName>ppt_y</p:attrName>
                                        </p:attrNameLst>
                                      </p:cBhvr>
                                      <p:tavLst>
                                        <p:tav tm="0">
                                          <p:val>
                                            <p:strVal val="ppt_y"/>
                                          </p:val>
                                        </p:tav>
                                        <p:tav tm="100000">
                                          <p:val>
                                            <p:strVal val="ppt_y"/>
                                          </p:val>
                                        </p:tav>
                                      </p:tavLst>
                                    </p:anim>
                                    <p:set>
                                      <p:cBhvr>
                                        <p:cTn id="449" dur="1" fill="hold">
                                          <p:stCondLst>
                                            <p:cond delay="1999"/>
                                          </p:stCondLst>
                                        </p:cTn>
                                        <p:tgtEl>
                                          <p:spTgt spid="17"/>
                                        </p:tgtEl>
                                        <p:attrNameLst>
                                          <p:attrName>style.visibility</p:attrName>
                                        </p:attrNameLst>
                                      </p:cBhvr>
                                      <p:to>
                                        <p:strVal val="hidden"/>
                                      </p:to>
                                    </p:set>
                                  </p:childTnLst>
                                </p:cTn>
                              </p:par>
                              <p:par>
                                <p:cTn id="450" presetID="3" presetClass="exit" presetSubtype="10" fill="hold" nodeType="withEffect">
                                  <p:stCondLst>
                                    <p:cond delay="0"/>
                                  </p:stCondLst>
                                  <p:childTnLst>
                                    <p:animEffect transition="out" filter="blinds(horizontal)">
                                      <p:cBhvr>
                                        <p:cTn id="451" dur="2000"/>
                                        <p:tgtEl>
                                          <p:spTgt spid="4"/>
                                        </p:tgtEl>
                                      </p:cBhvr>
                                    </p:animEffect>
                                    <p:set>
                                      <p:cBhvr>
                                        <p:cTn id="452" dur="1" fill="hold">
                                          <p:stCondLst>
                                            <p:cond delay="1999"/>
                                          </p:stCondLst>
                                        </p:cTn>
                                        <p:tgtEl>
                                          <p:spTgt spid="4"/>
                                        </p:tgtEl>
                                        <p:attrNameLst>
                                          <p:attrName>style.visibility</p:attrName>
                                        </p:attrNameLst>
                                      </p:cBhvr>
                                      <p:to>
                                        <p:strVal val="hidden"/>
                                      </p:to>
                                    </p:set>
                                  </p:childTnLst>
                                </p:cTn>
                              </p:par>
                              <p:par>
                                <p:cTn id="453" presetID="3" presetClass="exit" presetSubtype="10" fill="hold" nodeType="withEffect">
                                  <p:stCondLst>
                                    <p:cond delay="0"/>
                                  </p:stCondLst>
                                  <p:childTnLst>
                                    <p:animEffect transition="out" filter="blinds(horizontal)">
                                      <p:cBhvr>
                                        <p:cTn id="454" dur="2000"/>
                                        <p:tgtEl>
                                          <p:spTgt spid="18"/>
                                        </p:tgtEl>
                                      </p:cBhvr>
                                    </p:animEffect>
                                    <p:set>
                                      <p:cBhvr>
                                        <p:cTn id="455" dur="1" fill="hold">
                                          <p:stCondLst>
                                            <p:cond delay="1999"/>
                                          </p:stCondLst>
                                        </p:cTn>
                                        <p:tgtEl>
                                          <p:spTgt spid="18"/>
                                        </p:tgtEl>
                                        <p:attrNameLst>
                                          <p:attrName>style.visibility</p:attrName>
                                        </p:attrNameLst>
                                      </p:cBhvr>
                                      <p:to>
                                        <p:strVal val="hidden"/>
                                      </p:to>
                                    </p:set>
                                  </p:childTnLst>
                                </p:cTn>
                              </p:par>
                              <p:par>
                                <p:cTn id="456" presetID="3" presetClass="exit" presetSubtype="10" fill="hold" nodeType="withEffect">
                                  <p:stCondLst>
                                    <p:cond delay="0"/>
                                  </p:stCondLst>
                                  <p:childTnLst>
                                    <p:animEffect transition="out" filter="blinds(horizontal)">
                                      <p:cBhvr>
                                        <p:cTn id="457" dur="2000"/>
                                        <p:tgtEl>
                                          <p:spTgt spid="19"/>
                                        </p:tgtEl>
                                      </p:cBhvr>
                                    </p:animEffect>
                                    <p:set>
                                      <p:cBhvr>
                                        <p:cTn id="458" dur="1" fill="hold">
                                          <p:stCondLst>
                                            <p:cond delay="1999"/>
                                          </p:stCondLst>
                                        </p:cTn>
                                        <p:tgtEl>
                                          <p:spTgt spid="19"/>
                                        </p:tgtEl>
                                        <p:attrNameLst>
                                          <p:attrName>style.visibility</p:attrName>
                                        </p:attrNameLst>
                                      </p:cBhvr>
                                      <p:to>
                                        <p:strVal val="hidden"/>
                                      </p:to>
                                    </p:set>
                                  </p:childTnLst>
                                </p:cTn>
                              </p:par>
                              <p:par>
                                <p:cTn id="459" presetID="3" presetClass="exit" presetSubtype="10" fill="hold" nodeType="withEffect">
                                  <p:stCondLst>
                                    <p:cond delay="0"/>
                                  </p:stCondLst>
                                  <p:childTnLst>
                                    <p:animEffect transition="out" filter="blinds(horizontal)">
                                      <p:cBhvr>
                                        <p:cTn id="460" dur="2000"/>
                                        <p:tgtEl>
                                          <p:spTgt spid="20"/>
                                        </p:tgtEl>
                                      </p:cBhvr>
                                    </p:animEffect>
                                    <p:set>
                                      <p:cBhvr>
                                        <p:cTn id="461" dur="1" fill="hold">
                                          <p:stCondLst>
                                            <p:cond delay="1999"/>
                                          </p:stCondLst>
                                        </p:cTn>
                                        <p:tgtEl>
                                          <p:spTgt spid="20"/>
                                        </p:tgtEl>
                                        <p:attrNameLst>
                                          <p:attrName>style.visibility</p:attrName>
                                        </p:attrNameLst>
                                      </p:cBhvr>
                                      <p:to>
                                        <p:strVal val="hidden"/>
                                      </p:to>
                                    </p:set>
                                  </p:childTnLst>
                                </p:cTn>
                              </p:par>
                              <p:par>
                                <p:cTn id="462" presetID="3" presetClass="exit" presetSubtype="10" fill="hold" nodeType="withEffect">
                                  <p:stCondLst>
                                    <p:cond delay="0"/>
                                  </p:stCondLst>
                                  <p:childTnLst>
                                    <p:animEffect transition="out" filter="blinds(horizontal)">
                                      <p:cBhvr>
                                        <p:cTn id="463" dur="2000"/>
                                        <p:tgtEl>
                                          <p:spTgt spid="21"/>
                                        </p:tgtEl>
                                      </p:cBhvr>
                                    </p:animEffect>
                                    <p:set>
                                      <p:cBhvr>
                                        <p:cTn id="464" dur="1" fill="hold">
                                          <p:stCondLst>
                                            <p:cond delay="1999"/>
                                          </p:stCondLst>
                                        </p:cTn>
                                        <p:tgtEl>
                                          <p:spTgt spid="21"/>
                                        </p:tgtEl>
                                        <p:attrNameLst>
                                          <p:attrName>style.visibility</p:attrName>
                                        </p:attrNameLst>
                                      </p:cBhvr>
                                      <p:to>
                                        <p:strVal val="hidden"/>
                                      </p:to>
                                    </p:set>
                                  </p:childTnLst>
                                </p:cTn>
                              </p:par>
                              <p:par>
                                <p:cTn id="465" presetID="3" presetClass="exit" presetSubtype="10" fill="hold" nodeType="withEffect">
                                  <p:stCondLst>
                                    <p:cond delay="0"/>
                                  </p:stCondLst>
                                  <p:childTnLst>
                                    <p:animEffect transition="out" filter="blinds(horizontal)">
                                      <p:cBhvr>
                                        <p:cTn id="466" dur="2000"/>
                                        <p:tgtEl>
                                          <p:spTgt spid="22"/>
                                        </p:tgtEl>
                                      </p:cBhvr>
                                    </p:animEffect>
                                    <p:set>
                                      <p:cBhvr>
                                        <p:cTn id="467" dur="1" fill="hold">
                                          <p:stCondLst>
                                            <p:cond delay="1999"/>
                                          </p:stCondLst>
                                        </p:cTn>
                                        <p:tgtEl>
                                          <p:spTgt spid="22"/>
                                        </p:tgtEl>
                                        <p:attrNameLst>
                                          <p:attrName>style.visibility</p:attrName>
                                        </p:attrNameLst>
                                      </p:cBhvr>
                                      <p:to>
                                        <p:strVal val="hidden"/>
                                      </p:to>
                                    </p:set>
                                  </p:childTnLst>
                                </p:cTn>
                              </p:par>
                              <p:par>
                                <p:cTn id="468" presetID="3" presetClass="exit" presetSubtype="10" fill="hold" nodeType="withEffect">
                                  <p:stCondLst>
                                    <p:cond delay="0"/>
                                  </p:stCondLst>
                                  <p:childTnLst>
                                    <p:animEffect transition="out" filter="blinds(horizontal)">
                                      <p:cBhvr>
                                        <p:cTn id="469" dur="2000"/>
                                        <p:tgtEl>
                                          <p:spTgt spid="23"/>
                                        </p:tgtEl>
                                      </p:cBhvr>
                                    </p:animEffect>
                                    <p:set>
                                      <p:cBhvr>
                                        <p:cTn id="470" dur="1" fill="hold">
                                          <p:stCondLst>
                                            <p:cond delay="1999"/>
                                          </p:stCondLst>
                                        </p:cTn>
                                        <p:tgtEl>
                                          <p:spTgt spid="23"/>
                                        </p:tgtEl>
                                        <p:attrNameLst>
                                          <p:attrName>style.visibility</p:attrName>
                                        </p:attrNameLst>
                                      </p:cBhvr>
                                      <p:to>
                                        <p:strVal val="hidden"/>
                                      </p:to>
                                    </p:set>
                                  </p:childTnLst>
                                </p:cTn>
                              </p:par>
                              <p:par>
                                <p:cTn id="471" presetID="3" presetClass="exit" presetSubtype="10" fill="hold" nodeType="withEffect">
                                  <p:stCondLst>
                                    <p:cond delay="0"/>
                                  </p:stCondLst>
                                  <p:childTnLst>
                                    <p:animEffect transition="out" filter="blinds(horizontal)">
                                      <p:cBhvr>
                                        <p:cTn id="472" dur="2000"/>
                                        <p:tgtEl>
                                          <p:spTgt spid="24"/>
                                        </p:tgtEl>
                                      </p:cBhvr>
                                    </p:animEffect>
                                    <p:set>
                                      <p:cBhvr>
                                        <p:cTn id="473" dur="1" fill="hold">
                                          <p:stCondLst>
                                            <p:cond delay="1999"/>
                                          </p:stCondLst>
                                        </p:cTn>
                                        <p:tgtEl>
                                          <p:spTgt spid="24"/>
                                        </p:tgtEl>
                                        <p:attrNameLst>
                                          <p:attrName>style.visibility</p:attrName>
                                        </p:attrNameLst>
                                      </p:cBhvr>
                                      <p:to>
                                        <p:strVal val="hidden"/>
                                      </p:to>
                                    </p:set>
                                  </p:childTnLst>
                                </p:cTn>
                              </p:par>
                              <p:par>
                                <p:cTn id="474" presetID="3" presetClass="exit" presetSubtype="10" fill="hold" nodeType="withEffect">
                                  <p:stCondLst>
                                    <p:cond delay="0"/>
                                  </p:stCondLst>
                                  <p:childTnLst>
                                    <p:animEffect transition="out" filter="blinds(horizontal)">
                                      <p:cBhvr>
                                        <p:cTn id="475" dur="2000"/>
                                        <p:tgtEl>
                                          <p:spTgt spid="25"/>
                                        </p:tgtEl>
                                      </p:cBhvr>
                                    </p:animEffect>
                                    <p:set>
                                      <p:cBhvr>
                                        <p:cTn id="476" dur="1" fill="hold">
                                          <p:stCondLst>
                                            <p:cond delay="1999"/>
                                          </p:stCondLst>
                                        </p:cTn>
                                        <p:tgtEl>
                                          <p:spTgt spid="25"/>
                                        </p:tgtEl>
                                        <p:attrNameLst>
                                          <p:attrName>style.visibility</p:attrName>
                                        </p:attrNameLst>
                                      </p:cBhvr>
                                      <p:to>
                                        <p:strVal val="hidden"/>
                                      </p:to>
                                    </p:set>
                                  </p:childTnLst>
                                </p:cTn>
                              </p:par>
                              <p:par>
                                <p:cTn id="477" presetID="3" presetClass="exit" presetSubtype="10" fill="hold" nodeType="withEffect">
                                  <p:stCondLst>
                                    <p:cond delay="0"/>
                                  </p:stCondLst>
                                  <p:childTnLst>
                                    <p:animEffect transition="out" filter="blinds(horizontal)">
                                      <p:cBhvr>
                                        <p:cTn id="478" dur="2000"/>
                                        <p:tgtEl>
                                          <p:spTgt spid="26"/>
                                        </p:tgtEl>
                                      </p:cBhvr>
                                    </p:animEffect>
                                    <p:set>
                                      <p:cBhvr>
                                        <p:cTn id="479" dur="1" fill="hold">
                                          <p:stCondLst>
                                            <p:cond delay="1999"/>
                                          </p:stCondLst>
                                        </p:cTn>
                                        <p:tgtEl>
                                          <p:spTgt spid="26"/>
                                        </p:tgtEl>
                                        <p:attrNameLst>
                                          <p:attrName>style.visibility</p:attrName>
                                        </p:attrNameLst>
                                      </p:cBhvr>
                                      <p:to>
                                        <p:strVal val="hidden"/>
                                      </p:to>
                                    </p:set>
                                  </p:childTnLst>
                                </p:cTn>
                              </p:par>
                              <p:par>
                                <p:cTn id="480" presetID="3" presetClass="exit" presetSubtype="10" fill="hold" nodeType="withEffect">
                                  <p:stCondLst>
                                    <p:cond delay="0"/>
                                  </p:stCondLst>
                                  <p:childTnLst>
                                    <p:animEffect transition="out" filter="blinds(horizontal)">
                                      <p:cBhvr>
                                        <p:cTn id="481" dur="2000"/>
                                        <p:tgtEl>
                                          <p:spTgt spid="27"/>
                                        </p:tgtEl>
                                      </p:cBhvr>
                                    </p:animEffect>
                                    <p:set>
                                      <p:cBhvr>
                                        <p:cTn id="482" dur="1" fill="hold">
                                          <p:stCondLst>
                                            <p:cond delay="1999"/>
                                          </p:stCondLst>
                                        </p:cTn>
                                        <p:tgtEl>
                                          <p:spTgt spid="27"/>
                                        </p:tgtEl>
                                        <p:attrNameLst>
                                          <p:attrName>style.visibility</p:attrName>
                                        </p:attrNameLst>
                                      </p:cBhvr>
                                      <p:to>
                                        <p:strVal val="hidden"/>
                                      </p:to>
                                    </p:set>
                                  </p:childTnLst>
                                </p:cTn>
                              </p:par>
                              <p:par>
                                <p:cTn id="483" presetID="3" presetClass="exit" presetSubtype="10" fill="hold" nodeType="withEffect">
                                  <p:stCondLst>
                                    <p:cond delay="0"/>
                                  </p:stCondLst>
                                  <p:childTnLst>
                                    <p:animEffect transition="out" filter="blinds(horizontal)">
                                      <p:cBhvr>
                                        <p:cTn id="484" dur="2000"/>
                                        <p:tgtEl>
                                          <p:spTgt spid="28"/>
                                        </p:tgtEl>
                                      </p:cBhvr>
                                    </p:animEffect>
                                    <p:set>
                                      <p:cBhvr>
                                        <p:cTn id="485" dur="1" fill="hold">
                                          <p:stCondLst>
                                            <p:cond delay="1999"/>
                                          </p:stCondLst>
                                        </p:cTn>
                                        <p:tgtEl>
                                          <p:spTgt spid="28"/>
                                        </p:tgtEl>
                                        <p:attrNameLst>
                                          <p:attrName>style.visibility</p:attrName>
                                        </p:attrNameLst>
                                      </p:cBhvr>
                                      <p:to>
                                        <p:strVal val="hidden"/>
                                      </p:to>
                                    </p:set>
                                  </p:childTnLst>
                                </p:cTn>
                              </p:par>
                              <p:par>
                                <p:cTn id="486" presetID="3" presetClass="exit" presetSubtype="10" fill="hold" nodeType="withEffect">
                                  <p:stCondLst>
                                    <p:cond delay="0"/>
                                  </p:stCondLst>
                                  <p:childTnLst>
                                    <p:animEffect transition="out" filter="blinds(horizontal)">
                                      <p:cBhvr>
                                        <p:cTn id="487" dur="2000"/>
                                        <p:tgtEl>
                                          <p:spTgt spid="29"/>
                                        </p:tgtEl>
                                      </p:cBhvr>
                                    </p:animEffect>
                                    <p:set>
                                      <p:cBhvr>
                                        <p:cTn id="488" dur="1" fill="hold">
                                          <p:stCondLst>
                                            <p:cond delay="1999"/>
                                          </p:stCondLst>
                                        </p:cTn>
                                        <p:tgtEl>
                                          <p:spTgt spid="29"/>
                                        </p:tgtEl>
                                        <p:attrNameLst>
                                          <p:attrName>style.visibility</p:attrName>
                                        </p:attrNameLst>
                                      </p:cBhvr>
                                      <p:to>
                                        <p:strVal val="hidden"/>
                                      </p:to>
                                    </p:set>
                                  </p:childTnLst>
                                </p:cTn>
                              </p:par>
                              <p:par>
                                <p:cTn id="489" presetID="3" presetClass="exit" presetSubtype="10" fill="hold" nodeType="withEffect">
                                  <p:stCondLst>
                                    <p:cond delay="0"/>
                                  </p:stCondLst>
                                  <p:childTnLst>
                                    <p:animEffect transition="out" filter="blinds(horizontal)">
                                      <p:cBhvr>
                                        <p:cTn id="490" dur="2000"/>
                                        <p:tgtEl>
                                          <p:spTgt spid="5"/>
                                        </p:tgtEl>
                                      </p:cBhvr>
                                    </p:animEffect>
                                    <p:set>
                                      <p:cBhvr>
                                        <p:cTn id="491" dur="1" fill="hold">
                                          <p:stCondLst>
                                            <p:cond delay="1999"/>
                                          </p:stCondLst>
                                        </p:cTn>
                                        <p:tgtEl>
                                          <p:spTgt spid="5"/>
                                        </p:tgtEl>
                                        <p:attrNameLst>
                                          <p:attrName>style.visibility</p:attrName>
                                        </p:attrNameLst>
                                      </p:cBhvr>
                                      <p:to>
                                        <p:strVal val="hidden"/>
                                      </p:to>
                                    </p:set>
                                  </p:childTnLst>
                                </p:cTn>
                              </p:par>
                              <p:par>
                                <p:cTn id="492" presetID="3" presetClass="exit" presetSubtype="10" fill="hold" nodeType="withEffect">
                                  <p:stCondLst>
                                    <p:cond delay="0"/>
                                  </p:stCondLst>
                                  <p:childTnLst>
                                    <p:animEffect transition="out" filter="blinds(horizontal)">
                                      <p:cBhvr>
                                        <p:cTn id="493" dur="2000"/>
                                        <p:tgtEl>
                                          <p:spTgt spid="6"/>
                                        </p:tgtEl>
                                      </p:cBhvr>
                                    </p:animEffect>
                                    <p:set>
                                      <p:cBhvr>
                                        <p:cTn id="494" dur="1" fill="hold">
                                          <p:stCondLst>
                                            <p:cond delay="1999"/>
                                          </p:stCondLst>
                                        </p:cTn>
                                        <p:tgtEl>
                                          <p:spTgt spid="6"/>
                                        </p:tgtEl>
                                        <p:attrNameLst>
                                          <p:attrName>style.visibility</p:attrName>
                                        </p:attrNameLst>
                                      </p:cBhvr>
                                      <p:to>
                                        <p:strVal val="hidden"/>
                                      </p:to>
                                    </p:set>
                                  </p:childTnLst>
                                </p:cTn>
                              </p:par>
                              <p:par>
                                <p:cTn id="495" presetID="3" presetClass="exit" presetSubtype="10" fill="hold" nodeType="withEffect">
                                  <p:stCondLst>
                                    <p:cond delay="0"/>
                                  </p:stCondLst>
                                  <p:childTnLst>
                                    <p:animEffect transition="out" filter="blinds(horizontal)">
                                      <p:cBhvr>
                                        <p:cTn id="496" dur="2000"/>
                                        <p:tgtEl>
                                          <p:spTgt spid="7"/>
                                        </p:tgtEl>
                                      </p:cBhvr>
                                    </p:animEffect>
                                    <p:set>
                                      <p:cBhvr>
                                        <p:cTn id="497" dur="1" fill="hold">
                                          <p:stCondLst>
                                            <p:cond delay="1999"/>
                                          </p:stCondLst>
                                        </p:cTn>
                                        <p:tgtEl>
                                          <p:spTgt spid="7"/>
                                        </p:tgtEl>
                                        <p:attrNameLst>
                                          <p:attrName>style.visibility</p:attrName>
                                        </p:attrNameLst>
                                      </p:cBhvr>
                                      <p:to>
                                        <p:strVal val="hidden"/>
                                      </p:to>
                                    </p:set>
                                  </p:childTnLst>
                                </p:cTn>
                              </p:par>
                              <p:par>
                                <p:cTn id="498" presetID="3" presetClass="exit" presetSubtype="10" fill="hold" nodeType="withEffect">
                                  <p:stCondLst>
                                    <p:cond delay="0"/>
                                  </p:stCondLst>
                                  <p:childTnLst>
                                    <p:animEffect transition="out" filter="blinds(horizontal)">
                                      <p:cBhvr>
                                        <p:cTn id="499" dur="2000"/>
                                        <p:tgtEl>
                                          <p:spTgt spid="8"/>
                                        </p:tgtEl>
                                      </p:cBhvr>
                                    </p:animEffect>
                                    <p:set>
                                      <p:cBhvr>
                                        <p:cTn id="500" dur="1" fill="hold">
                                          <p:stCondLst>
                                            <p:cond delay="1999"/>
                                          </p:stCondLst>
                                        </p:cTn>
                                        <p:tgtEl>
                                          <p:spTgt spid="8"/>
                                        </p:tgtEl>
                                        <p:attrNameLst>
                                          <p:attrName>style.visibility</p:attrName>
                                        </p:attrNameLst>
                                      </p:cBhvr>
                                      <p:to>
                                        <p:strVal val="hidden"/>
                                      </p:to>
                                    </p:set>
                                  </p:childTnLst>
                                </p:cTn>
                              </p:par>
                              <p:par>
                                <p:cTn id="501" presetID="3" presetClass="exit" presetSubtype="10" fill="hold" nodeType="withEffect">
                                  <p:stCondLst>
                                    <p:cond delay="0"/>
                                  </p:stCondLst>
                                  <p:childTnLst>
                                    <p:animEffect transition="out" filter="blinds(horizontal)">
                                      <p:cBhvr>
                                        <p:cTn id="502" dur="2000"/>
                                        <p:tgtEl>
                                          <p:spTgt spid="9"/>
                                        </p:tgtEl>
                                      </p:cBhvr>
                                    </p:animEffect>
                                    <p:set>
                                      <p:cBhvr>
                                        <p:cTn id="503" dur="1" fill="hold">
                                          <p:stCondLst>
                                            <p:cond delay="1999"/>
                                          </p:stCondLst>
                                        </p:cTn>
                                        <p:tgtEl>
                                          <p:spTgt spid="9"/>
                                        </p:tgtEl>
                                        <p:attrNameLst>
                                          <p:attrName>style.visibility</p:attrName>
                                        </p:attrNameLst>
                                      </p:cBhvr>
                                      <p:to>
                                        <p:strVal val="hidden"/>
                                      </p:to>
                                    </p:set>
                                  </p:childTnLst>
                                </p:cTn>
                              </p:par>
                              <p:par>
                                <p:cTn id="504" presetID="3" presetClass="exit" presetSubtype="10" fill="hold" nodeType="withEffect">
                                  <p:stCondLst>
                                    <p:cond delay="0"/>
                                  </p:stCondLst>
                                  <p:childTnLst>
                                    <p:animEffect transition="out" filter="blinds(horizontal)">
                                      <p:cBhvr>
                                        <p:cTn id="505" dur="2000"/>
                                        <p:tgtEl>
                                          <p:spTgt spid="10"/>
                                        </p:tgtEl>
                                      </p:cBhvr>
                                    </p:animEffect>
                                    <p:set>
                                      <p:cBhvr>
                                        <p:cTn id="506" dur="1" fill="hold">
                                          <p:stCondLst>
                                            <p:cond delay="1999"/>
                                          </p:stCondLst>
                                        </p:cTn>
                                        <p:tgtEl>
                                          <p:spTgt spid="10"/>
                                        </p:tgtEl>
                                        <p:attrNameLst>
                                          <p:attrName>style.visibility</p:attrName>
                                        </p:attrNameLst>
                                      </p:cBhvr>
                                      <p:to>
                                        <p:strVal val="hidden"/>
                                      </p:to>
                                    </p:set>
                                  </p:childTnLst>
                                </p:cTn>
                              </p:par>
                              <p:par>
                                <p:cTn id="507" presetID="3" presetClass="exit" presetSubtype="10" fill="hold" nodeType="withEffect">
                                  <p:stCondLst>
                                    <p:cond delay="0"/>
                                  </p:stCondLst>
                                  <p:childTnLst>
                                    <p:animEffect transition="out" filter="blinds(horizontal)">
                                      <p:cBhvr>
                                        <p:cTn id="508" dur="2000"/>
                                        <p:tgtEl>
                                          <p:spTgt spid="11"/>
                                        </p:tgtEl>
                                      </p:cBhvr>
                                    </p:animEffect>
                                    <p:set>
                                      <p:cBhvr>
                                        <p:cTn id="509" dur="1" fill="hold">
                                          <p:stCondLst>
                                            <p:cond delay="1999"/>
                                          </p:stCondLst>
                                        </p:cTn>
                                        <p:tgtEl>
                                          <p:spTgt spid="11"/>
                                        </p:tgtEl>
                                        <p:attrNameLst>
                                          <p:attrName>style.visibility</p:attrName>
                                        </p:attrNameLst>
                                      </p:cBhvr>
                                      <p:to>
                                        <p:strVal val="hidden"/>
                                      </p:to>
                                    </p:set>
                                  </p:childTnLst>
                                </p:cTn>
                              </p:par>
                              <p:par>
                                <p:cTn id="510" presetID="3" presetClass="exit" presetSubtype="10" fill="hold" nodeType="withEffect">
                                  <p:stCondLst>
                                    <p:cond delay="0"/>
                                  </p:stCondLst>
                                  <p:childTnLst>
                                    <p:animEffect transition="out" filter="blinds(horizontal)">
                                      <p:cBhvr>
                                        <p:cTn id="511" dur="2000"/>
                                        <p:tgtEl>
                                          <p:spTgt spid="12"/>
                                        </p:tgtEl>
                                      </p:cBhvr>
                                    </p:animEffect>
                                    <p:set>
                                      <p:cBhvr>
                                        <p:cTn id="512" dur="1" fill="hold">
                                          <p:stCondLst>
                                            <p:cond delay="1999"/>
                                          </p:stCondLst>
                                        </p:cTn>
                                        <p:tgtEl>
                                          <p:spTgt spid="12"/>
                                        </p:tgtEl>
                                        <p:attrNameLst>
                                          <p:attrName>style.visibility</p:attrName>
                                        </p:attrNameLst>
                                      </p:cBhvr>
                                      <p:to>
                                        <p:strVal val="hidden"/>
                                      </p:to>
                                    </p:set>
                                  </p:childTnLst>
                                </p:cTn>
                              </p:par>
                              <p:par>
                                <p:cTn id="513" presetID="3" presetClass="exit" presetSubtype="10" fill="hold" nodeType="withEffect">
                                  <p:stCondLst>
                                    <p:cond delay="0"/>
                                  </p:stCondLst>
                                  <p:childTnLst>
                                    <p:animEffect transition="out" filter="blinds(horizontal)">
                                      <p:cBhvr>
                                        <p:cTn id="514" dur="2000"/>
                                        <p:tgtEl>
                                          <p:spTgt spid="13"/>
                                        </p:tgtEl>
                                      </p:cBhvr>
                                    </p:animEffect>
                                    <p:set>
                                      <p:cBhvr>
                                        <p:cTn id="515" dur="1" fill="hold">
                                          <p:stCondLst>
                                            <p:cond delay="1999"/>
                                          </p:stCondLst>
                                        </p:cTn>
                                        <p:tgtEl>
                                          <p:spTgt spid="13"/>
                                        </p:tgtEl>
                                        <p:attrNameLst>
                                          <p:attrName>style.visibility</p:attrName>
                                        </p:attrNameLst>
                                      </p:cBhvr>
                                      <p:to>
                                        <p:strVal val="hidden"/>
                                      </p:to>
                                    </p:set>
                                  </p:childTnLst>
                                </p:cTn>
                              </p:par>
                              <p:par>
                                <p:cTn id="516" presetID="3" presetClass="exit" presetSubtype="10" fill="hold" nodeType="withEffect">
                                  <p:stCondLst>
                                    <p:cond delay="0"/>
                                  </p:stCondLst>
                                  <p:childTnLst>
                                    <p:animEffect transition="out" filter="blinds(horizontal)">
                                      <p:cBhvr>
                                        <p:cTn id="517" dur="2000"/>
                                        <p:tgtEl>
                                          <p:spTgt spid="14"/>
                                        </p:tgtEl>
                                      </p:cBhvr>
                                    </p:animEffect>
                                    <p:set>
                                      <p:cBhvr>
                                        <p:cTn id="518" dur="1" fill="hold">
                                          <p:stCondLst>
                                            <p:cond delay="1999"/>
                                          </p:stCondLst>
                                        </p:cTn>
                                        <p:tgtEl>
                                          <p:spTgt spid="14"/>
                                        </p:tgtEl>
                                        <p:attrNameLst>
                                          <p:attrName>style.visibility</p:attrName>
                                        </p:attrNameLst>
                                      </p:cBhvr>
                                      <p:to>
                                        <p:strVal val="hidden"/>
                                      </p:to>
                                    </p:set>
                                  </p:childTnLst>
                                </p:cTn>
                              </p:par>
                              <p:par>
                                <p:cTn id="519" presetID="3" presetClass="exit" presetSubtype="10" fill="hold" nodeType="withEffect">
                                  <p:stCondLst>
                                    <p:cond delay="0"/>
                                  </p:stCondLst>
                                  <p:childTnLst>
                                    <p:animEffect transition="out" filter="blinds(horizontal)">
                                      <p:cBhvr>
                                        <p:cTn id="520" dur="2000"/>
                                        <p:tgtEl>
                                          <p:spTgt spid="15"/>
                                        </p:tgtEl>
                                      </p:cBhvr>
                                    </p:animEffect>
                                    <p:set>
                                      <p:cBhvr>
                                        <p:cTn id="521" dur="1" fill="hold">
                                          <p:stCondLst>
                                            <p:cond delay="1999"/>
                                          </p:stCondLst>
                                        </p:cTn>
                                        <p:tgtEl>
                                          <p:spTgt spid="15"/>
                                        </p:tgtEl>
                                        <p:attrNameLst>
                                          <p:attrName>style.visibility</p:attrName>
                                        </p:attrNameLst>
                                      </p:cBhvr>
                                      <p:to>
                                        <p:strVal val="hidden"/>
                                      </p:to>
                                    </p:set>
                                  </p:childTnLst>
                                </p:cTn>
                              </p:par>
                              <p:par>
                                <p:cTn id="522" presetID="3" presetClass="exit" presetSubtype="10" fill="hold" nodeType="withEffect">
                                  <p:stCondLst>
                                    <p:cond delay="0"/>
                                  </p:stCondLst>
                                  <p:childTnLst>
                                    <p:animEffect transition="out" filter="blinds(horizontal)">
                                      <p:cBhvr>
                                        <p:cTn id="523" dur="2000"/>
                                        <p:tgtEl>
                                          <p:spTgt spid="16"/>
                                        </p:tgtEl>
                                      </p:cBhvr>
                                    </p:animEffect>
                                    <p:set>
                                      <p:cBhvr>
                                        <p:cTn id="524" dur="1" fill="hold">
                                          <p:stCondLst>
                                            <p:cond delay="1999"/>
                                          </p:stCondLst>
                                        </p:cTn>
                                        <p:tgtEl>
                                          <p:spTgt spid="16"/>
                                        </p:tgtEl>
                                        <p:attrNameLst>
                                          <p:attrName>style.visibility</p:attrName>
                                        </p:attrNameLst>
                                      </p:cBhvr>
                                      <p:to>
                                        <p:strVal val="hidden"/>
                                      </p:to>
                                    </p:set>
                                  </p:childTnLst>
                                </p:cTn>
                              </p:par>
                              <p:par>
                                <p:cTn id="525" presetID="3" presetClass="exit" presetSubtype="10" fill="hold" nodeType="withEffect">
                                  <p:stCondLst>
                                    <p:cond delay="0"/>
                                  </p:stCondLst>
                                  <p:childTnLst>
                                    <p:animEffect transition="out" filter="blinds(horizontal)">
                                      <p:cBhvr>
                                        <p:cTn id="526" dur="2000"/>
                                        <p:tgtEl>
                                          <p:spTgt spid="17"/>
                                        </p:tgtEl>
                                      </p:cBhvr>
                                    </p:animEffect>
                                    <p:set>
                                      <p:cBhvr>
                                        <p:cTn id="527" dur="1" fill="hold">
                                          <p:stCondLst>
                                            <p:cond delay="1999"/>
                                          </p:stCondLst>
                                        </p:cTn>
                                        <p:tgtEl>
                                          <p:spTgt spid="17"/>
                                        </p:tgtEl>
                                        <p:attrNameLst>
                                          <p:attrName>style.visibility</p:attrName>
                                        </p:attrNameLst>
                                      </p:cBhvr>
                                      <p:to>
                                        <p:strVal val="hidden"/>
                                      </p:to>
                                    </p:set>
                                  </p:childTnLst>
                                </p:cTn>
                              </p:par>
                              <p:par>
                                <p:cTn id="528" presetID="17" presetClass="entr" presetSubtype="10" fill="hold" nodeType="withEffect">
                                  <p:stCondLst>
                                    <p:cond delay="0"/>
                                  </p:stCondLst>
                                  <p:childTnLst>
                                    <p:set>
                                      <p:cBhvr>
                                        <p:cTn id="529" dur="1" fill="hold">
                                          <p:stCondLst>
                                            <p:cond delay="0"/>
                                          </p:stCondLst>
                                        </p:cTn>
                                        <p:tgtEl>
                                          <p:spTgt spid="2"/>
                                        </p:tgtEl>
                                        <p:attrNameLst>
                                          <p:attrName>style.visibility</p:attrName>
                                        </p:attrNameLst>
                                      </p:cBhvr>
                                      <p:to>
                                        <p:strVal val="visible"/>
                                      </p:to>
                                    </p:set>
                                    <p:anim calcmode="lin" valueType="num">
                                      <p:cBhvr>
                                        <p:cTn id="530" dur="2000" fill="hold"/>
                                        <p:tgtEl>
                                          <p:spTgt spid="2"/>
                                        </p:tgtEl>
                                        <p:attrNameLst>
                                          <p:attrName>ppt_w</p:attrName>
                                        </p:attrNameLst>
                                      </p:cBhvr>
                                      <p:tavLst>
                                        <p:tav tm="0">
                                          <p:val>
                                            <p:fltVal val="0"/>
                                          </p:val>
                                        </p:tav>
                                        <p:tav tm="100000">
                                          <p:val>
                                            <p:strVal val="#ppt_w"/>
                                          </p:val>
                                        </p:tav>
                                      </p:tavLst>
                                    </p:anim>
                                    <p:anim calcmode="lin" valueType="num">
                                      <p:cBhvr>
                                        <p:cTn id="53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lue-Aerial-sculpture-by-jack-storms-art-glass-glass-sculpture-glass-art-contemporary-art-modern-art-contemporary-sculpture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928676"/>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357190" y="928676"/>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714380" y="928676"/>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071570" y="928676"/>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428760" y="928676"/>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85950" y="928676"/>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143140" y="928676"/>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500330" y="928676"/>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857520" y="928676"/>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214710" y="928676"/>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71900" y="928676"/>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929090" y="928676"/>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286280" y="928676"/>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643470" y="928676"/>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5000660" y="928676"/>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357850" y="928676"/>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572164" y="928676"/>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5929354" y="928676"/>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6286544" y="928676"/>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643734" y="928676"/>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000924" y="928676"/>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114" y="928676"/>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7715304" y="928676"/>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8072494" y="928676"/>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8429620" y="928676"/>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8786810" y="928676"/>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0" y="2643188"/>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357190" y="2643188"/>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14380" y="2643188"/>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1071570" y="2643188"/>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1428760" y="2643188"/>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785950" y="2643188"/>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143140" y="2643188"/>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500330" y="2643188"/>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2857520" y="2643188"/>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3214710" y="2643188"/>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3571900" y="2643188"/>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3929090" y="2643188"/>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4286280" y="2643188"/>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4643470" y="2643188"/>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5000660" y="2643188"/>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5357850" y="2643188"/>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5572164" y="2643188"/>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5929354" y="2643188"/>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6286544" y="2643188"/>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6643734" y="2643188"/>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000924" y="2643188"/>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358114" y="2643188"/>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715304" y="2643188"/>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8072494" y="2643188"/>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8429620" y="2643188"/>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8786810" y="2643188"/>
            <a:ext cx="357190" cy="1500198"/>
          </a:xfrm>
          <a:prstGeom prst="rect">
            <a:avLst/>
          </a:prstGeom>
          <a:blipFill>
            <a:blip r:embed="rId3">
              <a:duotone>
                <a:prstClr val="black"/>
                <a:schemeClr val="accent2">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928726" y="-642960"/>
            <a:ext cx="10287072" cy="6429420"/>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5"/>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plus(in)">
                                      <p:cBhvr>
                                        <p:cTn id="12" dur="2000"/>
                                        <p:tgtEl>
                                          <p:spTgt spid="4"/>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2000"/>
                                        <p:tgtEl>
                                          <p:spTgt spid="5"/>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plus(in)">
                                      <p:cBhvr>
                                        <p:cTn id="18" dur="2000"/>
                                        <p:tgtEl>
                                          <p:spTgt spid="6"/>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plus(in)">
                                      <p:cBhvr>
                                        <p:cTn id="21" dur="2000"/>
                                        <p:tgtEl>
                                          <p:spTgt spid="7"/>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plus(in)">
                                      <p:cBhvr>
                                        <p:cTn id="24" dur="2000"/>
                                        <p:tgtEl>
                                          <p:spTgt spid="8"/>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2000"/>
                                        <p:tgtEl>
                                          <p:spTgt spid="9"/>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plus(in)">
                                      <p:cBhvr>
                                        <p:cTn id="30" dur="2000"/>
                                        <p:tgtEl>
                                          <p:spTgt spid="10"/>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plus(in)">
                                      <p:cBhvr>
                                        <p:cTn id="33" dur="2000"/>
                                        <p:tgtEl>
                                          <p:spTgt spid="11"/>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plus(in)">
                                      <p:cBhvr>
                                        <p:cTn id="36" dur="2000"/>
                                        <p:tgtEl>
                                          <p:spTgt spid="12"/>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plus(in)">
                                      <p:cBhvr>
                                        <p:cTn id="39" dur="2000"/>
                                        <p:tgtEl>
                                          <p:spTgt spid="13"/>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13" presetClass="entr" presetSubtype="16"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plus(in)">
                                      <p:cBhvr>
                                        <p:cTn id="45" dur="2000"/>
                                        <p:tgtEl>
                                          <p:spTgt spid="15"/>
                                        </p:tgtEl>
                                      </p:cBhvr>
                                    </p:animEffect>
                                  </p:childTnLst>
                                </p:cTn>
                              </p:par>
                              <p:par>
                                <p:cTn id="46" presetID="13" presetClass="entr" presetSubtype="16"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plus(in)">
                                      <p:cBhvr>
                                        <p:cTn id="48" dur="2000"/>
                                        <p:tgtEl>
                                          <p:spTgt spid="16"/>
                                        </p:tgtEl>
                                      </p:cBhvr>
                                    </p:animEffect>
                                  </p:childTnLst>
                                </p:cTn>
                              </p:par>
                              <p:par>
                                <p:cTn id="49" presetID="13" presetClass="entr" presetSubtype="16"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plus(in)">
                                      <p:cBhvr>
                                        <p:cTn id="51" dur="2000"/>
                                        <p:tgtEl>
                                          <p:spTgt spid="17"/>
                                        </p:tgtEl>
                                      </p:cBhvr>
                                    </p:animEffect>
                                  </p:childTnLst>
                                </p:cTn>
                              </p:par>
                              <p:par>
                                <p:cTn id="52" presetID="13" presetClass="entr" presetSubtype="16"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plus(in)">
                                      <p:cBhvr>
                                        <p:cTn id="54" dur="2000"/>
                                        <p:tgtEl>
                                          <p:spTgt spid="18"/>
                                        </p:tgtEl>
                                      </p:cBhvr>
                                    </p:animEffect>
                                  </p:childTnLst>
                                </p:cTn>
                              </p:par>
                              <p:par>
                                <p:cTn id="55" presetID="13" presetClass="entr" presetSubtype="16"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plus(in)">
                                      <p:cBhvr>
                                        <p:cTn id="57" dur="2000"/>
                                        <p:tgtEl>
                                          <p:spTgt spid="19"/>
                                        </p:tgtEl>
                                      </p:cBhvr>
                                    </p:animEffect>
                                  </p:childTnLst>
                                </p:cTn>
                              </p:par>
                              <p:par>
                                <p:cTn id="58" presetID="13" presetClass="entr" presetSubtype="16" fill="hold" grpId="0" nodeType="with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plus(in)">
                                      <p:cBhvr>
                                        <p:cTn id="60" dur="2000"/>
                                        <p:tgtEl>
                                          <p:spTgt spid="20"/>
                                        </p:tgtEl>
                                      </p:cBhvr>
                                    </p:animEffect>
                                  </p:childTnLst>
                                </p:cTn>
                              </p:par>
                              <p:par>
                                <p:cTn id="61" presetID="13" presetClass="entr" presetSubtype="16" fill="hold" grpId="0"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plus(in)">
                                      <p:cBhvr>
                                        <p:cTn id="63" dur="2000"/>
                                        <p:tgtEl>
                                          <p:spTgt spid="21"/>
                                        </p:tgtEl>
                                      </p:cBhvr>
                                    </p:animEffect>
                                  </p:childTnLst>
                                </p:cTn>
                              </p:par>
                              <p:par>
                                <p:cTn id="64" presetID="13" presetClass="entr" presetSubtype="16"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plus(in)">
                                      <p:cBhvr>
                                        <p:cTn id="66" dur="2000"/>
                                        <p:tgtEl>
                                          <p:spTgt spid="22"/>
                                        </p:tgtEl>
                                      </p:cBhvr>
                                    </p:animEffect>
                                  </p:childTnLst>
                                </p:cTn>
                              </p:par>
                              <p:par>
                                <p:cTn id="67" presetID="13" presetClass="entr" presetSubtype="16" fill="hold" grpId="0" nodeType="with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plus(in)">
                                      <p:cBhvr>
                                        <p:cTn id="69" dur="2000"/>
                                        <p:tgtEl>
                                          <p:spTgt spid="23"/>
                                        </p:tgtEl>
                                      </p:cBhvr>
                                    </p:animEffect>
                                  </p:childTnLst>
                                </p:cTn>
                              </p:par>
                              <p:par>
                                <p:cTn id="70" presetID="13" presetClass="entr" presetSubtype="16" fill="hold" grpId="0"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plus(in)">
                                      <p:cBhvr>
                                        <p:cTn id="72" dur="2000"/>
                                        <p:tgtEl>
                                          <p:spTgt spid="24"/>
                                        </p:tgtEl>
                                      </p:cBhvr>
                                    </p:animEffect>
                                  </p:childTnLst>
                                </p:cTn>
                              </p:par>
                              <p:par>
                                <p:cTn id="73" presetID="13" presetClass="entr" presetSubtype="16" fill="hold" grpId="0" nodeType="with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plus(in)">
                                      <p:cBhvr>
                                        <p:cTn id="75" dur="2000"/>
                                        <p:tgtEl>
                                          <p:spTgt spid="25"/>
                                        </p:tgtEl>
                                      </p:cBhvr>
                                    </p:animEffect>
                                  </p:childTnLst>
                                </p:cTn>
                              </p:par>
                              <p:par>
                                <p:cTn id="76" presetID="13" presetClass="entr" presetSubtype="16" fill="hold" grpId="0" nodeType="withEffect">
                                  <p:stCondLst>
                                    <p:cond delay="0"/>
                                  </p:stCondLst>
                                  <p:childTnLst>
                                    <p:set>
                                      <p:cBhvr>
                                        <p:cTn id="77" dur="1" fill="hold">
                                          <p:stCondLst>
                                            <p:cond delay="0"/>
                                          </p:stCondLst>
                                        </p:cTn>
                                        <p:tgtEl>
                                          <p:spTgt spid="26"/>
                                        </p:tgtEl>
                                        <p:attrNameLst>
                                          <p:attrName>style.visibility</p:attrName>
                                        </p:attrNameLst>
                                      </p:cBhvr>
                                      <p:to>
                                        <p:strVal val="visible"/>
                                      </p:to>
                                    </p:set>
                                    <p:animEffect transition="in" filter="plus(in)">
                                      <p:cBhvr>
                                        <p:cTn id="78" dur="2000"/>
                                        <p:tgtEl>
                                          <p:spTgt spid="26"/>
                                        </p:tgtEl>
                                      </p:cBhvr>
                                    </p:animEffect>
                                  </p:childTnLst>
                                </p:cTn>
                              </p:par>
                              <p:par>
                                <p:cTn id="79" presetID="13" presetClass="entr" presetSubtype="16" fill="hold" grpId="0" nodeType="withEffect">
                                  <p:stCondLst>
                                    <p:cond delay="0"/>
                                  </p:stCondLst>
                                  <p:childTnLst>
                                    <p:set>
                                      <p:cBhvr>
                                        <p:cTn id="80" dur="1" fill="hold">
                                          <p:stCondLst>
                                            <p:cond delay="0"/>
                                          </p:stCondLst>
                                        </p:cTn>
                                        <p:tgtEl>
                                          <p:spTgt spid="27"/>
                                        </p:tgtEl>
                                        <p:attrNameLst>
                                          <p:attrName>style.visibility</p:attrName>
                                        </p:attrNameLst>
                                      </p:cBhvr>
                                      <p:to>
                                        <p:strVal val="visible"/>
                                      </p:to>
                                    </p:set>
                                    <p:animEffect transition="in" filter="plus(in)">
                                      <p:cBhvr>
                                        <p:cTn id="81" dur="2000"/>
                                        <p:tgtEl>
                                          <p:spTgt spid="27"/>
                                        </p:tgtEl>
                                      </p:cBhvr>
                                    </p:animEffect>
                                  </p:childTnLst>
                                </p:cTn>
                              </p:par>
                              <p:par>
                                <p:cTn id="82" presetID="13" presetClass="entr" presetSubtype="16" fill="hold" grpId="0" nodeType="withEffect">
                                  <p:stCondLst>
                                    <p:cond delay="0"/>
                                  </p:stCondLst>
                                  <p:childTnLst>
                                    <p:set>
                                      <p:cBhvr>
                                        <p:cTn id="83" dur="1" fill="hold">
                                          <p:stCondLst>
                                            <p:cond delay="0"/>
                                          </p:stCondLst>
                                        </p:cTn>
                                        <p:tgtEl>
                                          <p:spTgt spid="28"/>
                                        </p:tgtEl>
                                        <p:attrNameLst>
                                          <p:attrName>style.visibility</p:attrName>
                                        </p:attrNameLst>
                                      </p:cBhvr>
                                      <p:to>
                                        <p:strVal val="visible"/>
                                      </p:to>
                                    </p:set>
                                    <p:animEffect transition="in" filter="plus(in)">
                                      <p:cBhvr>
                                        <p:cTn id="84" dur="2000"/>
                                        <p:tgtEl>
                                          <p:spTgt spid="28"/>
                                        </p:tgtEl>
                                      </p:cBhvr>
                                    </p:animEffect>
                                  </p:childTnLst>
                                </p:cTn>
                              </p:par>
                              <p:par>
                                <p:cTn id="85" presetID="8" presetClass="emph" presetSubtype="0" fill="hold" grpId="1" nodeType="withEffect">
                                  <p:stCondLst>
                                    <p:cond delay="0"/>
                                  </p:stCondLst>
                                  <p:childTnLst>
                                    <p:animRot by="21600000">
                                      <p:cBhvr>
                                        <p:cTn id="86" dur="2000" fill="hold"/>
                                        <p:tgtEl>
                                          <p:spTgt spid="3"/>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6"/>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7"/>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8"/>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9"/>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0"/>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1"/>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12"/>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13"/>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14"/>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15"/>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16"/>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17"/>
                                        </p:tgtEl>
                                        <p:attrNameLst>
                                          <p:attrName>r</p:attrName>
                                        </p:attrNameLst>
                                      </p:cBhvr>
                                    </p:animRot>
                                  </p:childTnLst>
                                </p:cTn>
                              </p:par>
                              <p:par>
                                <p:cTn id="115" presetID="8" presetClass="emph" presetSubtype="0" fill="hold" grpId="1" nodeType="withEffect">
                                  <p:stCondLst>
                                    <p:cond delay="0"/>
                                  </p:stCondLst>
                                  <p:childTnLst>
                                    <p:animRot by="-21600000">
                                      <p:cBhvr>
                                        <p:cTn id="116" dur="2000" fill="hold"/>
                                        <p:tgtEl>
                                          <p:spTgt spid="18"/>
                                        </p:tgtEl>
                                        <p:attrNameLst>
                                          <p:attrName>r</p:attrName>
                                        </p:attrNameLst>
                                      </p:cBhvr>
                                    </p:animRot>
                                  </p:childTnLst>
                                </p:cTn>
                              </p:par>
                              <p:par>
                                <p:cTn id="117" presetID="8" presetClass="emph" presetSubtype="0" fill="hold" grpId="1" nodeType="withEffect">
                                  <p:stCondLst>
                                    <p:cond delay="0"/>
                                  </p:stCondLst>
                                  <p:childTnLst>
                                    <p:animRot by="21600000">
                                      <p:cBhvr>
                                        <p:cTn id="118" dur="2000" fill="hold"/>
                                        <p:tgtEl>
                                          <p:spTgt spid="19"/>
                                        </p:tgtEl>
                                        <p:attrNameLst>
                                          <p:attrName>r</p:attrName>
                                        </p:attrNameLst>
                                      </p:cBhvr>
                                    </p:animRot>
                                  </p:childTnLst>
                                </p:cTn>
                              </p:par>
                              <p:par>
                                <p:cTn id="119" presetID="8" presetClass="emph" presetSubtype="0" fill="hold" grpId="1" nodeType="withEffect">
                                  <p:stCondLst>
                                    <p:cond delay="0"/>
                                  </p:stCondLst>
                                  <p:childTnLst>
                                    <p:animRot by="-21600000">
                                      <p:cBhvr>
                                        <p:cTn id="120" dur="2000" fill="hold"/>
                                        <p:tgtEl>
                                          <p:spTgt spid="20"/>
                                        </p:tgtEl>
                                        <p:attrNameLst>
                                          <p:attrName>r</p:attrName>
                                        </p:attrNameLst>
                                      </p:cBhvr>
                                    </p:animRot>
                                  </p:childTnLst>
                                </p:cTn>
                              </p:par>
                              <p:par>
                                <p:cTn id="121" presetID="8" presetClass="emph" presetSubtype="0" fill="hold" grpId="1" nodeType="withEffect">
                                  <p:stCondLst>
                                    <p:cond delay="0"/>
                                  </p:stCondLst>
                                  <p:childTnLst>
                                    <p:animRot by="21600000">
                                      <p:cBhvr>
                                        <p:cTn id="122" dur="2000" fill="hold"/>
                                        <p:tgtEl>
                                          <p:spTgt spid="21"/>
                                        </p:tgtEl>
                                        <p:attrNameLst>
                                          <p:attrName>r</p:attrName>
                                        </p:attrNameLst>
                                      </p:cBhvr>
                                    </p:animRot>
                                  </p:childTnLst>
                                </p:cTn>
                              </p:par>
                              <p:par>
                                <p:cTn id="123" presetID="8" presetClass="emph" presetSubtype="0" fill="hold" grpId="1" nodeType="withEffect">
                                  <p:stCondLst>
                                    <p:cond delay="0"/>
                                  </p:stCondLst>
                                  <p:childTnLst>
                                    <p:animRot by="-21600000">
                                      <p:cBhvr>
                                        <p:cTn id="124" dur="2000" fill="hold"/>
                                        <p:tgtEl>
                                          <p:spTgt spid="22"/>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23"/>
                                        </p:tgtEl>
                                        <p:attrNameLst>
                                          <p:attrName>r</p:attrName>
                                        </p:attrNameLst>
                                      </p:cBhvr>
                                    </p:animRot>
                                  </p:childTnLst>
                                </p:cTn>
                              </p:par>
                              <p:par>
                                <p:cTn id="127" presetID="8" presetClass="emph" presetSubtype="0" fill="hold" grpId="1" nodeType="withEffect">
                                  <p:stCondLst>
                                    <p:cond delay="0"/>
                                  </p:stCondLst>
                                  <p:childTnLst>
                                    <p:animRot by="-21600000">
                                      <p:cBhvr>
                                        <p:cTn id="128" dur="2000" fill="hold"/>
                                        <p:tgtEl>
                                          <p:spTgt spid="24"/>
                                        </p:tgtEl>
                                        <p:attrNameLst>
                                          <p:attrName>r</p:attrName>
                                        </p:attrNameLst>
                                      </p:cBhvr>
                                    </p:animRot>
                                  </p:childTnLst>
                                </p:cTn>
                              </p:par>
                              <p:par>
                                <p:cTn id="129" presetID="8" presetClass="emph" presetSubtype="0" fill="hold" grpId="1" nodeType="withEffect">
                                  <p:stCondLst>
                                    <p:cond delay="0"/>
                                  </p:stCondLst>
                                  <p:childTnLst>
                                    <p:animRot by="21600000">
                                      <p:cBhvr>
                                        <p:cTn id="130" dur="2000" fill="hold"/>
                                        <p:tgtEl>
                                          <p:spTgt spid="25"/>
                                        </p:tgtEl>
                                        <p:attrNameLst>
                                          <p:attrName>r</p:attrName>
                                        </p:attrNameLst>
                                      </p:cBhvr>
                                    </p:animRot>
                                  </p:childTnLst>
                                </p:cTn>
                              </p:par>
                              <p:par>
                                <p:cTn id="131" presetID="8" presetClass="emph" presetSubtype="0" fill="hold" grpId="1" nodeType="withEffect">
                                  <p:stCondLst>
                                    <p:cond delay="0"/>
                                  </p:stCondLst>
                                  <p:childTnLst>
                                    <p:animRot by="-21600000">
                                      <p:cBhvr>
                                        <p:cTn id="132" dur="2000" fill="hold"/>
                                        <p:tgtEl>
                                          <p:spTgt spid="26"/>
                                        </p:tgtEl>
                                        <p:attrNameLst>
                                          <p:attrName>r</p:attrName>
                                        </p:attrNameLst>
                                      </p:cBhvr>
                                    </p:animRot>
                                  </p:childTnLst>
                                </p:cTn>
                              </p:par>
                              <p:par>
                                <p:cTn id="133" presetID="8" presetClass="emph" presetSubtype="0" fill="hold" grpId="1" nodeType="withEffect">
                                  <p:stCondLst>
                                    <p:cond delay="0"/>
                                  </p:stCondLst>
                                  <p:childTnLst>
                                    <p:animRot by="21600000">
                                      <p:cBhvr>
                                        <p:cTn id="134" dur="2000" fill="hold"/>
                                        <p:tgtEl>
                                          <p:spTgt spid="27"/>
                                        </p:tgtEl>
                                        <p:attrNameLst>
                                          <p:attrName>r</p:attrName>
                                        </p:attrNameLst>
                                      </p:cBhvr>
                                    </p:animRot>
                                  </p:childTnLst>
                                </p:cTn>
                              </p:par>
                              <p:par>
                                <p:cTn id="135" presetID="8" presetClass="emph" presetSubtype="0" fill="hold" grpId="1" nodeType="withEffect">
                                  <p:stCondLst>
                                    <p:cond delay="0"/>
                                  </p:stCondLst>
                                  <p:childTnLst>
                                    <p:animRot by="-21600000">
                                      <p:cBhvr>
                                        <p:cTn id="136" dur="2000" fill="hold"/>
                                        <p:tgtEl>
                                          <p:spTgt spid="28"/>
                                        </p:tgtEl>
                                        <p:attrNameLst>
                                          <p:attrName>r</p:attrName>
                                        </p:attrNameLst>
                                      </p:cBhvr>
                                    </p:animRot>
                                  </p:childTnLst>
                                </p:cTn>
                              </p:par>
                              <p:par>
                                <p:cTn id="137" presetID="13" presetClass="entr" presetSubtype="16" fill="hold" grpId="0" nodeType="withEffect">
                                  <p:stCondLst>
                                    <p:cond delay="0"/>
                                  </p:stCondLst>
                                  <p:childTnLst>
                                    <p:set>
                                      <p:cBhvr>
                                        <p:cTn id="138" dur="1" fill="hold">
                                          <p:stCondLst>
                                            <p:cond delay="0"/>
                                          </p:stCondLst>
                                        </p:cTn>
                                        <p:tgtEl>
                                          <p:spTgt spid="29"/>
                                        </p:tgtEl>
                                        <p:attrNameLst>
                                          <p:attrName>style.visibility</p:attrName>
                                        </p:attrNameLst>
                                      </p:cBhvr>
                                      <p:to>
                                        <p:strVal val="visible"/>
                                      </p:to>
                                    </p:set>
                                    <p:animEffect transition="in" filter="plus(in)">
                                      <p:cBhvr>
                                        <p:cTn id="139" dur="2000"/>
                                        <p:tgtEl>
                                          <p:spTgt spid="29"/>
                                        </p:tgtEl>
                                      </p:cBhvr>
                                    </p:animEffect>
                                  </p:childTnLst>
                                </p:cTn>
                              </p:par>
                              <p:par>
                                <p:cTn id="140" presetID="13" presetClass="entr" presetSubtype="16" fill="hold" grpId="0" nodeType="withEffect">
                                  <p:stCondLst>
                                    <p:cond delay="0"/>
                                  </p:stCondLst>
                                  <p:childTnLst>
                                    <p:set>
                                      <p:cBhvr>
                                        <p:cTn id="141" dur="1" fill="hold">
                                          <p:stCondLst>
                                            <p:cond delay="0"/>
                                          </p:stCondLst>
                                        </p:cTn>
                                        <p:tgtEl>
                                          <p:spTgt spid="30"/>
                                        </p:tgtEl>
                                        <p:attrNameLst>
                                          <p:attrName>style.visibility</p:attrName>
                                        </p:attrNameLst>
                                      </p:cBhvr>
                                      <p:to>
                                        <p:strVal val="visible"/>
                                      </p:to>
                                    </p:set>
                                    <p:animEffect transition="in" filter="plus(in)">
                                      <p:cBhvr>
                                        <p:cTn id="142" dur="2000"/>
                                        <p:tgtEl>
                                          <p:spTgt spid="30"/>
                                        </p:tgtEl>
                                      </p:cBhvr>
                                    </p:animEffect>
                                  </p:childTnLst>
                                </p:cTn>
                              </p:par>
                              <p:par>
                                <p:cTn id="143" presetID="13" presetClass="entr" presetSubtype="16" fill="hold" grpId="0" nodeType="withEffect">
                                  <p:stCondLst>
                                    <p:cond delay="0"/>
                                  </p:stCondLst>
                                  <p:childTnLst>
                                    <p:set>
                                      <p:cBhvr>
                                        <p:cTn id="144" dur="1" fill="hold">
                                          <p:stCondLst>
                                            <p:cond delay="0"/>
                                          </p:stCondLst>
                                        </p:cTn>
                                        <p:tgtEl>
                                          <p:spTgt spid="31"/>
                                        </p:tgtEl>
                                        <p:attrNameLst>
                                          <p:attrName>style.visibility</p:attrName>
                                        </p:attrNameLst>
                                      </p:cBhvr>
                                      <p:to>
                                        <p:strVal val="visible"/>
                                      </p:to>
                                    </p:set>
                                    <p:animEffect transition="in" filter="plus(in)">
                                      <p:cBhvr>
                                        <p:cTn id="145" dur="2000"/>
                                        <p:tgtEl>
                                          <p:spTgt spid="31"/>
                                        </p:tgtEl>
                                      </p:cBhvr>
                                    </p:animEffect>
                                  </p:childTnLst>
                                </p:cTn>
                              </p:par>
                              <p:par>
                                <p:cTn id="146" presetID="13" presetClass="entr" presetSubtype="16" fill="hold" grpId="0" nodeType="withEffect">
                                  <p:stCondLst>
                                    <p:cond delay="0"/>
                                  </p:stCondLst>
                                  <p:childTnLst>
                                    <p:set>
                                      <p:cBhvr>
                                        <p:cTn id="147" dur="1" fill="hold">
                                          <p:stCondLst>
                                            <p:cond delay="0"/>
                                          </p:stCondLst>
                                        </p:cTn>
                                        <p:tgtEl>
                                          <p:spTgt spid="32"/>
                                        </p:tgtEl>
                                        <p:attrNameLst>
                                          <p:attrName>style.visibility</p:attrName>
                                        </p:attrNameLst>
                                      </p:cBhvr>
                                      <p:to>
                                        <p:strVal val="visible"/>
                                      </p:to>
                                    </p:set>
                                    <p:animEffect transition="in" filter="plus(in)">
                                      <p:cBhvr>
                                        <p:cTn id="148" dur="2000"/>
                                        <p:tgtEl>
                                          <p:spTgt spid="32"/>
                                        </p:tgtEl>
                                      </p:cBhvr>
                                    </p:animEffect>
                                  </p:childTnLst>
                                </p:cTn>
                              </p:par>
                              <p:par>
                                <p:cTn id="149" presetID="13" presetClass="entr" presetSubtype="16" fill="hold" grpId="0" nodeType="withEffect">
                                  <p:stCondLst>
                                    <p:cond delay="0"/>
                                  </p:stCondLst>
                                  <p:childTnLst>
                                    <p:set>
                                      <p:cBhvr>
                                        <p:cTn id="150" dur="1" fill="hold">
                                          <p:stCondLst>
                                            <p:cond delay="0"/>
                                          </p:stCondLst>
                                        </p:cTn>
                                        <p:tgtEl>
                                          <p:spTgt spid="33"/>
                                        </p:tgtEl>
                                        <p:attrNameLst>
                                          <p:attrName>style.visibility</p:attrName>
                                        </p:attrNameLst>
                                      </p:cBhvr>
                                      <p:to>
                                        <p:strVal val="visible"/>
                                      </p:to>
                                    </p:set>
                                    <p:animEffect transition="in" filter="plus(in)">
                                      <p:cBhvr>
                                        <p:cTn id="151" dur="2000"/>
                                        <p:tgtEl>
                                          <p:spTgt spid="33"/>
                                        </p:tgtEl>
                                      </p:cBhvr>
                                    </p:animEffect>
                                  </p:childTnLst>
                                </p:cTn>
                              </p:par>
                              <p:par>
                                <p:cTn id="152" presetID="13" presetClass="entr" presetSubtype="16" fill="hold" grpId="0" nodeType="withEffect">
                                  <p:stCondLst>
                                    <p:cond delay="0"/>
                                  </p:stCondLst>
                                  <p:childTnLst>
                                    <p:set>
                                      <p:cBhvr>
                                        <p:cTn id="153" dur="1" fill="hold">
                                          <p:stCondLst>
                                            <p:cond delay="0"/>
                                          </p:stCondLst>
                                        </p:cTn>
                                        <p:tgtEl>
                                          <p:spTgt spid="34"/>
                                        </p:tgtEl>
                                        <p:attrNameLst>
                                          <p:attrName>style.visibility</p:attrName>
                                        </p:attrNameLst>
                                      </p:cBhvr>
                                      <p:to>
                                        <p:strVal val="visible"/>
                                      </p:to>
                                    </p:set>
                                    <p:animEffect transition="in" filter="plus(in)">
                                      <p:cBhvr>
                                        <p:cTn id="154" dur="2000"/>
                                        <p:tgtEl>
                                          <p:spTgt spid="34"/>
                                        </p:tgtEl>
                                      </p:cBhvr>
                                    </p:animEffect>
                                  </p:childTnLst>
                                </p:cTn>
                              </p:par>
                              <p:par>
                                <p:cTn id="155" presetID="13" presetClass="entr" presetSubtype="16" fill="hold" grpId="0" nodeType="withEffect">
                                  <p:stCondLst>
                                    <p:cond delay="0"/>
                                  </p:stCondLst>
                                  <p:childTnLst>
                                    <p:set>
                                      <p:cBhvr>
                                        <p:cTn id="156" dur="1" fill="hold">
                                          <p:stCondLst>
                                            <p:cond delay="0"/>
                                          </p:stCondLst>
                                        </p:cTn>
                                        <p:tgtEl>
                                          <p:spTgt spid="35"/>
                                        </p:tgtEl>
                                        <p:attrNameLst>
                                          <p:attrName>style.visibility</p:attrName>
                                        </p:attrNameLst>
                                      </p:cBhvr>
                                      <p:to>
                                        <p:strVal val="visible"/>
                                      </p:to>
                                    </p:set>
                                    <p:animEffect transition="in" filter="plus(in)">
                                      <p:cBhvr>
                                        <p:cTn id="157" dur="2000"/>
                                        <p:tgtEl>
                                          <p:spTgt spid="35"/>
                                        </p:tgtEl>
                                      </p:cBhvr>
                                    </p:animEffect>
                                  </p:childTnLst>
                                </p:cTn>
                              </p:par>
                              <p:par>
                                <p:cTn id="158" presetID="13" presetClass="entr" presetSubtype="16" fill="hold" grpId="0" nodeType="withEffect">
                                  <p:stCondLst>
                                    <p:cond delay="0"/>
                                  </p:stCondLst>
                                  <p:childTnLst>
                                    <p:set>
                                      <p:cBhvr>
                                        <p:cTn id="159" dur="1" fill="hold">
                                          <p:stCondLst>
                                            <p:cond delay="0"/>
                                          </p:stCondLst>
                                        </p:cTn>
                                        <p:tgtEl>
                                          <p:spTgt spid="36"/>
                                        </p:tgtEl>
                                        <p:attrNameLst>
                                          <p:attrName>style.visibility</p:attrName>
                                        </p:attrNameLst>
                                      </p:cBhvr>
                                      <p:to>
                                        <p:strVal val="visible"/>
                                      </p:to>
                                    </p:set>
                                    <p:animEffect transition="in" filter="plus(in)">
                                      <p:cBhvr>
                                        <p:cTn id="160" dur="2000"/>
                                        <p:tgtEl>
                                          <p:spTgt spid="36"/>
                                        </p:tgtEl>
                                      </p:cBhvr>
                                    </p:animEffect>
                                  </p:childTnLst>
                                </p:cTn>
                              </p:par>
                              <p:par>
                                <p:cTn id="161" presetID="13" presetClass="entr" presetSubtype="16" fill="hold" grpId="0" nodeType="withEffect">
                                  <p:stCondLst>
                                    <p:cond delay="0"/>
                                  </p:stCondLst>
                                  <p:childTnLst>
                                    <p:set>
                                      <p:cBhvr>
                                        <p:cTn id="162" dur="1" fill="hold">
                                          <p:stCondLst>
                                            <p:cond delay="0"/>
                                          </p:stCondLst>
                                        </p:cTn>
                                        <p:tgtEl>
                                          <p:spTgt spid="37"/>
                                        </p:tgtEl>
                                        <p:attrNameLst>
                                          <p:attrName>style.visibility</p:attrName>
                                        </p:attrNameLst>
                                      </p:cBhvr>
                                      <p:to>
                                        <p:strVal val="visible"/>
                                      </p:to>
                                    </p:set>
                                    <p:animEffect transition="in" filter="plus(in)">
                                      <p:cBhvr>
                                        <p:cTn id="163" dur="2000"/>
                                        <p:tgtEl>
                                          <p:spTgt spid="37"/>
                                        </p:tgtEl>
                                      </p:cBhvr>
                                    </p:animEffect>
                                  </p:childTnLst>
                                </p:cTn>
                              </p:par>
                              <p:par>
                                <p:cTn id="164" presetID="13" presetClass="entr" presetSubtype="16" fill="hold" grpId="0" nodeType="withEffect">
                                  <p:stCondLst>
                                    <p:cond delay="0"/>
                                  </p:stCondLst>
                                  <p:childTnLst>
                                    <p:set>
                                      <p:cBhvr>
                                        <p:cTn id="165" dur="1" fill="hold">
                                          <p:stCondLst>
                                            <p:cond delay="0"/>
                                          </p:stCondLst>
                                        </p:cTn>
                                        <p:tgtEl>
                                          <p:spTgt spid="38"/>
                                        </p:tgtEl>
                                        <p:attrNameLst>
                                          <p:attrName>style.visibility</p:attrName>
                                        </p:attrNameLst>
                                      </p:cBhvr>
                                      <p:to>
                                        <p:strVal val="visible"/>
                                      </p:to>
                                    </p:set>
                                    <p:animEffect transition="in" filter="plus(in)">
                                      <p:cBhvr>
                                        <p:cTn id="166" dur="2000"/>
                                        <p:tgtEl>
                                          <p:spTgt spid="38"/>
                                        </p:tgtEl>
                                      </p:cBhvr>
                                    </p:animEffect>
                                  </p:childTnLst>
                                </p:cTn>
                              </p:par>
                              <p:par>
                                <p:cTn id="167" presetID="13" presetClass="entr" presetSubtype="16" fill="hold" grpId="0" nodeType="withEffect">
                                  <p:stCondLst>
                                    <p:cond delay="0"/>
                                  </p:stCondLst>
                                  <p:childTnLst>
                                    <p:set>
                                      <p:cBhvr>
                                        <p:cTn id="168" dur="1" fill="hold">
                                          <p:stCondLst>
                                            <p:cond delay="0"/>
                                          </p:stCondLst>
                                        </p:cTn>
                                        <p:tgtEl>
                                          <p:spTgt spid="39"/>
                                        </p:tgtEl>
                                        <p:attrNameLst>
                                          <p:attrName>style.visibility</p:attrName>
                                        </p:attrNameLst>
                                      </p:cBhvr>
                                      <p:to>
                                        <p:strVal val="visible"/>
                                      </p:to>
                                    </p:set>
                                    <p:animEffect transition="in" filter="plus(in)">
                                      <p:cBhvr>
                                        <p:cTn id="169" dur="2000"/>
                                        <p:tgtEl>
                                          <p:spTgt spid="39"/>
                                        </p:tgtEl>
                                      </p:cBhvr>
                                    </p:animEffect>
                                  </p:childTnLst>
                                </p:cTn>
                              </p:par>
                              <p:par>
                                <p:cTn id="170" presetID="13" presetClass="entr" presetSubtype="16" fill="hold" grpId="0" nodeType="withEffect">
                                  <p:stCondLst>
                                    <p:cond delay="0"/>
                                  </p:stCondLst>
                                  <p:childTnLst>
                                    <p:set>
                                      <p:cBhvr>
                                        <p:cTn id="171" dur="1" fill="hold">
                                          <p:stCondLst>
                                            <p:cond delay="0"/>
                                          </p:stCondLst>
                                        </p:cTn>
                                        <p:tgtEl>
                                          <p:spTgt spid="40"/>
                                        </p:tgtEl>
                                        <p:attrNameLst>
                                          <p:attrName>style.visibility</p:attrName>
                                        </p:attrNameLst>
                                      </p:cBhvr>
                                      <p:to>
                                        <p:strVal val="visible"/>
                                      </p:to>
                                    </p:set>
                                    <p:animEffect transition="in" filter="plus(in)">
                                      <p:cBhvr>
                                        <p:cTn id="172" dur="2000"/>
                                        <p:tgtEl>
                                          <p:spTgt spid="40"/>
                                        </p:tgtEl>
                                      </p:cBhvr>
                                    </p:animEffect>
                                  </p:childTnLst>
                                </p:cTn>
                              </p:par>
                              <p:par>
                                <p:cTn id="173" presetID="13" presetClass="entr" presetSubtype="16" fill="hold" grpId="0" nodeType="withEffect">
                                  <p:stCondLst>
                                    <p:cond delay="0"/>
                                  </p:stCondLst>
                                  <p:childTnLst>
                                    <p:set>
                                      <p:cBhvr>
                                        <p:cTn id="174" dur="1" fill="hold">
                                          <p:stCondLst>
                                            <p:cond delay="0"/>
                                          </p:stCondLst>
                                        </p:cTn>
                                        <p:tgtEl>
                                          <p:spTgt spid="41"/>
                                        </p:tgtEl>
                                        <p:attrNameLst>
                                          <p:attrName>style.visibility</p:attrName>
                                        </p:attrNameLst>
                                      </p:cBhvr>
                                      <p:to>
                                        <p:strVal val="visible"/>
                                      </p:to>
                                    </p:set>
                                    <p:animEffect transition="in" filter="plus(in)">
                                      <p:cBhvr>
                                        <p:cTn id="175" dur="2000"/>
                                        <p:tgtEl>
                                          <p:spTgt spid="41"/>
                                        </p:tgtEl>
                                      </p:cBhvr>
                                    </p:animEffect>
                                  </p:childTnLst>
                                </p:cTn>
                              </p:par>
                              <p:par>
                                <p:cTn id="176" presetID="13" presetClass="entr" presetSubtype="16" fill="hold" grpId="0" nodeType="withEffect">
                                  <p:stCondLst>
                                    <p:cond delay="0"/>
                                  </p:stCondLst>
                                  <p:childTnLst>
                                    <p:set>
                                      <p:cBhvr>
                                        <p:cTn id="177" dur="1" fill="hold">
                                          <p:stCondLst>
                                            <p:cond delay="0"/>
                                          </p:stCondLst>
                                        </p:cTn>
                                        <p:tgtEl>
                                          <p:spTgt spid="42"/>
                                        </p:tgtEl>
                                        <p:attrNameLst>
                                          <p:attrName>style.visibility</p:attrName>
                                        </p:attrNameLst>
                                      </p:cBhvr>
                                      <p:to>
                                        <p:strVal val="visible"/>
                                      </p:to>
                                    </p:set>
                                    <p:animEffect transition="in" filter="plus(in)">
                                      <p:cBhvr>
                                        <p:cTn id="178" dur="2000"/>
                                        <p:tgtEl>
                                          <p:spTgt spid="42"/>
                                        </p:tgtEl>
                                      </p:cBhvr>
                                    </p:animEffect>
                                  </p:childTnLst>
                                </p:cTn>
                              </p:par>
                              <p:par>
                                <p:cTn id="179" presetID="13" presetClass="entr" presetSubtype="16" fill="hold" grpId="0" nodeType="withEffect">
                                  <p:stCondLst>
                                    <p:cond delay="0"/>
                                  </p:stCondLst>
                                  <p:childTnLst>
                                    <p:set>
                                      <p:cBhvr>
                                        <p:cTn id="180" dur="1" fill="hold">
                                          <p:stCondLst>
                                            <p:cond delay="0"/>
                                          </p:stCondLst>
                                        </p:cTn>
                                        <p:tgtEl>
                                          <p:spTgt spid="43"/>
                                        </p:tgtEl>
                                        <p:attrNameLst>
                                          <p:attrName>style.visibility</p:attrName>
                                        </p:attrNameLst>
                                      </p:cBhvr>
                                      <p:to>
                                        <p:strVal val="visible"/>
                                      </p:to>
                                    </p:set>
                                    <p:animEffect transition="in" filter="plus(in)">
                                      <p:cBhvr>
                                        <p:cTn id="181" dur="2000"/>
                                        <p:tgtEl>
                                          <p:spTgt spid="43"/>
                                        </p:tgtEl>
                                      </p:cBhvr>
                                    </p:animEffect>
                                  </p:childTnLst>
                                </p:cTn>
                              </p:par>
                              <p:par>
                                <p:cTn id="182" presetID="13" presetClass="entr" presetSubtype="16" fill="hold" grpId="0" nodeType="withEffect">
                                  <p:stCondLst>
                                    <p:cond delay="0"/>
                                  </p:stCondLst>
                                  <p:childTnLst>
                                    <p:set>
                                      <p:cBhvr>
                                        <p:cTn id="183" dur="1" fill="hold">
                                          <p:stCondLst>
                                            <p:cond delay="0"/>
                                          </p:stCondLst>
                                        </p:cTn>
                                        <p:tgtEl>
                                          <p:spTgt spid="44"/>
                                        </p:tgtEl>
                                        <p:attrNameLst>
                                          <p:attrName>style.visibility</p:attrName>
                                        </p:attrNameLst>
                                      </p:cBhvr>
                                      <p:to>
                                        <p:strVal val="visible"/>
                                      </p:to>
                                    </p:set>
                                    <p:animEffect transition="in" filter="plus(in)">
                                      <p:cBhvr>
                                        <p:cTn id="184" dur="2000"/>
                                        <p:tgtEl>
                                          <p:spTgt spid="44"/>
                                        </p:tgtEl>
                                      </p:cBhvr>
                                    </p:animEffect>
                                  </p:childTnLst>
                                </p:cTn>
                              </p:par>
                              <p:par>
                                <p:cTn id="185" presetID="13" presetClass="entr" presetSubtype="16" fill="hold" grpId="0" nodeType="withEffect">
                                  <p:stCondLst>
                                    <p:cond delay="0"/>
                                  </p:stCondLst>
                                  <p:childTnLst>
                                    <p:set>
                                      <p:cBhvr>
                                        <p:cTn id="186" dur="1" fill="hold">
                                          <p:stCondLst>
                                            <p:cond delay="0"/>
                                          </p:stCondLst>
                                        </p:cTn>
                                        <p:tgtEl>
                                          <p:spTgt spid="45"/>
                                        </p:tgtEl>
                                        <p:attrNameLst>
                                          <p:attrName>style.visibility</p:attrName>
                                        </p:attrNameLst>
                                      </p:cBhvr>
                                      <p:to>
                                        <p:strVal val="visible"/>
                                      </p:to>
                                    </p:set>
                                    <p:animEffect transition="in" filter="plus(in)">
                                      <p:cBhvr>
                                        <p:cTn id="187" dur="2000"/>
                                        <p:tgtEl>
                                          <p:spTgt spid="45"/>
                                        </p:tgtEl>
                                      </p:cBhvr>
                                    </p:animEffect>
                                  </p:childTnLst>
                                </p:cTn>
                              </p:par>
                              <p:par>
                                <p:cTn id="188" presetID="13" presetClass="entr" presetSubtype="16" fill="hold" grpId="0" nodeType="withEffect">
                                  <p:stCondLst>
                                    <p:cond delay="0"/>
                                  </p:stCondLst>
                                  <p:childTnLst>
                                    <p:set>
                                      <p:cBhvr>
                                        <p:cTn id="189" dur="1" fill="hold">
                                          <p:stCondLst>
                                            <p:cond delay="0"/>
                                          </p:stCondLst>
                                        </p:cTn>
                                        <p:tgtEl>
                                          <p:spTgt spid="46"/>
                                        </p:tgtEl>
                                        <p:attrNameLst>
                                          <p:attrName>style.visibility</p:attrName>
                                        </p:attrNameLst>
                                      </p:cBhvr>
                                      <p:to>
                                        <p:strVal val="visible"/>
                                      </p:to>
                                    </p:set>
                                    <p:animEffect transition="in" filter="plus(in)">
                                      <p:cBhvr>
                                        <p:cTn id="190" dur="2000"/>
                                        <p:tgtEl>
                                          <p:spTgt spid="46"/>
                                        </p:tgtEl>
                                      </p:cBhvr>
                                    </p:animEffect>
                                  </p:childTnLst>
                                </p:cTn>
                              </p:par>
                              <p:par>
                                <p:cTn id="191" presetID="13" presetClass="entr" presetSubtype="16" fill="hold" grpId="0" nodeType="withEffect">
                                  <p:stCondLst>
                                    <p:cond delay="0"/>
                                  </p:stCondLst>
                                  <p:childTnLst>
                                    <p:set>
                                      <p:cBhvr>
                                        <p:cTn id="192" dur="1" fill="hold">
                                          <p:stCondLst>
                                            <p:cond delay="0"/>
                                          </p:stCondLst>
                                        </p:cTn>
                                        <p:tgtEl>
                                          <p:spTgt spid="47"/>
                                        </p:tgtEl>
                                        <p:attrNameLst>
                                          <p:attrName>style.visibility</p:attrName>
                                        </p:attrNameLst>
                                      </p:cBhvr>
                                      <p:to>
                                        <p:strVal val="visible"/>
                                      </p:to>
                                    </p:set>
                                    <p:animEffect transition="in" filter="plus(in)">
                                      <p:cBhvr>
                                        <p:cTn id="193" dur="2000"/>
                                        <p:tgtEl>
                                          <p:spTgt spid="47"/>
                                        </p:tgtEl>
                                      </p:cBhvr>
                                    </p:animEffect>
                                  </p:childTnLst>
                                </p:cTn>
                              </p:par>
                              <p:par>
                                <p:cTn id="194" presetID="13" presetClass="entr" presetSubtype="16" fill="hold" grpId="0" nodeType="withEffect">
                                  <p:stCondLst>
                                    <p:cond delay="0"/>
                                  </p:stCondLst>
                                  <p:childTnLst>
                                    <p:set>
                                      <p:cBhvr>
                                        <p:cTn id="195" dur="1" fill="hold">
                                          <p:stCondLst>
                                            <p:cond delay="0"/>
                                          </p:stCondLst>
                                        </p:cTn>
                                        <p:tgtEl>
                                          <p:spTgt spid="48"/>
                                        </p:tgtEl>
                                        <p:attrNameLst>
                                          <p:attrName>style.visibility</p:attrName>
                                        </p:attrNameLst>
                                      </p:cBhvr>
                                      <p:to>
                                        <p:strVal val="visible"/>
                                      </p:to>
                                    </p:set>
                                    <p:animEffect transition="in" filter="plus(in)">
                                      <p:cBhvr>
                                        <p:cTn id="196" dur="2000"/>
                                        <p:tgtEl>
                                          <p:spTgt spid="48"/>
                                        </p:tgtEl>
                                      </p:cBhvr>
                                    </p:animEffect>
                                  </p:childTnLst>
                                </p:cTn>
                              </p:par>
                              <p:par>
                                <p:cTn id="197" presetID="13" presetClass="entr" presetSubtype="16" fill="hold" grpId="0" nodeType="withEffect">
                                  <p:stCondLst>
                                    <p:cond delay="0"/>
                                  </p:stCondLst>
                                  <p:childTnLst>
                                    <p:set>
                                      <p:cBhvr>
                                        <p:cTn id="198" dur="1" fill="hold">
                                          <p:stCondLst>
                                            <p:cond delay="0"/>
                                          </p:stCondLst>
                                        </p:cTn>
                                        <p:tgtEl>
                                          <p:spTgt spid="49"/>
                                        </p:tgtEl>
                                        <p:attrNameLst>
                                          <p:attrName>style.visibility</p:attrName>
                                        </p:attrNameLst>
                                      </p:cBhvr>
                                      <p:to>
                                        <p:strVal val="visible"/>
                                      </p:to>
                                    </p:set>
                                    <p:animEffect transition="in" filter="plus(in)">
                                      <p:cBhvr>
                                        <p:cTn id="199" dur="2000"/>
                                        <p:tgtEl>
                                          <p:spTgt spid="49"/>
                                        </p:tgtEl>
                                      </p:cBhvr>
                                    </p:animEffect>
                                  </p:childTnLst>
                                </p:cTn>
                              </p:par>
                              <p:par>
                                <p:cTn id="200" presetID="13" presetClass="entr" presetSubtype="16" fill="hold" grpId="0" nodeType="withEffect">
                                  <p:stCondLst>
                                    <p:cond delay="0"/>
                                  </p:stCondLst>
                                  <p:childTnLst>
                                    <p:set>
                                      <p:cBhvr>
                                        <p:cTn id="201" dur="1" fill="hold">
                                          <p:stCondLst>
                                            <p:cond delay="0"/>
                                          </p:stCondLst>
                                        </p:cTn>
                                        <p:tgtEl>
                                          <p:spTgt spid="50"/>
                                        </p:tgtEl>
                                        <p:attrNameLst>
                                          <p:attrName>style.visibility</p:attrName>
                                        </p:attrNameLst>
                                      </p:cBhvr>
                                      <p:to>
                                        <p:strVal val="visible"/>
                                      </p:to>
                                    </p:set>
                                    <p:animEffect transition="in" filter="plus(in)">
                                      <p:cBhvr>
                                        <p:cTn id="202" dur="2000"/>
                                        <p:tgtEl>
                                          <p:spTgt spid="50"/>
                                        </p:tgtEl>
                                      </p:cBhvr>
                                    </p:animEffect>
                                  </p:childTnLst>
                                </p:cTn>
                              </p:par>
                              <p:par>
                                <p:cTn id="203" presetID="13" presetClass="entr" presetSubtype="16" fill="hold" grpId="0" nodeType="withEffect">
                                  <p:stCondLst>
                                    <p:cond delay="0"/>
                                  </p:stCondLst>
                                  <p:childTnLst>
                                    <p:set>
                                      <p:cBhvr>
                                        <p:cTn id="204" dur="1" fill="hold">
                                          <p:stCondLst>
                                            <p:cond delay="0"/>
                                          </p:stCondLst>
                                        </p:cTn>
                                        <p:tgtEl>
                                          <p:spTgt spid="51"/>
                                        </p:tgtEl>
                                        <p:attrNameLst>
                                          <p:attrName>style.visibility</p:attrName>
                                        </p:attrNameLst>
                                      </p:cBhvr>
                                      <p:to>
                                        <p:strVal val="visible"/>
                                      </p:to>
                                    </p:set>
                                    <p:animEffect transition="in" filter="plus(in)">
                                      <p:cBhvr>
                                        <p:cTn id="205" dur="2000"/>
                                        <p:tgtEl>
                                          <p:spTgt spid="51"/>
                                        </p:tgtEl>
                                      </p:cBhvr>
                                    </p:animEffect>
                                  </p:childTnLst>
                                </p:cTn>
                              </p:par>
                              <p:par>
                                <p:cTn id="206" presetID="13" presetClass="entr" presetSubtype="16" fill="hold" grpId="0" nodeType="withEffect">
                                  <p:stCondLst>
                                    <p:cond delay="0"/>
                                  </p:stCondLst>
                                  <p:childTnLst>
                                    <p:set>
                                      <p:cBhvr>
                                        <p:cTn id="207" dur="1" fill="hold">
                                          <p:stCondLst>
                                            <p:cond delay="0"/>
                                          </p:stCondLst>
                                        </p:cTn>
                                        <p:tgtEl>
                                          <p:spTgt spid="52"/>
                                        </p:tgtEl>
                                        <p:attrNameLst>
                                          <p:attrName>style.visibility</p:attrName>
                                        </p:attrNameLst>
                                      </p:cBhvr>
                                      <p:to>
                                        <p:strVal val="visible"/>
                                      </p:to>
                                    </p:set>
                                    <p:animEffect transition="in" filter="plus(in)">
                                      <p:cBhvr>
                                        <p:cTn id="208" dur="2000"/>
                                        <p:tgtEl>
                                          <p:spTgt spid="52"/>
                                        </p:tgtEl>
                                      </p:cBhvr>
                                    </p:animEffect>
                                  </p:childTnLst>
                                </p:cTn>
                              </p:par>
                              <p:par>
                                <p:cTn id="209" presetID="13" presetClass="entr" presetSubtype="16" fill="hold" grpId="0" nodeType="withEffect">
                                  <p:stCondLst>
                                    <p:cond delay="0"/>
                                  </p:stCondLst>
                                  <p:childTnLst>
                                    <p:set>
                                      <p:cBhvr>
                                        <p:cTn id="210" dur="1" fill="hold">
                                          <p:stCondLst>
                                            <p:cond delay="0"/>
                                          </p:stCondLst>
                                        </p:cTn>
                                        <p:tgtEl>
                                          <p:spTgt spid="53"/>
                                        </p:tgtEl>
                                        <p:attrNameLst>
                                          <p:attrName>style.visibility</p:attrName>
                                        </p:attrNameLst>
                                      </p:cBhvr>
                                      <p:to>
                                        <p:strVal val="visible"/>
                                      </p:to>
                                    </p:set>
                                    <p:animEffect transition="in" filter="plus(in)">
                                      <p:cBhvr>
                                        <p:cTn id="211" dur="2000"/>
                                        <p:tgtEl>
                                          <p:spTgt spid="53"/>
                                        </p:tgtEl>
                                      </p:cBhvr>
                                    </p:animEffect>
                                  </p:childTnLst>
                                </p:cTn>
                              </p:par>
                              <p:par>
                                <p:cTn id="212" presetID="13" presetClass="entr" presetSubtype="16" fill="hold" grpId="0" nodeType="withEffect">
                                  <p:stCondLst>
                                    <p:cond delay="0"/>
                                  </p:stCondLst>
                                  <p:childTnLst>
                                    <p:set>
                                      <p:cBhvr>
                                        <p:cTn id="213" dur="1" fill="hold">
                                          <p:stCondLst>
                                            <p:cond delay="0"/>
                                          </p:stCondLst>
                                        </p:cTn>
                                        <p:tgtEl>
                                          <p:spTgt spid="54"/>
                                        </p:tgtEl>
                                        <p:attrNameLst>
                                          <p:attrName>style.visibility</p:attrName>
                                        </p:attrNameLst>
                                      </p:cBhvr>
                                      <p:to>
                                        <p:strVal val="visible"/>
                                      </p:to>
                                    </p:set>
                                    <p:animEffect transition="in" filter="plus(in)">
                                      <p:cBhvr>
                                        <p:cTn id="214" dur="2000"/>
                                        <p:tgtEl>
                                          <p:spTgt spid="54"/>
                                        </p:tgtEl>
                                      </p:cBhvr>
                                    </p:animEffect>
                                  </p:childTnLst>
                                </p:cTn>
                              </p:par>
                              <p:par>
                                <p:cTn id="215" presetID="8" presetClass="emph" presetSubtype="0" fill="hold" grpId="1" nodeType="withEffect">
                                  <p:stCondLst>
                                    <p:cond delay="0"/>
                                  </p:stCondLst>
                                  <p:childTnLst>
                                    <p:animRot by="21600000">
                                      <p:cBhvr>
                                        <p:cTn id="216" dur="2000" fill="hold"/>
                                        <p:tgtEl>
                                          <p:spTgt spid="29"/>
                                        </p:tgtEl>
                                        <p:attrNameLst>
                                          <p:attrName>r</p:attrName>
                                        </p:attrNameLst>
                                      </p:cBhvr>
                                    </p:animRot>
                                  </p:childTnLst>
                                </p:cTn>
                              </p:par>
                              <p:par>
                                <p:cTn id="217" presetID="8" presetClass="emph" presetSubtype="0" fill="hold" grpId="1" nodeType="withEffect">
                                  <p:stCondLst>
                                    <p:cond delay="0"/>
                                  </p:stCondLst>
                                  <p:childTnLst>
                                    <p:animRot by="-21600000">
                                      <p:cBhvr>
                                        <p:cTn id="218" dur="2000" fill="hold"/>
                                        <p:tgtEl>
                                          <p:spTgt spid="30"/>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31"/>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32"/>
                                        </p:tgtEl>
                                        <p:attrNameLst>
                                          <p:attrName>r</p:attrName>
                                        </p:attrNameLst>
                                      </p:cBhvr>
                                    </p:animRot>
                                  </p:childTnLst>
                                </p:cTn>
                              </p:par>
                              <p:par>
                                <p:cTn id="223" presetID="8" presetClass="emph" presetSubtype="0" fill="hold" grpId="1" nodeType="withEffect">
                                  <p:stCondLst>
                                    <p:cond delay="0"/>
                                  </p:stCondLst>
                                  <p:childTnLst>
                                    <p:animRot by="21600000">
                                      <p:cBhvr>
                                        <p:cTn id="224" dur="2000" fill="hold"/>
                                        <p:tgtEl>
                                          <p:spTgt spid="33"/>
                                        </p:tgtEl>
                                        <p:attrNameLst>
                                          <p:attrName>r</p:attrName>
                                        </p:attrNameLst>
                                      </p:cBhvr>
                                    </p:animRot>
                                  </p:childTnLst>
                                </p:cTn>
                              </p:par>
                              <p:par>
                                <p:cTn id="225" presetID="8" presetClass="emph" presetSubtype="0" fill="hold" grpId="1" nodeType="withEffect">
                                  <p:stCondLst>
                                    <p:cond delay="0"/>
                                  </p:stCondLst>
                                  <p:childTnLst>
                                    <p:animRot by="-21600000">
                                      <p:cBhvr>
                                        <p:cTn id="226" dur="2000" fill="hold"/>
                                        <p:tgtEl>
                                          <p:spTgt spid="34"/>
                                        </p:tgtEl>
                                        <p:attrNameLst>
                                          <p:attrName>r</p:attrName>
                                        </p:attrNameLst>
                                      </p:cBhvr>
                                    </p:animRot>
                                  </p:childTnLst>
                                </p:cTn>
                              </p:par>
                              <p:par>
                                <p:cTn id="227" presetID="8" presetClass="emph" presetSubtype="0" fill="hold" grpId="1" nodeType="withEffect">
                                  <p:stCondLst>
                                    <p:cond delay="0"/>
                                  </p:stCondLst>
                                  <p:childTnLst>
                                    <p:animRot by="21600000">
                                      <p:cBhvr>
                                        <p:cTn id="228" dur="2000" fill="hold"/>
                                        <p:tgtEl>
                                          <p:spTgt spid="35"/>
                                        </p:tgtEl>
                                        <p:attrNameLst>
                                          <p:attrName>r</p:attrName>
                                        </p:attrNameLst>
                                      </p:cBhvr>
                                    </p:animRot>
                                  </p:childTnLst>
                                </p:cTn>
                              </p:par>
                              <p:par>
                                <p:cTn id="229" presetID="8" presetClass="emph" presetSubtype="0" fill="hold" grpId="1" nodeType="withEffect">
                                  <p:stCondLst>
                                    <p:cond delay="0"/>
                                  </p:stCondLst>
                                  <p:childTnLst>
                                    <p:animRot by="-21600000">
                                      <p:cBhvr>
                                        <p:cTn id="230" dur="2000" fill="hold"/>
                                        <p:tgtEl>
                                          <p:spTgt spid="36"/>
                                        </p:tgtEl>
                                        <p:attrNameLst>
                                          <p:attrName>r</p:attrName>
                                        </p:attrNameLst>
                                      </p:cBhvr>
                                    </p:animRot>
                                  </p:childTnLst>
                                </p:cTn>
                              </p:par>
                              <p:par>
                                <p:cTn id="231" presetID="8" presetClass="emph" presetSubtype="0" fill="hold" grpId="1" nodeType="withEffect">
                                  <p:stCondLst>
                                    <p:cond delay="0"/>
                                  </p:stCondLst>
                                  <p:childTnLst>
                                    <p:animRot by="21600000">
                                      <p:cBhvr>
                                        <p:cTn id="232" dur="2000" fill="hold"/>
                                        <p:tgtEl>
                                          <p:spTgt spid="37"/>
                                        </p:tgtEl>
                                        <p:attrNameLst>
                                          <p:attrName>r</p:attrName>
                                        </p:attrNameLst>
                                      </p:cBhvr>
                                    </p:animRot>
                                  </p:childTnLst>
                                </p:cTn>
                              </p:par>
                              <p:par>
                                <p:cTn id="233" presetID="8" presetClass="emph" presetSubtype="0" fill="hold" grpId="1" nodeType="withEffect">
                                  <p:stCondLst>
                                    <p:cond delay="0"/>
                                  </p:stCondLst>
                                  <p:childTnLst>
                                    <p:animRot by="-21600000">
                                      <p:cBhvr>
                                        <p:cTn id="234" dur="2000" fill="hold"/>
                                        <p:tgtEl>
                                          <p:spTgt spid="38"/>
                                        </p:tgtEl>
                                        <p:attrNameLst>
                                          <p:attrName>r</p:attrName>
                                        </p:attrNameLst>
                                      </p:cBhvr>
                                    </p:animRot>
                                  </p:childTnLst>
                                </p:cTn>
                              </p:par>
                              <p:par>
                                <p:cTn id="235" presetID="8" presetClass="emph" presetSubtype="0" fill="hold" grpId="1" nodeType="withEffect">
                                  <p:stCondLst>
                                    <p:cond delay="0"/>
                                  </p:stCondLst>
                                  <p:childTnLst>
                                    <p:animRot by="21600000">
                                      <p:cBhvr>
                                        <p:cTn id="236" dur="2000" fill="hold"/>
                                        <p:tgtEl>
                                          <p:spTgt spid="39"/>
                                        </p:tgtEl>
                                        <p:attrNameLst>
                                          <p:attrName>r</p:attrName>
                                        </p:attrNameLst>
                                      </p:cBhvr>
                                    </p:animRot>
                                  </p:childTnLst>
                                </p:cTn>
                              </p:par>
                              <p:par>
                                <p:cTn id="237" presetID="8" presetClass="emph" presetSubtype="0" fill="hold" grpId="1" nodeType="withEffect">
                                  <p:stCondLst>
                                    <p:cond delay="0"/>
                                  </p:stCondLst>
                                  <p:childTnLst>
                                    <p:animRot by="-21600000">
                                      <p:cBhvr>
                                        <p:cTn id="238" dur="2000" fill="hold"/>
                                        <p:tgtEl>
                                          <p:spTgt spid="40"/>
                                        </p:tgtEl>
                                        <p:attrNameLst>
                                          <p:attrName>r</p:attrName>
                                        </p:attrNameLst>
                                      </p:cBhvr>
                                    </p:animRot>
                                  </p:childTnLst>
                                </p:cTn>
                              </p:par>
                              <p:par>
                                <p:cTn id="239" presetID="8" presetClass="emph" presetSubtype="0" fill="hold" grpId="1" nodeType="withEffect">
                                  <p:stCondLst>
                                    <p:cond delay="0"/>
                                  </p:stCondLst>
                                  <p:childTnLst>
                                    <p:animRot by="21600000">
                                      <p:cBhvr>
                                        <p:cTn id="240" dur="2000" fill="hold"/>
                                        <p:tgtEl>
                                          <p:spTgt spid="41"/>
                                        </p:tgtEl>
                                        <p:attrNameLst>
                                          <p:attrName>r</p:attrName>
                                        </p:attrNameLst>
                                      </p:cBhvr>
                                    </p:animRot>
                                  </p:childTnLst>
                                </p:cTn>
                              </p:par>
                              <p:par>
                                <p:cTn id="241" presetID="8" presetClass="emph" presetSubtype="0" fill="hold" grpId="1" nodeType="withEffect">
                                  <p:stCondLst>
                                    <p:cond delay="0"/>
                                  </p:stCondLst>
                                  <p:childTnLst>
                                    <p:animRot by="-21600000">
                                      <p:cBhvr>
                                        <p:cTn id="242" dur="2000" fill="hold"/>
                                        <p:tgtEl>
                                          <p:spTgt spid="42"/>
                                        </p:tgtEl>
                                        <p:attrNameLst>
                                          <p:attrName>r</p:attrName>
                                        </p:attrNameLst>
                                      </p:cBhvr>
                                    </p:animRot>
                                  </p:childTnLst>
                                </p:cTn>
                              </p:par>
                              <p:par>
                                <p:cTn id="243" presetID="8" presetClass="emph" presetSubtype="0" fill="hold" grpId="1" nodeType="withEffect">
                                  <p:stCondLst>
                                    <p:cond delay="0"/>
                                  </p:stCondLst>
                                  <p:childTnLst>
                                    <p:animRot by="21600000">
                                      <p:cBhvr>
                                        <p:cTn id="244" dur="2000" fill="hold"/>
                                        <p:tgtEl>
                                          <p:spTgt spid="43"/>
                                        </p:tgtEl>
                                        <p:attrNameLst>
                                          <p:attrName>r</p:attrName>
                                        </p:attrNameLst>
                                      </p:cBhvr>
                                    </p:animRot>
                                  </p:childTnLst>
                                </p:cTn>
                              </p:par>
                              <p:par>
                                <p:cTn id="245" presetID="8" presetClass="emph" presetSubtype="0" fill="hold" grpId="1" nodeType="withEffect">
                                  <p:stCondLst>
                                    <p:cond delay="0"/>
                                  </p:stCondLst>
                                  <p:childTnLst>
                                    <p:animRot by="-21600000">
                                      <p:cBhvr>
                                        <p:cTn id="246" dur="2000" fill="hold"/>
                                        <p:tgtEl>
                                          <p:spTgt spid="44"/>
                                        </p:tgtEl>
                                        <p:attrNameLst>
                                          <p:attrName>r</p:attrName>
                                        </p:attrNameLst>
                                      </p:cBhvr>
                                    </p:animRot>
                                  </p:childTnLst>
                                </p:cTn>
                              </p:par>
                              <p:par>
                                <p:cTn id="247" presetID="8" presetClass="emph" presetSubtype="0" fill="hold" grpId="1" nodeType="withEffect">
                                  <p:stCondLst>
                                    <p:cond delay="0"/>
                                  </p:stCondLst>
                                  <p:childTnLst>
                                    <p:animRot by="21600000">
                                      <p:cBhvr>
                                        <p:cTn id="248" dur="2000" fill="hold"/>
                                        <p:tgtEl>
                                          <p:spTgt spid="45"/>
                                        </p:tgtEl>
                                        <p:attrNameLst>
                                          <p:attrName>r</p:attrName>
                                        </p:attrNameLst>
                                      </p:cBhvr>
                                    </p:animRot>
                                  </p:childTnLst>
                                </p:cTn>
                              </p:par>
                              <p:par>
                                <p:cTn id="249" presetID="8" presetClass="emph" presetSubtype="0" fill="hold" grpId="1" nodeType="withEffect">
                                  <p:stCondLst>
                                    <p:cond delay="0"/>
                                  </p:stCondLst>
                                  <p:childTnLst>
                                    <p:animRot by="-21600000">
                                      <p:cBhvr>
                                        <p:cTn id="250" dur="2000" fill="hold"/>
                                        <p:tgtEl>
                                          <p:spTgt spid="46"/>
                                        </p:tgtEl>
                                        <p:attrNameLst>
                                          <p:attrName>r</p:attrName>
                                        </p:attrNameLst>
                                      </p:cBhvr>
                                    </p:animRot>
                                  </p:childTnLst>
                                </p:cTn>
                              </p:par>
                              <p:par>
                                <p:cTn id="251" presetID="8" presetClass="emph" presetSubtype="0" fill="hold" grpId="1" nodeType="withEffect">
                                  <p:stCondLst>
                                    <p:cond delay="0"/>
                                  </p:stCondLst>
                                  <p:childTnLst>
                                    <p:animRot by="21600000">
                                      <p:cBhvr>
                                        <p:cTn id="252" dur="2000" fill="hold"/>
                                        <p:tgtEl>
                                          <p:spTgt spid="47"/>
                                        </p:tgtEl>
                                        <p:attrNameLst>
                                          <p:attrName>r</p:attrName>
                                        </p:attrNameLst>
                                      </p:cBhvr>
                                    </p:animRot>
                                  </p:childTnLst>
                                </p:cTn>
                              </p:par>
                              <p:par>
                                <p:cTn id="253" presetID="8" presetClass="emph" presetSubtype="0" fill="hold" grpId="1" nodeType="withEffect">
                                  <p:stCondLst>
                                    <p:cond delay="0"/>
                                  </p:stCondLst>
                                  <p:childTnLst>
                                    <p:animRot by="-21600000">
                                      <p:cBhvr>
                                        <p:cTn id="254" dur="2000" fill="hold"/>
                                        <p:tgtEl>
                                          <p:spTgt spid="48"/>
                                        </p:tgtEl>
                                        <p:attrNameLst>
                                          <p:attrName>r</p:attrName>
                                        </p:attrNameLst>
                                      </p:cBhvr>
                                    </p:animRot>
                                  </p:childTnLst>
                                </p:cTn>
                              </p:par>
                              <p:par>
                                <p:cTn id="255" presetID="8" presetClass="emph" presetSubtype="0" fill="hold" grpId="1" nodeType="withEffect">
                                  <p:stCondLst>
                                    <p:cond delay="0"/>
                                  </p:stCondLst>
                                  <p:childTnLst>
                                    <p:animRot by="21600000">
                                      <p:cBhvr>
                                        <p:cTn id="256" dur="2000" fill="hold"/>
                                        <p:tgtEl>
                                          <p:spTgt spid="49"/>
                                        </p:tgtEl>
                                        <p:attrNameLst>
                                          <p:attrName>r</p:attrName>
                                        </p:attrNameLst>
                                      </p:cBhvr>
                                    </p:animRot>
                                  </p:childTnLst>
                                </p:cTn>
                              </p:par>
                              <p:par>
                                <p:cTn id="257" presetID="8" presetClass="emph" presetSubtype="0" fill="hold" grpId="1" nodeType="withEffect">
                                  <p:stCondLst>
                                    <p:cond delay="0"/>
                                  </p:stCondLst>
                                  <p:childTnLst>
                                    <p:animRot by="-21600000">
                                      <p:cBhvr>
                                        <p:cTn id="258" dur="2000" fill="hold"/>
                                        <p:tgtEl>
                                          <p:spTgt spid="50"/>
                                        </p:tgtEl>
                                        <p:attrNameLst>
                                          <p:attrName>r</p:attrName>
                                        </p:attrNameLst>
                                      </p:cBhvr>
                                    </p:animRot>
                                  </p:childTnLst>
                                </p:cTn>
                              </p:par>
                              <p:par>
                                <p:cTn id="259" presetID="8" presetClass="emph" presetSubtype="0" fill="hold" grpId="1" nodeType="withEffect">
                                  <p:stCondLst>
                                    <p:cond delay="0"/>
                                  </p:stCondLst>
                                  <p:childTnLst>
                                    <p:animRot by="21600000">
                                      <p:cBhvr>
                                        <p:cTn id="260" dur="2000" fill="hold"/>
                                        <p:tgtEl>
                                          <p:spTgt spid="51"/>
                                        </p:tgtEl>
                                        <p:attrNameLst>
                                          <p:attrName>r</p:attrName>
                                        </p:attrNameLst>
                                      </p:cBhvr>
                                    </p:animRot>
                                  </p:childTnLst>
                                </p:cTn>
                              </p:par>
                              <p:par>
                                <p:cTn id="261" presetID="8" presetClass="emph" presetSubtype="0" fill="hold" grpId="1" nodeType="withEffect">
                                  <p:stCondLst>
                                    <p:cond delay="0"/>
                                  </p:stCondLst>
                                  <p:childTnLst>
                                    <p:animRot by="-21600000">
                                      <p:cBhvr>
                                        <p:cTn id="262" dur="2000" fill="hold"/>
                                        <p:tgtEl>
                                          <p:spTgt spid="52"/>
                                        </p:tgtEl>
                                        <p:attrNameLst>
                                          <p:attrName>r</p:attrName>
                                        </p:attrNameLst>
                                      </p:cBhvr>
                                    </p:animRot>
                                  </p:childTnLst>
                                </p:cTn>
                              </p:par>
                              <p:par>
                                <p:cTn id="263" presetID="8" presetClass="emph" presetSubtype="0" fill="hold" grpId="1" nodeType="withEffect">
                                  <p:stCondLst>
                                    <p:cond delay="0"/>
                                  </p:stCondLst>
                                  <p:childTnLst>
                                    <p:animRot by="21600000">
                                      <p:cBhvr>
                                        <p:cTn id="264" dur="2000" fill="hold"/>
                                        <p:tgtEl>
                                          <p:spTgt spid="53"/>
                                        </p:tgtEl>
                                        <p:attrNameLst>
                                          <p:attrName>r</p:attrName>
                                        </p:attrNameLst>
                                      </p:cBhvr>
                                    </p:animRot>
                                  </p:childTnLst>
                                </p:cTn>
                              </p:par>
                              <p:par>
                                <p:cTn id="265" presetID="8" presetClass="emph" presetSubtype="0" fill="hold" grpId="1" nodeType="withEffect">
                                  <p:stCondLst>
                                    <p:cond delay="0"/>
                                  </p:stCondLst>
                                  <p:childTnLst>
                                    <p:animRot by="-21600000">
                                      <p:cBhvr>
                                        <p:cTn id="266" dur="2000" fill="hold"/>
                                        <p:tgtEl>
                                          <p:spTgt spid="54"/>
                                        </p:tgtEl>
                                        <p:attrNameLst>
                                          <p:attrName>r</p:attrName>
                                        </p:attrNameLst>
                                      </p:cBhvr>
                                    </p:animRot>
                                  </p:childTnLst>
                                </p:cTn>
                              </p:par>
                            </p:childTnLst>
                          </p:cTn>
                        </p:par>
                        <p:par>
                          <p:cTn id="267" fill="hold">
                            <p:stCondLst>
                              <p:cond delay="2000"/>
                            </p:stCondLst>
                            <p:childTnLst>
                              <p:par>
                                <p:cTn id="268" presetID="2" presetClass="exit" presetSubtype="2" fill="hold" grpId="2" nodeType="afterEffect">
                                  <p:stCondLst>
                                    <p:cond delay="0"/>
                                  </p:stCondLst>
                                  <p:childTnLst>
                                    <p:anim calcmode="lin" valueType="num">
                                      <p:cBhvr additive="base">
                                        <p:cTn id="269" dur="2000"/>
                                        <p:tgtEl>
                                          <p:spTgt spid="3"/>
                                        </p:tgtEl>
                                        <p:attrNameLst>
                                          <p:attrName>ppt_x</p:attrName>
                                        </p:attrNameLst>
                                      </p:cBhvr>
                                      <p:tavLst>
                                        <p:tav tm="0">
                                          <p:val>
                                            <p:strVal val="ppt_x"/>
                                          </p:val>
                                        </p:tav>
                                        <p:tav tm="100000">
                                          <p:val>
                                            <p:strVal val="1+ppt_w/2"/>
                                          </p:val>
                                        </p:tav>
                                      </p:tavLst>
                                    </p:anim>
                                    <p:anim calcmode="lin" valueType="num">
                                      <p:cBhvr additive="base">
                                        <p:cTn id="270" dur="2000"/>
                                        <p:tgtEl>
                                          <p:spTgt spid="3"/>
                                        </p:tgtEl>
                                        <p:attrNameLst>
                                          <p:attrName>ppt_y</p:attrName>
                                        </p:attrNameLst>
                                      </p:cBhvr>
                                      <p:tavLst>
                                        <p:tav tm="0">
                                          <p:val>
                                            <p:strVal val="ppt_y"/>
                                          </p:val>
                                        </p:tav>
                                        <p:tav tm="100000">
                                          <p:val>
                                            <p:strVal val="ppt_y"/>
                                          </p:val>
                                        </p:tav>
                                      </p:tavLst>
                                    </p:anim>
                                    <p:set>
                                      <p:cBhvr>
                                        <p:cTn id="271" dur="1" fill="hold">
                                          <p:stCondLst>
                                            <p:cond delay="1999"/>
                                          </p:stCondLst>
                                        </p:cTn>
                                        <p:tgtEl>
                                          <p:spTgt spid="3"/>
                                        </p:tgtEl>
                                        <p:attrNameLst>
                                          <p:attrName>style.visibility</p:attrName>
                                        </p:attrNameLst>
                                      </p:cBhvr>
                                      <p:to>
                                        <p:strVal val="hidden"/>
                                      </p:to>
                                    </p:set>
                                  </p:childTnLst>
                                </p:cTn>
                              </p:par>
                              <p:par>
                                <p:cTn id="272" presetID="2" presetClass="exit" presetSubtype="2" fill="hold" grpId="2" nodeType="withEffect">
                                  <p:stCondLst>
                                    <p:cond delay="0"/>
                                  </p:stCondLst>
                                  <p:childTnLst>
                                    <p:anim calcmode="lin" valueType="num">
                                      <p:cBhvr additive="base">
                                        <p:cTn id="273" dur="2000"/>
                                        <p:tgtEl>
                                          <p:spTgt spid="4"/>
                                        </p:tgtEl>
                                        <p:attrNameLst>
                                          <p:attrName>ppt_x</p:attrName>
                                        </p:attrNameLst>
                                      </p:cBhvr>
                                      <p:tavLst>
                                        <p:tav tm="0">
                                          <p:val>
                                            <p:strVal val="ppt_x"/>
                                          </p:val>
                                        </p:tav>
                                        <p:tav tm="100000">
                                          <p:val>
                                            <p:strVal val="1+ppt_w/2"/>
                                          </p:val>
                                        </p:tav>
                                      </p:tavLst>
                                    </p:anim>
                                    <p:anim calcmode="lin" valueType="num">
                                      <p:cBhvr additive="base">
                                        <p:cTn id="274" dur="2000"/>
                                        <p:tgtEl>
                                          <p:spTgt spid="4"/>
                                        </p:tgtEl>
                                        <p:attrNameLst>
                                          <p:attrName>ppt_y</p:attrName>
                                        </p:attrNameLst>
                                      </p:cBhvr>
                                      <p:tavLst>
                                        <p:tav tm="0">
                                          <p:val>
                                            <p:strVal val="ppt_y"/>
                                          </p:val>
                                        </p:tav>
                                        <p:tav tm="100000">
                                          <p:val>
                                            <p:strVal val="ppt_y"/>
                                          </p:val>
                                        </p:tav>
                                      </p:tavLst>
                                    </p:anim>
                                    <p:set>
                                      <p:cBhvr>
                                        <p:cTn id="275" dur="1" fill="hold">
                                          <p:stCondLst>
                                            <p:cond delay="1999"/>
                                          </p:stCondLst>
                                        </p:cTn>
                                        <p:tgtEl>
                                          <p:spTgt spid="4"/>
                                        </p:tgtEl>
                                        <p:attrNameLst>
                                          <p:attrName>style.visibility</p:attrName>
                                        </p:attrNameLst>
                                      </p:cBhvr>
                                      <p:to>
                                        <p:strVal val="hidden"/>
                                      </p:to>
                                    </p:set>
                                  </p:childTnLst>
                                </p:cTn>
                              </p:par>
                              <p:par>
                                <p:cTn id="276" presetID="2" presetClass="exit" presetSubtype="2" fill="hold" grpId="2" nodeType="withEffect">
                                  <p:stCondLst>
                                    <p:cond delay="0"/>
                                  </p:stCondLst>
                                  <p:childTnLst>
                                    <p:anim calcmode="lin" valueType="num">
                                      <p:cBhvr additive="base">
                                        <p:cTn id="277" dur="2000"/>
                                        <p:tgtEl>
                                          <p:spTgt spid="5"/>
                                        </p:tgtEl>
                                        <p:attrNameLst>
                                          <p:attrName>ppt_x</p:attrName>
                                        </p:attrNameLst>
                                      </p:cBhvr>
                                      <p:tavLst>
                                        <p:tav tm="0">
                                          <p:val>
                                            <p:strVal val="ppt_x"/>
                                          </p:val>
                                        </p:tav>
                                        <p:tav tm="100000">
                                          <p:val>
                                            <p:strVal val="1+ppt_w/2"/>
                                          </p:val>
                                        </p:tav>
                                      </p:tavLst>
                                    </p:anim>
                                    <p:anim calcmode="lin" valueType="num">
                                      <p:cBhvr additive="base">
                                        <p:cTn id="278" dur="2000"/>
                                        <p:tgtEl>
                                          <p:spTgt spid="5"/>
                                        </p:tgtEl>
                                        <p:attrNameLst>
                                          <p:attrName>ppt_y</p:attrName>
                                        </p:attrNameLst>
                                      </p:cBhvr>
                                      <p:tavLst>
                                        <p:tav tm="0">
                                          <p:val>
                                            <p:strVal val="ppt_y"/>
                                          </p:val>
                                        </p:tav>
                                        <p:tav tm="100000">
                                          <p:val>
                                            <p:strVal val="ppt_y"/>
                                          </p:val>
                                        </p:tav>
                                      </p:tavLst>
                                    </p:anim>
                                    <p:set>
                                      <p:cBhvr>
                                        <p:cTn id="279" dur="1" fill="hold">
                                          <p:stCondLst>
                                            <p:cond delay="1999"/>
                                          </p:stCondLst>
                                        </p:cTn>
                                        <p:tgtEl>
                                          <p:spTgt spid="5"/>
                                        </p:tgtEl>
                                        <p:attrNameLst>
                                          <p:attrName>style.visibility</p:attrName>
                                        </p:attrNameLst>
                                      </p:cBhvr>
                                      <p:to>
                                        <p:strVal val="hidden"/>
                                      </p:to>
                                    </p:set>
                                  </p:childTnLst>
                                </p:cTn>
                              </p:par>
                              <p:par>
                                <p:cTn id="280" presetID="2" presetClass="exit" presetSubtype="2" fill="hold" grpId="2" nodeType="withEffect">
                                  <p:stCondLst>
                                    <p:cond delay="0"/>
                                  </p:stCondLst>
                                  <p:childTnLst>
                                    <p:anim calcmode="lin" valueType="num">
                                      <p:cBhvr additive="base">
                                        <p:cTn id="281" dur="2000"/>
                                        <p:tgtEl>
                                          <p:spTgt spid="6"/>
                                        </p:tgtEl>
                                        <p:attrNameLst>
                                          <p:attrName>ppt_x</p:attrName>
                                        </p:attrNameLst>
                                      </p:cBhvr>
                                      <p:tavLst>
                                        <p:tav tm="0">
                                          <p:val>
                                            <p:strVal val="ppt_x"/>
                                          </p:val>
                                        </p:tav>
                                        <p:tav tm="100000">
                                          <p:val>
                                            <p:strVal val="1+ppt_w/2"/>
                                          </p:val>
                                        </p:tav>
                                      </p:tavLst>
                                    </p:anim>
                                    <p:anim calcmode="lin" valueType="num">
                                      <p:cBhvr additive="base">
                                        <p:cTn id="282" dur="2000"/>
                                        <p:tgtEl>
                                          <p:spTgt spid="6"/>
                                        </p:tgtEl>
                                        <p:attrNameLst>
                                          <p:attrName>ppt_y</p:attrName>
                                        </p:attrNameLst>
                                      </p:cBhvr>
                                      <p:tavLst>
                                        <p:tav tm="0">
                                          <p:val>
                                            <p:strVal val="ppt_y"/>
                                          </p:val>
                                        </p:tav>
                                        <p:tav tm="100000">
                                          <p:val>
                                            <p:strVal val="ppt_y"/>
                                          </p:val>
                                        </p:tav>
                                      </p:tavLst>
                                    </p:anim>
                                    <p:set>
                                      <p:cBhvr>
                                        <p:cTn id="283" dur="1" fill="hold">
                                          <p:stCondLst>
                                            <p:cond delay="1999"/>
                                          </p:stCondLst>
                                        </p:cTn>
                                        <p:tgtEl>
                                          <p:spTgt spid="6"/>
                                        </p:tgtEl>
                                        <p:attrNameLst>
                                          <p:attrName>style.visibility</p:attrName>
                                        </p:attrNameLst>
                                      </p:cBhvr>
                                      <p:to>
                                        <p:strVal val="hidden"/>
                                      </p:to>
                                    </p:set>
                                  </p:childTnLst>
                                </p:cTn>
                              </p:par>
                              <p:par>
                                <p:cTn id="284" presetID="2" presetClass="exit" presetSubtype="2" fill="hold" grpId="2" nodeType="withEffect">
                                  <p:stCondLst>
                                    <p:cond delay="0"/>
                                  </p:stCondLst>
                                  <p:childTnLst>
                                    <p:anim calcmode="lin" valueType="num">
                                      <p:cBhvr additive="base">
                                        <p:cTn id="285" dur="2000"/>
                                        <p:tgtEl>
                                          <p:spTgt spid="7"/>
                                        </p:tgtEl>
                                        <p:attrNameLst>
                                          <p:attrName>ppt_x</p:attrName>
                                        </p:attrNameLst>
                                      </p:cBhvr>
                                      <p:tavLst>
                                        <p:tav tm="0">
                                          <p:val>
                                            <p:strVal val="ppt_x"/>
                                          </p:val>
                                        </p:tav>
                                        <p:tav tm="100000">
                                          <p:val>
                                            <p:strVal val="1+ppt_w/2"/>
                                          </p:val>
                                        </p:tav>
                                      </p:tavLst>
                                    </p:anim>
                                    <p:anim calcmode="lin" valueType="num">
                                      <p:cBhvr additive="base">
                                        <p:cTn id="286" dur="2000"/>
                                        <p:tgtEl>
                                          <p:spTgt spid="7"/>
                                        </p:tgtEl>
                                        <p:attrNameLst>
                                          <p:attrName>ppt_y</p:attrName>
                                        </p:attrNameLst>
                                      </p:cBhvr>
                                      <p:tavLst>
                                        <p:tav tm="0">
                                          <p:val>
                                            <p:strVal val="ppt_y"/>
                                          </p:val>
                                        </p:tav>
                                        <p:tav tm="100000">
                                          <p:val>
                                            <p:strVal val="ppt_y"/>
                                          </p:val>
                                        </p:tav>
                                      </p:tavLst>
                                    </p:anim>
                                    <p:set>
                                      <p:cBhvr>
                                        <p:cTn id="287" dur="1" fill="hold">
                                          <p:stCondLst>
                                            <p:cond delay="1999"/>
                                          </p:stCondLst>
                                        </p:cTn>
                                        <p:tgtEl>
                                          <p:spTgt spid="7"/>
                                        </p:tgtEl>
                                        <p:attrNameLst>
                                          <p:attrName>style.visibility</p:attrName>
                                        </p:attrNameLst>
                                      </p:cBhvr>
                                      <p:to>
                                        <p:strVal val="hidden"/>
                                      </p:to>
                                    </p:set>
                                  </p:childTnLst>
                                </p:cTn>
                              </p:par>
                              <p:par>
                                <p:cTn id="288" presetID="2" presetClass="exit" presetSubtype="2" fill="hold" grpId="2" nodeType="withEffect">
                                  <p:stCondLst>
                                    <p:cond delay="0"/>
                                  </p:stCondLst>
                                  <p:childTnLst>
                                    <p:anim calcmode="lin" valueType="num">
                                      <p:cBhvr additive="base">
                                        <p:cTn id="289" dur="2000"/>
                                        <p:tgtEl>
                                          <p:spTgt spid="8"/>
                                        </p:tgtEl>
                                        <p:attrNameLst>
                                          <p:attrName>ppt_x</p:attrName>
                                        </p:attrNameLst>
                                      </p:cBhvr>
                                      <p:tavLst>
                                        <p:tav tm="0">
                                          <p:val>
                                            <p:strVal val="ppt_x"/>
                                          </p:val>
                                        </p:tav>
                                        <p:tav tm="100000">
                                          <p:val>
                                            <p:strVal val="1+ppt_w/2"/>
                                          </p:val>
                                        </p:tav>
                                      </p:tavLst>
                                    </p:anim>
                                    <p:anim calcmode="lin" valueType="num">
                                      <p:cBhvr additive="base">
                                        <p:cTn id="290" dur="2000"/>
                                        <p:tgtEl>
                                          <p:spTgt spid="8"/>
                                        </p:tgtEl>
                                        <p:attrNameLst>
                                          <p:attrName>ppt_y</p:attrName>
                                        </p:attrNameLst>
                                      </p:cBhvr>
                                      <p:tavLst>
                                        <p:tav tm="0">
                                          <p:val>
                                            <p:strVal val="ppt_y"/>
                                          </p:val>
                                        </p:tav>
                                        <p:tav tm="100000">
                                          <p:val>
                                            <p:strVal val="ppt_y"/>
                                          </p:val>
                                        </p:tav>
                                      </p:tavLst>
                                    </p:anim>
                                    <p:set>
                                      <p:cBhvr>
                                        <p:cTn id="291" dur="1" fill="hold">
                                          <p:stCondLst>
                                            <p:cond delay="1999"/>
                                          </p:stCondLst>
                                        </p:cTn>
                                        <p:tgtEl>
                                          <p:spTgt spid="8"/>
                                        </p:tgtEl>
                                        <p:attrNameLst>
                                          <p:attrName>style.visibility</p:attrName>
                                        </p:attrNameLst>
                                      </p:cBhvr>
                                      <p:to>
                                        <p:strVal val="hidden"/>
                                      </p:to>
                                    </p:set>
                                  </p:childTnLst>
                                </p:cTn>
                              </p:par>
                              <p:par>
                                <p:cTn id="292" presetID="2" presetClass="exit" presetSubtype="2" fill="hold" grpId="2" nodeType="withEffect">
                                  <p:stCondLst>
                                    <p:cond delay="0"/>
                                  </p:stCondLst>
                                  <p:childTnLst>
                                    <p:anim calcmode="lin" valueType="num">
                                      <p:cBhvr additive="base">
                                        <p:cTn id="293" dur="2000"/>
                                        <p:tgtEl>
                                          <p:spTgt spid="9"/>
                                        </p:tgtEl>
                                        <p:attrNameLst>
                                          <p:attrName>ppt_x</p:attrName>
                                        </p:attrNameLst>
                                      </p:cBhvr>
                                      <p:tavLst>
                                        <p:tav tm="0">
                                          <p:val>
                                            <p:strVal val="ppt_x"/>
                                          </p:val>
                                        </p:tav>
                                        <p:tav tm="100000">
                                          <p:val>
                                            <p:strVal val="1+ppt_w/2"/>
                                          </p:val>
                                        </p:tav>
                                      </p:tavLst>
                                    </p:anim>
                                    <p:anim calcmode="lin" valueType="num">
                                      <p:cBhvr additive="base">
                                        <p:cTn id="294" dur="2000"/>
                                        <p:tgtEl>
                                          <p:spTgt spid="9"/>
                                        </p:tgtEl>
                                        <p:attrNameLst>
                                          <p:attrName>ppt_y</p:attrName>
                                        </p:attrNameLst>
                                      </p:cBhvr>
                                      <p:tavLst>
                                        <p:tav tm="0">
                                          <p:val>
                                            <p:strVal val="ppt_y"/>
                                          </p:val>
                                        </p:tav>
                                        <p:tav tm="100000">
                                          <p:val>
                                            <p:strVal val="ppt_y"/>
                                          </p:val>
                                        </p:tav>
                                      </p:tavLst>
                                    </p:anim>
                                    <p:set>
                                      <p:cBhvr>
                                        <p:cTn id="295" dur="1" fill="hold">
                                          <p:stCondLst>
                                            <p:cond delay="1999"/>
                                          </p:stCondLst>
                                        </p:cTn>
                                        <p:tgtEl>
                                          <p:spTgt spid="9"/>
                                        </p:tgtEl>
                                        <p:attrNameLst>
                                          <p:attrName>style.visibility</p:attrName>
                                        </p:attrNameLst>
                                      </p:cBhvr>
                                      <p:to>
                                        <p:strVal val="hidden"/>
                                      </p:to>
                                    </p:set>
                                  </p:childTnLst>
                                </p:cTn>
                              </p:par>
                              <p:par>
                                <p:cTn id="296" presetID="2" presetClass="exit" presetSubtype="2" fill="hold" grpId="2" nodeType="withEffect">
                                  <p:stCondLst>
                                    <p:cond delay="0"/>
                                  </p:stCondLst>
                                  <p:childTnLst>
                                    <p:anim calcmode="lin" valueType="num">
                                      <p:cBhvr additive="base">
                                        <p:cTn id="297" dur="2000"/>
                                        <p:tgtEl>
                                          <p:spTgt spid="10"/>
                                        </p:tgtEl>
                                        <p:attrNameLst>
                                          <p:attrName>ppt_x</p:attrName>
                                        </p:attrNameLst>
                                      </p:cBhvr>
                                      <p:tavLst>
                                        <p:tav tm="0">
                                          <p:val>
                                            <p:strVal val="ppt_x"/>
                                          </p:val>
                                        </p:tav>
                                        <p:tav tm="100000">
                                          <p:val>
                                            <p:strVal val="1+ppt_w/2"/>
                                          </p:val>
                                        </p:tav>
                                      </p:tavLst>
                                    </p:anim>
                                    <p:anim calcmode="lin" valueType="num">
                                      <p:cBhvr additive="base">
                                        <p:cTn id="298" dur="2000"/>
                                        <p:tgtEl>
                                          <p:spTgt spid="10"/>
                                        </p:tgtEl>
                                        <p:attrNameLst>
                                          <p:attrName>ppt_y</p:attrName>
                                        </p:attrNameLst>
                                      </p:cBhvr>
                                      <p:tavLst>
                                        <p:tav tm="0">
                                          <p:val>
                                            <p:strVal val="ppt_y"/>
                                          </p:val>
                                        </p:tav>
                                        <p:tav tm="100000">
                                          <p:val>
                                            <p:strVal val="ppt_y"/>
                                          </p:val>
                                        </p:tav>
                                      </p:tavLst>
                                    </p:anim>
                                    <p:set>
                                      <p:cBhvr>
                                        <p:cTn id="299" dur="1" fill="hold">
                                          <p:stCondLst>
                                            <p:cond delay="1999"/>
                                          </p:stCondLst>
                                        </p:cTn>
                                        <p:tgtEl>
                                          <p:spTgt spid="10"/>
                                        </p:tgtEl>
                                        <p:attrNameLst>
                                          <p:attrName>style.visibility</p:attrName>
                                        </p:attrNameLst>
                                      </p:cBhvr>
                                      <p:to>
                                        <p:strVal val="hidden"/>
                                      </p:to>
                                    </p:set>
                                  </p:childTnLst>
                                </p:cTn>
                              </p:par>
                              <p:par>
                                <p:cTn id="300" presetID="2" presetClass="exit" presetSubtype="2" fill="hold" grpId="2" nodeType="withEffect">
                                  <p:stCondLst>
                                    <p:cond delay="0"/>
                                  </p:stCondLst>
                                  <p:childTnLst>
                                    <p:anim calcmode="lin" valueType="num">
                                      <p:cBhvr additive="base">
                                        <p:cTn id="301" dur="2000"/>
                                        <p:tgtEl>
                                          <p:spTgt spid="11"/>
                                        </p:tgtEl>
                                        <p:attrNameLst>
                                          <p:attrName>ppt_x</p:attrName>
                                        </p:attrNameLst>
                                      </p:cBhvr>
                                      <p:tavLst>
                                        <p:tav tm="0">
                                          <p:val>
                                            <p:strVal val="ppt_x"/>
                                          </p:val>
                                        </p:tav>
                                        <p:tav tm="100000">
                                          <p:val>
                                            <p:strVal val="1+ppt_w/2"/>
                                          </p:val>
                                        </p:tav>
                                      </p:tavLst>
                                    </p:anim>
                                    <p:anim calcmode="lin" valueType="num">
                                      <p:cBhvr additive="base">
                                        <p:cTn id="302" dur="2000"/>
                                        <p:tgtEl>
                                          <p:spTgt spid="11"/>
                                        </p:tgtEl>
                                        <p:attrNameLst>
                                          <p:attrName>ppt_y</p:attrName>
                                        </p:attrNameLst>
                                      </p:cBhvr>
                                      <p:tavLst>
                                        <p:tav tm="0">
                                          <p:val>
                                            <p:strVal val="ppt_y"/>
                                          </p:val>
                                        </p:tav>
                                        <p:tav tm="100000">
                                          <p:val>
                                            <p:strVal val="ppt_y"/>
                                          </p:val>
                                        </p:tav>
                                      </p:tavLst>
                                    </p:anim>
                                    <p:set>
                                      <p:cBhvr>
                                        <p:cTn id="303" dur="1" fill="hold">
                                          <p:stCondLst>
                                            <p:cond delay="1999"/>
                                          </p:stCondLst>
                                        </p:cTn>
                                        <p:tgtEl>
                                          <p:spTgt spid="11"/>
                                        </p:tgtEl>
                                        <p:attrNameLst>
                                          <p:attrName>style.visibility</p:attrName>
                                        </p:attrNameLst>
                                      </p:cBhvr>
                                      <p:to>
                                        <p:strVal val="hidden"/>
                                      </p:to>
                                    </p:set>
                                  </p:childTnLst>
                                </p:cTn>
                              </p:par>
                              <p:par>
                                <p:cTn id="304" presetID="2" presetClass="exit" presetSubtype="2" fill="hold" grpId="2" nodeType="withEffect">
                                  <p:stCondLst>
                                    <p:cond delay="0"/>
                                  </p:stCondLst>
                                  <p:childTnLst>
                                    <p:anim calcmode="lin" valueType="num">
                                      <p:cBhvr additive="base">
                                        <p:cTn id="305" dur="2000"/>
                                        <p:tgtEl>
                                          <p:spTgt spid="12"/>
                                        </p:tgtEl>
                                        <p:attrNameLst>
                                          <p:attrName>ppt_x</p:attrName>
                                        </p:attrNameLst>
                                      </p:cBhvr>
                                      <p:tavLst>
                                        <p:tav tm="0">
                                          <p:val>
                                            <p:strVal val="ppt_x"/>
                                          </p:val>
                                        </p:tav>
                                        <p:tav tm="100000">
                                          <p:val>
                                            <p:strVal val="1+ppt_w/2"/>
                                          </p:val>
                                        </p:tav>
                                      </p:tavLst>
                                    </p:anim>
                                    <p:anim calcmode="lin" valueType="num">
                                      <p:cBhvr additive="base">
                                        <p:cTn id="306" dur="2000"/>
                                        <p:tgtEl>
                                          <p:spTgt spid="12"/>
                                        </p:tgtEl>
                                        <p:attrNameLst>
                                          <p:attrName>ppt_y</p:attrName>
                                        </p:attrNameLst>
                                      </p:cBhvr>
                                      <p:tavLst>
                                        <p:tav tm="0">
                                          <p:val>
                                            <p:strVal val="ppt_y"/>
                                          </p:val>
                                        </p:tav>
                                        <p:tav tm="100000">
                                          <p:val>
                                            <p:strVal val="ppt_y"/>
                                          </p:val>
                                        </p:tav>
                                      </p:tavLst>
                                    </p:anim>
                                    <p:set>
                                      <p:cBhvr>
                                        <p:cTn id="307" dur="1" fill="hold">
                                          <p:stCondLst>
                                            <p:cond delay="1999"/>
                                          </p:stCondLst>
                                        </p:cTn>
                                        <p:tgtEl>
                                          <p:spTgt spid="12"/>
                                        </p:tgtEl>
                                        <p:attrNameLst>
                                          <p:attrName>style.visibility</p:attrName>
                                        </p:attrNameLst>
                                      </p:cBhvr>
                                      <p:to>
                                        <p:strVal val="hidden"/>
                                      </p:to>
                                    </p:set>
                                  </p:childTnLst>
                                </p:cTn>
                              </p:par>
                              <p:par>
                                <p:cTn id="308" presetID="2" presetClass="exit" presetSubtype="2" fill="hold" grpId="2" nodeType="withEffect">
                                  <p:stCondLst>
                                    <p:cond delay="0"/>
                                  </p:stCondLst>
                                  <p:childTnLst>
                                    <p:anim calcmode="lin" valueType="num">
                                      <p:cBhvr additive="base">
                                        <p:cTn id="309" dur="2000"/>
                                        <p:tgtEl>
                                          <p:spTgt spid="13"/>
                                        </p:tgtEl>
                                        <p:attrNameLst>
                                          <p:attrName>ppt_x</p:attrName>
                                        </p:attrNameLst>
                                      </p:cBhvr>
                                      <p:tavLst>
                                        <p:tav tm="0">
                                          <p:val>
                                            <p:strVal val="ppt_x"/>
                                          </p:val>
                                        </p:tav>
                                        <p:tav tm="100000">
                                          <p:val>
                                            <p:strVal val="1+ppt_w/2"/>
                                          </p:val>
                                        </p:tav>
                                      </p:tavLst>
                                    </p:anim>
                                    <p:anim calcmode="lin" valueType="num">
                                      <p:cBhvr additive="base">
                                        <p:cTn id="310" dur="2000"/>
                                        <p:tgtEl>
                                          <p:spTgt spid="13"/>
                                        </p:tgtEl>
                                        <p:attrNameLst>
                                          <p:attrName>ppt_y</p:attrName>
                                        </p:attrNameLst>
                                      </p:cBhvr>
                                      <p:tavLst>
                                        <p:tav tm="0">
                                          <p:val>
                                            <p:strVal val="ppt_y"/>
                                          </p:val>
                                        </p:tav>
                                        <p:tav tm="100000">
                                          <p:val>
                                            <p:strVal val="ppt_y"/>
                                          </p:val>
                                        </p:tav>
                                      </p:tavLst>
                                    </p:anim>
                                    <p:set>
                                      <p:cBhvr>
                                        <p:cTn id="311" dur="1" fill="hold">
                                          <p:stCondLst>
                                            <p:cond delay="1999"/>
                                          </p:stCondLst>
                                        </p:cTn>
                                        <p:tgtEl>
                                          <p:spTgt spid="13"/>
                                        </p:tgtEl>
                                        <p:attrNameLst>
                                          <p:attrName>style.visibility</p:attrName>
                                        </p:attrNameLst>
                                      </p:cBhvr>
                                      <p:to>
                                        <p:strVal val="hidden"/>
                                      </p:to>
                                    </p:set>
                                  </p:childTnLst>
                                </p:cTn>
                              </p:par>
                              <p:par>
                                <p:cTn id="312" presetID="2" presetClass="exit" presetSubtype="2" fill="hold" grpId="2" nodeType="withEffect">
                                  <p:stCondLst>
                                    <p:cond delay="0"/>
                                  </p:stCondLst>
                                  <p:childTnLst>
                                    <p:anim calcmode="lin" valueType="num">
                                      <p:cBhvr additive="base">
                                        <p:cTn id="313" dur="2000"/>
                                        <p:tgtEl>
                                          <p:spTgt spid="14"/>
                                        </p:tgtEl>
                                        <p:attrNameLst>
                                          <p:attrName>ppt_x</p:attrName>
                                        </p:attrNameLst>
                                      </p:cBhvr>
                                      <p:tavLst>
                                        <p:tav tm="0">
                                          <p:val>
                                            <p:strVal val="ppt_x"/>
                                          </p:val>
                                        </p:tav>
                                        <p:tav tm="100000">
                                          <p:val>
                                            <p:strVal val="1+ppt_w/2"/>
                                          </p:val>
                                        </p:tav>
                                      </p:tavLst>
                                    </p:anim>
                                    <p:anim calcmode="lin" valueType="num">
                                      <p:cBhvr additive="base">
                                        <p:cTn id="314" dur="2000"/>
                                        <p:tgtEl>
                                          <p:spTgt spid="14"/>
                                        </p:tgtEl>
                                        <p:attrNameLst>
                                          <p:attrName>ppt_y</p:attrName>
                                        </p:attrNameLst>
                                      </p:cBhvr>
                                      <p:tavLst>
                                        <p:tav tm="0">
                                          <p:val>
                                            <p:strVal val="ppt_y"/>
                                          </p:val>
                                        </p:tav>
                                        <p:tav tm="100000">
                                          <p:val>
                                            <p:strVal val="ppt_y"/>
                                          </p:val>
                                        </p:tav>
                                      </p:tavLst>
                                    </p:anim>
                                    <p:set>
                                      <p:cBhvr>
                                        <p:cTn id="315" dur="1" fill="hold">
                                          <p:stCondLst>
                                            <p:cond delay="1999"/>
                                          </p:stCondLst>
                                        </p:cTn>
                                        <p:tgtEl>
                                          <p:spTgt spid="14"/>
                                        </p:tgtEl>
                                        <p:attrNameLst>
                                          <p:attrName>style.visibility</p:attrName>
                                        </p:attrNameLst>
                                      </p:cBhvr>
                                      <p:to>
                                        <p:strVal val="hidden"/>
                                      </p:to>
                                    </p:set>
                                  </p:childTnLst>
                                </p:cTn>
                              </p:par>
                              <p:par>
                                <p:cTn id="316" presetID="2" presetClass="exit" presetSubtype="2" fill="hold" grpId="2" nodeType="withEffect">
                                  <p:stCondLst>
                                    <p:cond delay="0"/>
                                  </p:stCondLst>
                                  <p:childTnLst>
                                    <p:anim calcmode="lin" valueType="num">
                                      <p:cBhvr additive="base">
                                        <p:cTn id="317" dur="2000"/>
                                        <p:tgtEl>
                                          <p:spTgt spid="15"/>
                                        </p:tgtEl>
                                        <p:attrNameLst>
                                          <p:attrName>ppt_x</p:attrName>
                                        </p:attrNameLst>
                                      </p:cBhvr>
                                      <p:tavLst>
                                        <p:tav tm="0">
                                          <p:val>
                                            <p:strVal val="ppt_x"/>
                                          </p:val>
                                        </p:tav>
                                        <p:tav tm="100000">
                                          <p:val>
                                            <p:strVal val="1+ppt_w/2"/>
                                          </p:val>
                                        </p:tav>
                                      </p:tavLst>
                                    </p:anim>
                                    <p:anim calcmode="lin" valueType="num">
                                      <p:cBhvr additive="base">
                                        <p:cTn id="318" dur="2000"/>
                                        <p:tgtEl>
                                          <p:spTgt spid="15"/>
                                        </p:tgtEl>
                                        <p:attrNameLst>
                                          <p:attrName>ppt_y</p:attrName>
                                        </p:attrNameLst>
                                      </p:cBhvr>
                                      <p:tavLst>
                                        <p:tav tm="0">
                                          <p:val>
                                            <p:strVal val="ppt_y"/>
                                          </p:val>
                                        </p:tav>
                                        <p:tav tm="100000">
                                          <p:val>
                                            <p:strVal val="ppt_y"/>
                                          </p:val>
                                        </p:tav>
                                      </p:tavLst>
                                    </p:anim>
                                    <p:set>
                                      <p:cBhvr>
                                        <p:cTn id="319" dur="1" fill="hold">
                                          <p:stCondLst>
                                            <p:cond delay="1999"/>
                                          </p:stCondLst>
                                        </p:cTn>
                                        <p:tgtEl>
                                          <p:spTgt spid="15"/>
                                        </p:tgtEl>
                                        <p:attrNameLst>
                                          <p:attrName>style.visibility</p:attrName>
                                        </p:attrNameLst>
                                      </p:cBhvr>
                                      <p:to>
                                        <p:strVal val="hidden"/>
                                      </p:to>
                                    </p:set>
                                  </p:childTnLst>
                                </p:cTn>
                              </p:par>
                              <p:par>
                                <p:cTn id="320" presetID="2" presetClass="exit" presetSubtype="2" fill="hold" grpId="2" nodeType="withEffect">
                                  <p:stCondLst>
                                    <p:cond delay="0"/>
                                  </p:stCondLst>
                                  <p:childTnLst>
                                    <p:anim calcmode="lin" valueType="num">
                                      <p:cBhvr additive="base">
                                        <p:cTn id="321" dur="2000"/>
                                        <p:tgtEl>
                                          <p:spTgt spid="16"/>
                                        </p:tgtEl>
                                        <p:attrNameLst>
                                          <p:attrName>ppt_x</p:attrName>
                                        </p:attrNameLst>
                                      </p:cBhvr>
                                      <p:tavLst>
                                        <p:tav tm="0">
                                          <p:val>
                                            <p:strVal val="ppt_x"/>
                                          </p:val>
                                        </p:tav>
                                        <p:tav tm="100000">
                                          <p:val>
                                            <p:strVal val="1+ppt_w/2"/>
                                          </p:val>
                                        </p:tav>
                                      </p:tavLst>
                                    </p:anim>
                                    <p:anim calcmode="lin" valueType="num">
                                      <p:cBhvr additive="base">
                                        <p:cTn id="322" dur="2000"/>
                                        <p:tgtEl>
                                          <p:spTgt spid="16"/>
                                        </p:tgtEl>
                                        <p:attrNameLst>
                                          <p:attrName>ppt_y</p:attrName>
                                        </p:attrNameLst>
                                      </p:cBhvr>
                                      <p:tavLst>
                                        <p:tav tm="0">
                                          <p:val>
                                            <p:strVal val="ppt_y"/>
                                          </p:val>
                                        </p:tav>
                                        <p:tav tm="100000">
                                          <p:val>
                                            <p:strVal val="ppt_y"/>
                                          </p:val>
                                        </p:tav>
                                      </p:tavLst>
                                    </p:anim>
                                    <p:set>
                                      <p:cBhvr>
                                        <p:cTn id="323" dur="1" fill="hold">
                                          <p:stCondLst>
                                            <p:cond delay="1999"/>
                                          </p:stCondLst>
                                        </p:cTn>
                                        <p:tgtEl>
                                          <p:spTgt spid="16"/>
                                        </p:tgtEl>
                                        <p:attrNameLst>
                                          <p:attrName>style.visibility</p:attrName>
                                        </p:attrNameLst>
                                      </p:cBhvr>
                                      <p:to>
                                        <p:strVal val="hidden"/>
                                      </p:to>
                                    </p:set>
                                  </p:childTnLst>
                                </p:cTn>
                              </p:par>
                              <p:par>
                                <p:cTn id="324" presetID="2" presetClass="exit" presetSubtype="2" fill="hold" grpId="2" nodeType="withEffect">
                                  <p:stCondLst>
                                    <p:cond delay="0"/>
                                  </p:stCondLst>
                                  <p:childTnLst>
                                    <p:anim calcmode="lin" valueType="num">
                                      <p:cBhvr additive="base">
                                        <p:cTn id="325" dur="2000"/>
                                        <p:tgtEl>
                                          <p:spTgt spid="17"/>
                                        </p:tgtEl>
                                        <p:attrNameLst>
                                          <p:attrName>ppt_x</p:attrName>
                                        </p:attrNameLst>
                                      </p:cBhvr>
                                      <p:tavLst>
                                        <p:tav tm="0">
                                          <p:val>
                                            <p:strVal val="ppt_x"/>
                                          </p:val>
                                        </p:tav>
                                        <p:tav tm="100000">
                                          <p:val>
                                            <p:strVal val="1+ppt_w/2"/>
                                          </p:val>
                                        </p:tav>
                                      </p:tavLst>
                                    </p:anim>
                                    <p:anim calcmode="lin" valueType="num">
                                      <p:cBhvr additive="base">
                                        <p:cTn id="326" dur="2000"/>
                                        <p:tgtEl>
                                          <p:spTgt spid="17"/>
                                        </p:tgtEl>
                                        <p:attrNameLst>
                                          <p:attrName>ppt_y</p:attrName>
                                        </p:attrNameLst>
                                      </p:cBhvr>
                                      <p:tavLst>
                                        <p:tav tm="0">
                                          <p:val>
                                            <p:strVal val="ppt_y"/>
                                          </p:val>
                                        </p:tav>
                                        <p:tav tm="100000">
                                          <p:val>
                                            <p:strVal val="ppt_y"/>
                                          </p:val>
                                        </p:tav>
                                      </p:tavLst>
                                    </p:anim>
                                    <p:set>
                                      <p:cBhvr>
                                        <p:cTn id="327" dur="1" fill="hold">
                                          <p:stCondLst>
                                            <p:cond delay="1999"/>
                                          </p:stCondLst>
                                        </p:cTn>
                                        <p:tgtEl>
                                          <p:spTgt spid="17"/>
                                        </p:tgtEl>
                                        <p:attrNameLst>
                                          <p:attrName>style.visibility</p:attrName>
                                        </p:attrNameLst>
                                      </p:cBhvr>
                                      <p:to>
                                        <p:strVal val="hidden"/>
                                      </p:to>
                                    </p:set>
                                  </p:childTnLst>
                                </p:cTn>
                              </p:par>
                              <p:par>
                                <p:cTn id="328" presetID="2" presetClass="exit" presetSubtype="2" fill="hold" grpId="2" nodeType="withEffect">
                                  <p:stCondLst>
                                    <p:cond delay="0"/>
                                  </p:stCondLst>
                                  <p:childTnLst>
                                    <p:anim calcmode="lin" valueType="num">
                                      <p:cBhvr additive="base">
                                        <p:cTn id="329" dur="2000"/>
                                        <p:tgtEl>
                                          <p:spTgt spid="18"/>
                                        </p:tgtEl>
                                        <p:attrNameLst>
                                          <p:attrName>ppt_x</p:attrName>
                                        </p:attrNameLst>
                                      </p:cBhvr>
                                      <p:tavLst>
                                        <p:tav tm="0">
                                          <p:val>
                                            <p:strVal val="ppt_x"/>
                                          </p:val>
                                        </p:tav>
                                        <p:tav tm="100000">
                                          <p:val>
                                            <p:strVal val="1+ppt_w/2"/>
                                          </p:val>
                                        </p:tav>
                                      </p:tavLst>
                                    </p:anim>
                                    <p:anim calcmode="lin" valueType="num">
                                      <p:cBhvr additive="base">
                                        <p:cTn id="330" dur="2000"/>
                                        <p:tgtEl>
                                          <p:spTgt spid="18"/>
                                        </p:tgtEl>
                                        <p:attrNameLst>
                                          <p:attrName>ppt_y</p:attrName>
                                        </p:attrNameLst>
                                      </p:cBhvr>
                                      <p:tavLst>
                                        <p:tav tm="0">
                                          <p:val>
                                            <p:strVal val="ppt_y"/>
                                          </p:val>
                                        </p:tav>
                                        <p:tav tm="100000">
                                          <p:val>
                                            <p:strVal val="ppt_y"/>
                                          </p:val>
                                        </p:tav>
                                      </p:tavLst>
                                    </p:anim>
                                    <p:set>
                                      <p:cBhvr>
                                        <p:cTn id="331" dur="1" fill="hold">
                                          <p:stCondLst>
                                            <p:cond delay="1999"/>
                                          </p:stCondLst>
                                        </p:cTn>
                                        <p:tgtEl>
                                          <p:spTgt spid="18"/>
                                        </p:tgtEl>
                                        <p:attrNameLst>
                                          <p:attrName>style.visibility</p:attrName>
                                        </p:attrNameLst>
                                      </p:cBhvr>
                                      <p:to>
                                        <p:strVal val="hidden"/>
                                      </p:to>
                                    </p:set>
                                  </p:childTnLst>
                                </p:cTn>
                              </p:par>
                              <p:par>
                                <p:cTn id="332" presetID="2" presetClass="exit" presetSubtype="2" fill="hold" grpId="2" nodeType="withEffect">
                                  <p:stCondLst>
                                    <p:cond delay="0"/>
                                  </p:stCondLst>
                                  <p:childTnLst>
                                    <p:anim calcmode="lin" valueType="num">
                                      <p:cBhvr additive="base">
                                        <p:cTn id="333" dur="2000"/>
                                        <p:tgtEl>
                                          <p:spTgt spid="19"/>
                                        </p:tgtEl>
                                        <p:attrNameLst>
                                          <p:attrName>ppt_x</p:attrName>
                                        </p:attrNameLst>
                                      </p:cBhvr>
                                      <p:tavLst>
                                        <p:tav tm="0">
                                          <p:val>
                                            <p:strVal val="ppt_x"/>
                                          </p:val>
                                        </p:tav>
                                        <p:tav tm="100000">
                                          <p:val>
                                            <p:strVal val="1+ppt_w/2"/>
                                          </p:val>
                                        </p:tav>
                                      </p:tavLst>
                                    </p:anim>
                                    <p:anim calcmode="lin" valueType="num">
                                      <p:cBhvr additive="base">
                                        <p:cTn id="334" dur="2000"/>
                                        <p:tgtEl>
                                          <p:spTgt spid="19"/>
                                        </p:tgtEl>
                                        <p:attrNameLst>
                                          <p:attrName>ppt_y</p:attrName>
                                        </p:attrNameLst>
                                      </p:cBhvr>
                                      <p:tavLst>
                                        <p:tav tm="0">
                                          <p:val>
                                            <p:strVal val="ppt_y"/>
                                          </p:val>
                                        </p:tav>
                                        <p:tav tm="100000">
                                          <p:val>
                                            <p:strVal val="ppt_y"/>
                                          </p:val>
                                        </p:tav>
                                      </p:tavLst>
                                    </p:anim>
                                    <p:set>
                                      <p:cBhvr>
                                        <p:cTn id="335" dur="1" fill="hold">
                                          <p:stCondLst>
                                            <p:cond delay="1999"/>
                                          </p:stCondLst>
                                        </p:cTn>
                                        <p:tgtEl>
                                          <p:spTgt spid="19"/>
                                        </p:tgtEl>
                                        <p:attrNameLst>
                                          <p:attrName>style.visibility</p:attrName>
                                        </p:attrNameLst>
                                      </p:cBhvr>
                                      <p:to>
                                        <p:strVal val="hidden"/>
                                      </p:to>
                                    </p:set>
                                  </p:childTnLst>
                                </p:cTn>
                              </p:par>
                              <p:par>
                                <p:cTn id="336" presetID="2" presetClass="exit" presetSubtype="2" fill="hold" grpId="2" nodeType="withEffect">
                                  <p:stCondLst>
                                    <p:cond delay="0"/>
                                  </p:stCondLst>
                                  <p:childTnLst>
                                    <p:anim calcmode="lin" valueType="num">
                                      <p:cBhvr additive="base">
                                        <p:cTn id="337" dur="2000"/>
                                        <p:tgtEl>
                                          <p:spTgt spid="20"/>
                                        </p:tgtEl>
                                        <p:attrNameLst>
                                          <p:attrName>ppt_x</p:attrName>
                                        </p:attrNameLst>
                                      </p:cBhvr>
                                      <p:tavLst>
                                        <p:tav tm="0">
                                          <p:val>
                                            <p:strVal val="ppt_x"/>
                                          </p:val>
                                        </p:tav>
                                        <p:tav tm="100000">
                                          <p:val>
                                            <p:strVal val="1+ppt_w/2"/>
                                          </p:val>
                                        </p:tav>
                                      </p:tavLst>
                                    </p:anim>
                                    <p:anim calcmode="lin" valueType="num">
                                      <p:cBhvr additive="base">
                                        <p:cTn id="338" dur="2000"/>
                                        <p:tgtEl>
                                          <p:spTgt spid="20"/>
                                        </p:tgtEl>
                                        <p:attrNameLst>
                                          <p:attrName>ppt_y</p:attrName>
                                        </p:attrNameLst>
                                      </p:cBhvr>
                                      <p:tavLst>
                                        <p:tav tm="0">
                                          <p:val>
                                            <p:strVal val="ppt_y"/>
                                          </p:val>
                                        </p:tav>
                                        <p:tav tm="100000">
                                          <p:val>
                                            <p:strVal val="ppt_y"/>
                                          </p:val>
                                        </p:tav>
                                      </p:tavLst>
                                    </p:anim>
                                    <p:set>
                                      <p:cBhvr>
                                        <p:cTn id="339" dur="1" fill="hold">
                                          <p:stCondLst>
                                            <p:cond delay="1999"/>
                                          </p:stCondLst>
                                        </p:cTn>
                                        <p:tgtEl>
                                          <p:spTgt spid="20"/>
                                        </p:tgtEl>
                                        <p:attrNameLst>
                                          <p:attrName>style.visibility</p:attrName>
                                        </p:attrNameLst>
                                      </p:cBhvr>
                                      <p:to>
                                        <p:strVal val="hidden"/>
                                      </p:to>
                                    </p:set>
                                  </p:childTnLst>
                                </p:cTn>
                              </p:par>
                              <p:par>
                                <p:cTn id="340" presetID="2" presetClass="exit" presetSubtype="2" fill="hold" grpId="2" nodeType="withEffect">
                                  <p:stCondLst>
                                    <p:cond delay="0"/>
                                  </p:stCondLst>
                                  <p:childTnLst>
                                    <p:anim calcmode="lin" valueType="num">
                                      <p:cBhvr additive="base">
                                        <p:cTn id="341" dur="2000"/>
                                        <p:tgtEl>
                                          <p:spTgt spid="21"/>
                                        </p:tgtEl>
                                        <p:attrNameLst>
                                          <p:attrName>ppt_x</p:attrName>
                                        </p:attrNameLst>
                                      </p:cBhvr>
                                      <p:tavLst>
                                        <p:tav tm="0">
                                          <p:val>
                                            <p:strVal val="ppt_x"/>
                                          </p:val>
                                        </p:tav>
                                        <p:tav tm="100000">
                                          <p:val>
                                            <p:strVal val="1+ppt_w/2"/>
                                          </p:val>
                                        </p:tav>
                                      </p:tavLst>
                                    </p:anim>
                                    <p:anim calcmode="lin" valueType="num">
                                      <p:cBhvr additive="base">
                                        <p:cTn id="342" dur="2000"/>
                                        <p:tgtEl>
                                          <p:spTgt spid="21"/>
                                        </p:tgtEl>
                                        <p:attrNameLst>
                                          <p:attrName>ppt_y</p:attrName>
                                        </p:attrNameLst>
                                      </p:cBhvr>
                                      <p:tavLst>
                                        <p:tav tm="0">
                                          <p:val>
                                            <p:strVal val="ppt_y"/>
                                          </p:val>
                                        </p:tav>
                                        <p:tav tm="100000">
                                          <p:val>
                                            <p:strVal val="ppt_y"/>
                                          </p:val>
                                        </p:tav>
                                      </p:tavLst>
                                    </p:anim>
                                    <p:set>
                                      <p:cBhvr>
                                        <p:cTn id="343" dur="1" fill="hold">
                                          <p:stCondLst>
                                            <p:cond delay="1999"/>
                                          </p:stCondLst>
                                        </p:cTn>
                                        <p:tgtEl>
                                          <p:spTgt spid="21"/>
                                        </p:tgtEl>
                                        <p:attrNameLst>
                                          <p:attrName>style.visibility</p:attrName>
                                        </p:attrNameLst>
                                      </p:cBhvr>
                                      <p:to>
                                        <p:strVal val="hidden"/>
                                      </p:to>
                                    </p:set>
                                  </p:childTnLst>
                                </p:cTn>
                              </p:par>
                              <p:par>
                                <p:cTn id="344" presetID="2" presetClass="exit" presetSubtype="2" fill="hold" grpId="2" nodeType="withEffect">
                                  <p:stCondLst>
                                    <p:cond delay="0"/>
                                  </p:stCondLst>
                                  <p:childTnLst>
                                    <p:anim calcmode="lin" valueType="num">
                                      <p:cBhvr additive="base">
                                        <p:cTn id="345" dur="2000"/>
                                        <p:tgtEl>
                                          <p:spTgt spid="22"/>
                                        </p:tgtEl>
                                        <p:attrNameLst>
                                          <p:attrName>ppt_x</p:attrName>
                                        </p:attrNameLst>
                                      </p:cBhvr>
                                      <p:tavLst>
                                        <p:tav tm="0">
                                          <p:val>
                                            <p:strVal val="ppt_x"/>
                                          </p:val>
                                        </p:tav>
                                        <p:tav tm="100000">
                                          <p:val>
                                            <p:strVal val="1+ppt_w/2"/>
                                          </p:val>
                                        </p:tav>
                                      </p:tavLst>
                                    </p:anim>
                                    <p:anim calcmode="lin" valueType="num">
                                      <p:cBhvr additive="base">
                                        <p:cTn id="346" dur="2000"/>
                                        <p:tgtEl>
                                          <p:spTgt spid="22"/>
                                        </p:tgtEl>
                                        <p:attrNameLst>
                                          <p:attrName>ppt_y</p:attrName>
                                        </p:attrNameLst>
                                      </p:cBhvr>
                                      <p:tavLst>
                                        <p:tav tm="0">
                                          <p:val>
                                            <p:strVal val="ppt_y"/>
                                          </p:val>
                                        </p:tav>
                                        <p:tav tm="100000">
                                          <p:val>
                                            <p:strVal val="ppt_y"/>
                                          </p:val>
                                        </p:tav>
                                      </p:tavLst>
                                    </p:anim>
                                    <p:set>
                                      <p:cBhvr>
                                        <p:cTn id="347" dur="1" fill="hold">
                                          <p:stCondLst>
                                            <p:cond delay="1999"/>
                                          </p:stCondLst>
                                        </p:cTn>
                                        <p:tgtEl>
                                          <p:spTgt spid="22"/>
                                        </p:tgtEl>
                                        <p:attrNameLst>
                                          <p:attrName>style.visibility</p:attrName>
                                        </p:attrNameLst>
                                      </p:cBhvr>
                                      <p:to>
                                        <p:strVal val="hidden"/>
                                      </p:to>
                                    </p:set>
                                  </p:childTnLst>
                                </p:cTn>
                              </p:par>
                              <p:par>
                                <p:cTn id="348" presetID="2" presetClass="exit" presetSubtype="2" fill="hold" grpId="2" nodeType="withEffect">
                                  <p:stCondLst>
                                    <p:cond delay="0"/>
                                  </p:stCondLst>
                                  <p:childTnLst>
                                    <p:anim calcmode="lin" valueType="num">
                                      <p:cBhvr additive="base">
                                        <p:cTn id="349" dur="2000"/>
                                        <p:tgtEl>
                                          <p:spTgt spid="23"/>
                                        </p:tgtEl>
                                        <p:attrNameLst>
                                          <p:attrName>ppt_x</p:attrName>
                                        </p:attrNameLst>
                                      </p:cBhvr>
                                      <p:tavLst>
                                        <p:tav tm="0">
                                          <p:val>
                                            <p:strVal val="ppt_x"/>
                                          </p:val>
                                        </p:tav>
                                        <p:tav tm="100000">
                                          <p:val>
                                            <p:strVal val="1+ppt_w/2"/>
                                          </p:val>
                                        </p:tav>
                                      </p:tavLst>
                                    </p:anim>
                                    <p:anim calcmode="lin" valueType="num">
                                      <p:cBhvr additive="base">
                                        <p:cTn id="350" dur="2000"/>
                                        <p:tgtEl>
                                          <p:spTgt spid="23"/>
                                        </p:tgtEl>
                                        <p:attrNameLst>
                                          <p:attrName>ppt_y</p:attrName>
                                        </p:attrNameLst>
                                      </p:cBhvr>
                                      <p:tavLst>
                                        <p:tav tm="0">
                                          <p:val>
                                            <p:strVal val="ppt_y"/>
                                          </p:val>
                                        </p:tav>
                                        <p:tav tm="100000">
                                          <p:val>
                                            <p:strVal val="ppt_y"/>
                                          </p:val>
                                        </p:tav>
                                      </p:tavLst>
                                    </p:anim>
                                    <p:set>
                                      <p:cBhvr>
                                        <p:cTn id="351" dur="1" fill="hold">
                                          <p:stCondLst>
                                            <p:cond delay="1999"/>
                                          </p:stCondLst>
                                        </p:cTn>
                                        <p:tgtEl>
                                          <p:spTgt spid="23"/>
                                        </p:tgtEl>
                                        <p:attrNameLst>
                                          <p:attrName>style.visibility</p:attrName>
                                        </p:attrNameLst>
                                      </p:cBhvr>
                                      <p:to>
                                        <p:strVal val="hidden"/>
                                      </p:to>
                                    </p:set>
                                  </p:childTnLst>
                                </p:cTn>
                              </p:par>
                              <p:par>
                                <p:cTn id="352" presetID="2" presetClass="exit" presetSubtype="2" fill="hold" grpId="2" nodeType="withEffect">
                                  <p:stCondLst>
                                    <p:cond delay="0"/>
                                  </p:stCondLst>
                                  <p:childTnLst>
                                    <p:anim calcmode="lin" valueType="num">
                                      <p:cBhvr additive="base">
                                        <p:cTn id="353" dur="2000"/>
                                        <p:tgtEl>
                                          <p:spTgt spid="24"/>
                                        </p:tgtEl>
                                        <p:attrNameLst>
                                          <p:attrName>ppt_x</p:attrName>
                                        </p:attrNameLst>
                                      </p:cBhvr>
                                      <p:tavLst>
                                        <p:tav tm="0">
                                          <p:val>
                                            <p:strVal val="ppt_x"/>
                                          </p:val>
                                        </p:tav>
                                        <p:tav tm="100000">
                                          <p:val>
                                            <p:strVal val="1+ppt_w/2"/>
                                          </p:val>
                                        </p:tav>
                                      </p:tavLst>
                                    </p:anim>
                                    <p:anim calcmode="lin" valueType="num">
                                      <p:cBhvr additive="base">
                                        <p:cTn id="354" dur="2000"/>
                                        <p:tgtEl>
                                          <p:spTgt spid="24"/>
                                        </p:tgtEl>
                                        <p:attrNameLst>
                                          <p:attrName>ppt_y</p:attrName>
                                        </p:attrNameLst>
                                      </p:cBhvr>
                                      <p:tavLst>
                                        <p:tav tm="0">
                                          <p:val>
                                            <p:strVal val="ppt_y"/>
                                          </p:val>
                                        </p:tav>
                                        <p:tav tm="100000">
                                          <p:val>
                                            <p:strVal val="ppt_y"/>
                                          </p:val>
                                        </p:tav>
                                      </p:tavLst>
                                    </p:anim>
                                    <p:set>
                                      <p:cBhvr>
                                        <p:cTn id="355" dur="1" fill="hold">
                                          <p:stCondLst>
                                            <p:cond delay="1999"/>
                                          </p:stCondLst>
                                        </p:cTn>
                                        <p:tgtEl>
                                          <p:spTgt spid="24"/>
                                        </p:tgtEl>
                                        <p:attrNameLst>
                                          <p:attrName>style.visibility</p:attrName>
                                        </p:attrNameLst>
                                      </p:cBhvr>
                                      <p:to>
                                        <p:strVal val="hidden"/>
                                      </p:to>
                                    </p:set>
                                  </p:childTnLst>
                                </p:cTn>
                              </p:par>
                              <p:par>
                                <p:cTn id="356" presetID="2" presetClass="exit" presetSubtype="2" fill="hold" grpId="2" nodeType="withEffect">
                                  <p:stCondLst>
                                    <p:cond delay="0"/>
                                  </p:stCondLst>
                                  <p:childTnLst>
                                    <p:anim calcmode="lin" valueType="num">
                                      <p:cBhvr additive="base">
                                        <p:cTn id="357" dur="2000"/>
                                        <p:tgtEl>
                                          <p:spTgt spid="25"/>
                                        </p:tgtEl>
                                        <p:attrNameLst>
                                          <p:attrName>ppt_x</p:attrName>
                                        </p:attrNameLst>
                                      </p:cBhvr>
                                      <p:tavLst>
                                        <p:tav tm="0">
                                          <p:val>
                                            <p:strVal val="ppt_x"/>
                                          </p:val>
                                        </p:tav>
                                        <p:tav tm="100000">
                                          <p:val>
                                            <p:strVal val="1+ppt_w/2"/>
                                          </p:val>
                                        </p:tav>
                                      </p:tavLst>
                                    </p:anim>
                                    <p:anim calcmode="lin" valueType="num">
                                      <p:cBhvr additive="base">
                                        <p:cTn id="358" dur="2000"/>
                                        <p:tgtEl>
                                          <p:spTgt spid="25"/>
                                        </p:tgtEl>
                                        <p:attrNameLst>
                                          <p:attrName>ppt_y</p:attrName>
                                        </p:attrNameLst>
                                      </p:cBhvr>
                                      <p:tavLst>
                                        <p:tav tm="0">
                                          <p:val>
                                            <p:strVal val="ppt_y"/>
                                          </p:val>
                                        </p:tav>
                                        <p:tav tm="100000">
                                          <p:val>
                                            <p:strVal val="ppt_y"/>
                                          </p:val>
                                        </p:tav>
                                      </p:tavLst>
                                    </p:anim>
                                    <p:set>
                                      <p:cBhvr>
                                        <p:cTn id="359" dur="1" fill="hold">
                                          <p:stCondLst>
                                            <p:cond delay="1999"/>
                                          </p:stCondLst>
                                        </p:cTn>
                                        <p:tgtEl>
                                          <p:spTgt spid="25"/>
                                        </p:tgtEl>
                                        <p:attrNameLst>
                                          <p:attrName>style.visibility</p:attrName>
                                        </p:attrNameLst>
                                      </p:cBhvr>
                                      <p:to>
                                        <p:strVal val="hidden"/>
                                      </p:to>
                                    </p:set>
                                  </p:childTnLst>
                                </p:cTn>
                              </p:par>
                              <p:par>
                                <p:cTn id="360" presetID="2" presetClass="exit" presetSubtype="2" fill="hold" grpId="2" nodeType="withEffect">
                                  <p:stCondLst>
                                    <p:cond delay="0"/>
                                  </p:stCondLst>
                                  <p:childTnLst>
                                    <p:anim calcmode="lin" valueType="num">
                                      <p:cBhvr additive="base">
                                        <p:cTn id="361" dur="2000"/>
                                        <p:tgtEl>
                                          <p:spTgt spid="26"/>
                                        </p:tgtEl>
                                        <p:attrNameLst>
                                          <p:attrName>ppt_x</p:attrName>
                                        </p:attrNameLst>
                                      </p:cBhvr>
                                      <p:tavLst>
                                        <p:tav tm="0">
                                          <p:val>
                                            <p:strVal val="ppt_x"/>
                                          </p:val>
                                        </p:tav>
                                        <p:tav tm="100000">
                                          <p:val>
                                            <p:strVal val="1+ppt_w/2"/>
                                          </p:val>
                                        </p:tav>
                                      </p:tavLst>
                                    </p:anim>
                                    <p:anim calcmode="lin" valueType="num">
                                      <p:cBhvr additive="base">
                                        <p:cTn id="362" dur="2000"/>
                                        <p:tgtEl>
                                          <p:spTgt spid="26"/>
                                        </p:tgtEl>
                                        <p:attrNameLst>
                                          <p:attrName>ppt_y</p:attrName>
                                        </p:attrNameLst>
                                      </p:cBhvr>
                                      <p:tavLst>
                                        <p:tav tm="0">
                                          <p:val>
                                            <p:strVal val="ppt_y"/>
                                          </p:val>
                                        </p:tav>
                                        <p:tav tm="100000">
                                          <p:val>
                                            <p:strVal val="ppt_y"/>
                                          </p:val>
                                        </p:tav>
                                      </p:tavLst>
                                    </p:anim>
                                    <p:set>
                                      <p:cBhvr>
                                        <p:cTn id="363" dur="1" fill="hold">
                                          <p:stCondLst>
                                            <p:cond delay="1999"/>
                                          </p:stCondLst>
                                        </p:cTn>
                                        <p:tgtEl>
                                          <p:spTgt spid="26"/>
                                        </p:tgtEl>
                                        <p:attrNameLst>
                                          <p:attrName>style.visibility</p:attrName>
                                        </p:attrNameLst>
                                      </p:cBhvr>
                                      <p:to>
                                        <p:strVal val="hidden"/>
                                      </p:to>
                                    </p:set>
                                  </p:childTnLst>
                                </p:cTn>
                              </p:par>
                              <p:par>
                                <p:cTn id="364" presetID="2" presetClass="exit" presetSubtype="2" fill="hold" grpId="2" nodeType="withEffect">
                                  <p:stCondLst>
                                    <p:cond delay="0"/>
                                  </p:stCondLst>
                                  <p:childTnLst>
                                    <p:anim calcmode="lin" valueType="num">
                                      <p:cBhvr additive="base">
                                        <p:cTn id="365" dur="2000"/>
                                        <p:tgtEl>
                                          <p:spTgt spid="27"/>
                                        </p:tgtEl>
                                        <p:attrNameLst>
                                          <p:attrName>ppt_x</p:attrName>
                                        </p:attrNameLst>
                                      </p:cBhvr>
                                      <p:tavLst>
                                        <p:tav tm="0">
                                          <p:val>
                                            <p:strVal val="ppt_x"/>
                                          </p:val>
                                        </p:tav>
                                        <p:tav tm="100000">
                                          <p:val>
                                            <p:strVal val="1+ppt_w/2"/>
                                          </p:val>
                                        </p:tav>
                                      </p:tavLst>
                                    </p:anim>
                                    <p:anim calcmode="lin" valueType="num">
                                      <p:cBhvr additive="base">
                                        <p:cTn id="366" dur="2000"/>
                                        <p:tgtEl>
                                          <p:spTgt spid="27"/>
                                        </p:tgtEl>
                                        <p:attrNameLst>
                                          <p:attrName>ppt_y</p:attrName>
                                        </p:attrNameLst>
                                      </p:cBhvr>
                                      <p:tavLst>
                                        <p:tav tm="0">
                                          <p:val>
                                            <p:strVal val="ppt_y"/>
                                          </p:val>
                                        </p:tav>
                                        <p:tav tm="100000">
                                          <p:val>
                                            <p:strVal val="ppt_y"/>
                                          </p:val>
                                        </p:tav>
                                      </p:tavLst>
                                    </p:anim>
                                    <p:set>
                                      <p:cBhvr>
                                        <p:cTn id="367" dur="1" fill="hold">
                                          <p:stCondLst>
                                            <p:cond delay="1999"/>
                                          </p:stCondLst>
                                        </p:cTn>
                                        <p:tgtEl>
                                          <p:spTgt spid="27"/>
                                        </p:tgtEl>
                                        <p:attrNameLst>
                                          <p:attrName>style.visibility</p:attrName>
                                        </p:attrNameLst>
                                      </p:cBhvr>
                                      <p:to>
                                        <p:strVal val="hidden"/>
                                      </p:to>
                                    </p:set>
                                  </p:childTnLst>
                                </p:cTn>
                              </p:par>
                              <p:par>
                                <p:cTn id="368" presetID="2" presetClass="exit" presetSubtype="2" fill="hold" grpId="2" nodeType="withEffect">
                                  <p:stCondLst>
                                    <p:cond delay="0"/>
                                  </p:stCondLst>
                                  <p:childTnLst>
                                    <p:anim calcmode="lin" valueType="num">
                                      <p:cBhvr additive="base">
                                        <p:cTn id="369" dur="2000"/>
                                        <p:tgtEl>
                                          <p:spTgt spid="28"/>
                                        </p:tgtEl>
                                        <p:attrNameLst>
                                          <p:attrName>ppt_x</p:attrName>
                                        </p:attrNameLst>
                                      </p:cBhvr>
                                      <p:tavLst>
                                        <p:tav tm="0">
                                          <p:val>
                                            <p:strVal val="ppt_x"/>
                                          </p:val>
                                        </p:tav>
                                        <p:tav tm="100000">
                                          <p:val>
                                            <p:strVal val="1+ppt_w/2"/>
                                          </p:val>
                                        </p:tav>
                                      </p:tavLst>
                                    </p:anim>
                                    <p:anim calcmode="lin" valueType="num">
                                      <p:cBhvr additive="base">
                                        <p:cTn id="370" dur="2000"/>
                                        <p:tgtEl>
                                          <p:spTgt spid="28"/>
                                        </p:tgtEl>
                                        <p:attrNameLst>
                                          <p:attrName>ppt_y</p:attrName>
                                        </p:attrNameLst>
                                      </p:cBhvr>
                                      <p:tavLst>
                                        <p:tav tm="0">
                                          <p:val>
                                            <p:strVal val="ppt_y"/>
                                          </p:val>
                                        </p:tav>
                                        <p:tav tm="100000">
                                          <p:val>
                                            <p:strVal val="ppt_y"/>
                                          </p:val>
                                        </p:tav>
                                      </p:tavLst>
                                    </p:anim>
                                    <p:set>
                                      <p:cBhvr>
                                        <p:cTn id="371" dur="1" fill="hold">
                                          <p:stCondLst>
                                            <p:cond delay="1999"/>
                                          </p:stCondLst>
                                        </p:cTn>
                                        <p:tgtEl>
                                          <p:spTgt spid="28"/>
                                        </p:tgtEl>
                                        <p:attrNameLst>
                                          <p:attrName>style.visibility</p:attrName>
                                        </p:attrNameLst>
                                      </p:cBhvr>
                                      <p:to>
                                        <p:strVal val="hidden"/>
                                      </p:to>
                                    </p:set>
                                  </p:childTnLst>
                                </p:cTn>
                              </p:par>
                              <p:par>
                                <p:cTn id="372" presetID="2" presetClass="exit" presetSubtype="8" fill="hold" grpId="2" nodeType="withEffect">
                                  <p:stCondLst>
                                    <p:cond delay="0"/>
                                  </p:stCondLst>
                                  <p:childTnLst>
                                    <p:anim calcmode="lin" valueType="num">
                                      <p:cBhvr additive="base">
                                        <p:cTn id="373" dur="2000"/>
                                        <p:tgtEl>
                                          <p:spTgt spid="29"/>
                                        </p:tgtEl>
                                        <p:attrNameLst>
                                          <p:attrName>ppt_x</p:attrName>
                                        </p:attrNameLst>
                                      </p:cBhvr>
                                      <p:tavLst>
                                        <p:tav tm="0">
                                          <p:val>
                                            <p:strVal val="ppt_x"/>
                                          </p:val>
                                        </p:tav>
                                        <p:tav tm="100000">
                                          <p:val>
                                            <p:strVal val="0-ppt_w/2"/>
                                          </p:val>
                                        </p:tav>
                                      </p:tavLst>
                                    </p:anim>
                                    <p:anim calcmode="lin" valueType="num">
                                      <p:cBhvr additive="base">
                                        <p:cTn id="374" dur="2000"/>
                                        <p:tgtEl>
                                          <p:spTgt spid="29"/>
                                        </p:tgtEl>
                                        <p:attrNameLst>
                                          <p:attrName>ppt_y</p:attrName>
                                        </p:attrNameLst>
                                      </p:cBhvr>
                                      <p:tavLst>
                                        <p:tav tm="0">
                                          <p:val>
                                            <p:strVal val="ppt_y"/>
                                          </p:val>
                                        </p:tav>
                                        <p:tav tm="100000">
                                          <p:val>
                                            <p:strVal val="ppt_y"/>
                                          </p:val>
                                        </p:tav>
                                      </p:tavLst>
                                    </p:anim>
                                    <p:set>
                                      <p:cBhvr>
                                        <p:cTn id="375" dur="1" fill="hold">
                                          <p:stCondLst>
                                            <p:cond delay="1999"/>
                                          </p:stCondLst>
                                        </p:cTn>
                                        <p:tgtEl>
                                          <p:spTgt spid="29"/>
                                        </p:tgtEl>
                                        <p:attrNameLst>
                                          <p:attrName>style.visibility</p:attrName>
                                        </p:attrNameLst>
                                      </p:cBhvr>
                                      <p:to>
                                        <p:strVal val="hidden"/>
                                      </p:to>
                                    </p:set>
                                  </p:childTnLst>
                                </p:cTn>
                              </p:par>
                              <p:par>
                                <p:cTn id="376" presetID="2" presetClass="exit" presetSubtype="8" fill="hold" grpId="2" nodeType="withEffect">
                                  <p:stCondLst>
                                    <p:cond delay="0"/>
                                  </p:stCondLst>
                                  <p:childTnLst>
                                    <p:anim calcmode="lin" valueType="num">
                                      <p:cBhvr additive="base">
                                        <p:cTn id="377" dur="2000"/>
                                        <p:tgtEl>
                                          <p:spTgt spid="30"/>
                                        </p:tgtEl>
                                        <p:attrNameLst>
                                          <p:attrName>ppt_x</p:attrName>
                                        </p:attrNameLst>
                                      </p:cBhvr>
                                      <p:tavLst>
                                        <p:tav tm="0">
                                          <p:val>
                                            <p:strVal val="ppt_x"/>
                                          </p:val>
                                        </p:tav>
                                        <p:tav tm="100000">
                                          <p:val>
                                            <p:strVal val="0-ppt_w/2"/>
                                          </p:val>
                                        </p:tav>
                                      </p:tavLst>
                                    </p:anim>
                                    <p:anim calcmode="lin" valueType="num">
                                      <p:cBhvr additive="base">
                                        <p:cTn id="378" dur="2000"/>
                                        <p:tgtEl>
                                          <p:spTgt spid="30"/>
                                        </p:tgtEl>
                                        <p:attrNameLst>
                                          <p:attrName>ppt_y</p:attrName>
                                        </p:attrNameLst>
                                      </p:cBhvr>
                                      <p:tavLst>
                                        <p:tav tm="0">
                                          <p:val>
                                            <p:strVal val="ppt_y"/>
                                          </p:val>
                                        </p:tav>
                                        <p:tav tm="100000">
                                          <p:val>
                                            <p:strVal val="ppt_y"/>
                                          </p:val>
                                        </p:tav>
                                      </p:tavLst>
                                    </p:anim>
                                    <p:set>
                                      <p:cBhvr>
                                        <p:cTn id="379" dur="1" fill="hold">
                                          <p:stCondLst>
                                            <p:cond delay="1999"/>
                                          </p:stCondLst>
                                        </p:cTn>
                                        <p:tgtEl>
                                          <p:spTgt spid="30"/>
                                        </p:tgtEl>
                                        <p:attrNameLst>
                                          <p:attrName>style.visibility</p:attrName>
                                        </p:attrNameLst>
                                      </p:cBhvr>
                                      <p:to>
                                        <p:strVal val="hidden"/>
                                      </p:to>
                                    </p:set>
                                  </p:childTnLst>
                                </p:cTn>
                              </p:par>
                              <p:par>
                                <p:cTn id="380" presetID="2" presetClass="exit" presetSubtype="8" fill="hold" grpId="2" nodeType="withEffect">
                                  <p:stCondLst>
                                    <p:cond delay="0"/>
                                  </p:stCondLst>
                                  <p:childTnLst>
                                    <p:anim calcmode="lin" valueType="num">
                                      <p:cBhvr additive="base">
                                        <p:cTn id="381" dur="2000"/>
                                        <p:tgtEl>
                                          <p:spTgt spid="31"/>
                                        </p:tgtEl>
                                        <p:attrNameLst>
                                          <p:attrName>ppt_x</p:attrName>
                                        </p:attrNameLst>
                                      </p:cBhvr>
                                      <p:tavLst>
                                        <p:tav tm="0">
                                          <p:val>
                                            <p:strVal val="ppt_x"/>
                                          </p:val>
                                        </p:tav>
                                        <p:tav tm="100000">
                                          <p:val>
                                            <p:strVal val="0-ppt_w/2"/>
                                          </p:val>
                                        </p:tav>
                                      </p:tavLst>
                                    </p:anim>
                                    <p:anim calcmode="lin" valueType="num">
                                      <p:cBhvr additive="base">
                                        <p:cTn id="382" dur="2000"/>
                                        <p:tgtEl>
                                          <p:spTgt spid="31"/>
                                        </p:tgtEl>
                                        <p:attrNameLst>
                                          <p:attrName>ppt_y</p:attrName>
                                        </p:attrNameLst>
                                      </p:cBhvr>
                                      <p:tavLst>
                                        <p:tav tm="0">
                                          <p:val>
                                            <p:strVal val="ppt_y"/>
                                          </p:val>
                                        </p:tav>
                                        <p:tav tm="100000">
                                          <p:val>
                                            <p:strVal val="ppt_y"/>
                                          </p:val>
                                        </p:tav>
                                      </p:tavLst>
                                    </p:anim>
                                    <p:set>
                                      <p:cBhvr>
                                        <p:cTn id="383" dur="1" fill="hold">
                                          <p:stCondLst>
                                            <p:cond delay="1999"/>
                                          </p:stCondLst>
                                        </p:cTn>
                                        <p:tgtEl>
                                          <p:spTgt spid="31"/>
                                        </p:tgtEl>
                                        <p:attrNameLst>
                                          <p:attrName>style.visibility</p:attrName>
                                        </p:attrNameLst>
                                      </p:cBhvr>
                                      <p:to>
                                        <p:strVal val="hidden"/>
                                      </p:to>
                                    </p:set>
                                  </p:childTnLst>
                                </p:cTn>
                              </p:par>
                              <p:par>
                                <p:cTn id="384" presetID="2" presetClass="exit" presetSubtype="8" fill="hold" grpId="2" nodeType="withEffect">
                                  <p:stCondLst>
                                    <p:cond delay="0"/>
                                  </p:stCondLst>
                                  <p:childTnLst>
                                    <p:anim calcmode="lin" valueType="num">
                                      <p:cBhvr additive="base">
                                        <p:cTn id="385" dur="2000"/>
                                        <p:tgtEl>
                                          <p:spTgt spid="32"/>
                                        </p:tgtEl>
                                        <p:attrNameLst>
                                          <p:attrName>ppt_x</p:attrName>
                                        </p:attrNameLst>
                                      </p:cBhvr>
                                      <p:tavLst>
                                        <p:tav tm="0">
                                          <p:val>
                                            <p:strVal val="ppt_x"/>
                                          </p:val>
                                        </p:tav>
                                        <p:tav tm="100000">
                                          <p:val>
                                            <p:strVal val="0-ppt_w/2"/>
                                          </p:val>
                                        </p:tav>
                                      </p:tavLst>
                                    </p:anim>
                                    <p:anim calcmode="lin" valueType="num">
                                      <p:cBhvr additive="base">
                                        <p:cTn id="386" dur="2000"/>
                                        <p:tgtEl>
                                          <p:spTgt spid="32"/>
                                        </p:tgtEl>
                                        <p:attrNameLst>
                                          <p:attrName>ppt_y</p:attrName>
                                        </p:attrNameLst>
                                      </p:cBhvr>
                                      <p:tavLst>
                                        <p:tav tm="0">
                                          <p:val>
                                            <p:strVal val="ppt_y"/>
                                          </p:val>
                                        </p:tav>
                                        <p:tav tm="100000">
                                          <p:val>
                                            <p:strVal val="ppt_y"/>
                                          </p:val>
                                        </p:tav>
                                      </p:tavLst>
                                    </p:anim>
                                    <p:set>
                                      <p:cBhvr>
                                        <p:cTn id="387" dur="1" fill="hold">
                                          <p:stCondLst>
                                            <p:cond delay="1999"/>
                                          </p:stCondLst>
                                        </p:cTn>
                                        <p:tgtEl>
                                          <p:spTgt spid="32"/>
                                        </p:tgtEl>
                                        <p:attrNameLst>
                                          <p:attrName>style.visibility</p:attrName>
                                        </p:attrNameLst>
                                      </p:cBhvr>
                                      <p:to>
                                        <p:strVal val="hidden"/>
                                      </p:to>
                                    </p:set>
                                  </p:childTnLst>
                                </p:cTn>
                              </p:par>
                              <p:par>
                                <p:cTn id="388" presetID="2" presetClass="exit" presetSubtype="8" fill="hold" grpId="2" nodeType="withEffect">
                                  <p:stCondLst>
                                    <p:cond delay="0"/>
                                  </p:stCondLst>
                                  <p:childTnLst>
                                    <p:anim calcmode="lin" valueType="num">
                                      <p:cBhvr additive="base">
                                        <p:cTn id="389" dur="2000"/>
                                        <p:tgtEl>
                                          <p:spTgt spid="33"/>
                                        </p:tgtEl>
                                        <p:attrNameLst>
                                          <p:attrName>ppt_x</p:attrName>
                                        </p:attrNameLst>
                                      </p:cBhvr>
                                      <p:tavLst>
                                        <p:tav tm="0">
                                          <p:val>
                                            <p:strVal val="ppt_x"/>
                                          </p:val>
                                        </p:tav>
                                        <p:tav tm="100000">
                                          <p:val>
                                            <p:strVal val="0-ppt_w/2"/>
                                          </p:val>
                                        </p:tav>
                                      </p:tavLst>
                                    </p:anim>
                                    <p:anim calcmode="lin" valueType="num">
                                      <p:cBhvr additive="base">
                                        <p:cTn id="390" dur="2000"/>
                                        <p:tgtEl>
                                          <p:spTgt spid="33"/>
                                        </p:tgtEl>
                                        <p:attrNameLst>
                                          <p:attrName>ppt_y</p:attrName>
                                        </p:attrNameLst>
                                      </p:cBhvr>
                                      <p:tavLst>
                                        <p:tav tm="0">
                                          <p:val>
                                            <p:strVal val="ppt_y"/>
                                          </p:val>
                                        </p:tav>
                                        <p:tav tm="100000">
                                          <p:val>
                                            <p:strVal val="ppt_y"/>
                                          </p:val>
                                        </p:tav>
                                      </p:tavLst>
                                    </p:anim>
                                    <p:set>
                                      <p:cBhvr>
                                        <p:cTn id="391" dur="1" fill="hold">
                                          <p:stCondLst>
                                            <p:cond delay="1999"/>
                                          </p:stCondLst>
                                        </p:cTn>
                                        <p:tgtEl>
                                          <p:spTgt spid="33"/>
                                        </p:tgtEl>
                                        <p:attrNameLst>
                                          <p:attrName>style.visibility</p:attrName>
                                        </p:attrNameLst>
                                      </p:cBhvr>
                                      <p:to>
                                        <p:strVal val="hidden"/>
                                      </p:to>
                                    </p:set>
                                  </p:childTnLst>
                                </p:cTn>
                              </p:par>
                              <p:par>
                                <p:cTn id="392" presetID="2" presetClass="exit" presetSubtype="8" fill="hold" grpId="2" nodeType="withEffect">
                                  <p:stCondLst>
                                    <p:cond delay="0"/>
                                  </p:stCondLst>
                                  <p:childTnLst>
                                    <p:anim calcmode="lin" valueType="num">
                                      <p:cBhvr additive="base">
                                        <p:cTn id="393" dur="2000"/>
                                        <p:tgtEl>
                                          <p:spTgt spid="34"/>
                                        </p:tgtEl>
                                        <p:attrNameLst>
                                          <p:attrName>ppt_x</p:attrName>
                                        </p:attrNameLst>
                                      </p:cBhvr>
                                      <p:tavLst>
                                        <p:tav tm="0">
                                          <p:val>
                                            <p:strVal val="ppt_x"/>
                                          </p:val>
                                        </p:tav>
                                        <p:tav tm="100000">
                                          <p:val>
                                            <p:strVal val="0-ppt_w/2"/>
                                          </p:val>
                                        </p:tav>
                                      </p:tavLst>
                                    </p:anim>
                                    <p:anim calcmode="lin" valueType="num">
                                      <p:cBhvr additive="base">
                                        <p:cTn id="394" dur="2000"/>
                                        <p:tgtEl>
                                          <p:spTgt spid="34"/>
                                        </p:tgtEl>
                                        <p:attrNameLst>
                                          <p:attrName>ppt_y</p:attrName>
                                        </p:attrNameLst>
                                      </p:cBhvr>
                                      <p:tavLst>
                                        <p:tav tm="0">
                                          <p:val>
                                            <p:strVal val="ppt_y"/>
                                          </p:val>
                                        </p:tav>
                                        <p:tav tm="100000">
                                          <p:val>
                                            <p:strVal val="ppt_y"/>
                                          </p:val>
                                        </p:tav>
                                      </p:tavLst>
                                    </p:anim>
                                    <p:set>
                                      <p:cBhvr>
                                        <p:cTn id="395" dur="1" fill="hold">
                                          <p:stCondLst>
                                            <p:cond delay="1999"/>
                                          </p:stCondLst>
                                        </p:cTn>
                                        <p:tgtEl>
                                          <p:spTgt spid="34"/>
                                        </p:tgtEl>
                                        <p:attrNameLst>
                                          <p:attrName>style.visibility</p:attrName>
                                        </p:attrNameLst>
                                      </p:cBhvr>
                                      <p:to>
                                        <p:strVal val="hidden"/>
                                      </p:to>
                                    </p:set>
                                  </p:childTnLst>
                                </p:cTn>
                              </p:par>
                              <p:par>
                                <p:cTn id="396" presetID="2" presetClass="exit" presetSubtype="8" fill="hold" grpId="2" nodeType="withEffect">
                                  <p:stCondLst>
                                    <p:cond delay="0"/>
                                  </p:stCondLst>
                                  <p:childTnLst>
                                    <p:anim calcmode="lin" valueType="num">
                                      <p:cBhvr additive="base">
                                        <p:cTn id="397" dur="2000"/>
                                        <p:tgtEl>
                                          <p:spTgt spid="35"/>
                                        </p:tgtEl>
                                        <p:attrNameLst>
                                          <p:attrName>ppt_x</p:attrName>
                                        </p:attrNameLst>
                                      </p:cBhvr>
                                      <p:tavLst>
                                        <p:tav tm="0">
                                          <p:val>
                                            <p:strVal val="ppt_x"/>
                                          </p:val>
                                        </p:tav>
                                        <p:tav tm="100000">
                                          <p:val>
                                            <p:strVal val="0-ppt_w/2"/>
                                          </p:val>
                                        </p:tav>
                                      </p:tavLst>
                                    </p:anim>
                                    <p:anim calcmode="lin" valueType="num">
                                      <p:cBhvr additive="base">
                                        <p:cTn id="398" dur="2000"/>
                                        <p:tgtEl>
                                          <p:spTgt spid="35"/>
                                        </p:tgtEl>
                                        <p:attrNameLst>
                                          <p:attrName>ppt_y</p:attrName>
                                        </p:attrNameLst>
                                      </p:cBhvr>
                                      <p:tavLst>
                                        <p:tav tm="0">
                                          <p:val>
                                            <p:strVal val="ppt_y"/>
                                          </p:val>
                                        </p:tav>
                                        <p:tav tm="100000">
                                          <p:val>
                                            <p:strVal val="ppt_y"/>
                                          </p:val>
                                        </p:tav>
                                      </p:tavLst>
                                    </p:anim>
                                    <p:set>
                                      <p:cBhvr>
                                        <p:cTn id="399" dur="1" fill="hold">
                                          <p:stCondLst>
                                            <p:cond delay="1999"/>
                                          </p:stCondLst>
                                        </p:cTn>
                                        <p:tgtEl>
                                          <p:spTgt spid="35"/>
                                        </p:tgtEl>
                                        <p:attrNameLst>
                                          <p:attrName>style.visibility</p:attrName>
                                        </p:attrNameLst>
                                      </p:cBhvr>
                                      <p:to>
                                        <p:strVal val="hidden"/>
                                      </p:to>
                                    </p:set>
                                  </p:childTnLst>
                                </p:cTn>
                              </p:par>
                              <p:par>
                                <p:cTn id="400" presetID="2" presetClass="exit" presetSubtype="8" fill="hold" grpId="2" nodeType="withEffect">
                                  <p:stCondLst>
                                    <p:cond delay="0"/>
                                  </p:stCondLst>
                                  <p:childTnLst>
                                    <p:anim calcmode="lin" valueType="num">
                                      <p:cBhvr additive="base">
                                        <p:cTn id="401" dur="2000"/>
                                        <p:tgtEl>
                                          <p:spTgt spid="36"/>
                                        </p:tgtEl>
                                        <p:attrNameLst>
                                          <p:attrName>ppt_x</p:attrName>
                                        </p:attrNameLst>
                                      </p:cBhvr>
                                      <p:tavLst>
                                        <p:tav tm="0">
                                          <p:val>
                                            <p:strVal val="ppt_x"/>
                                          </p:val>
                                        </p:tav>
                                        <p:tav tm="100000">
                                          <p:val>
                                            <p:strVal val="0-ppt_w/2"/>
                                          </p:val>
                                        </p:tav>
                                      </p:tavLst>
                                    </p:anim>
                                    <p:anim calcmode="lin" valueType="num">
                                      <p:cBhvr additive="base">
                                        <p:cTn id="402" dur="2000"/>
                                        <p:tgtEl>
                                          <p:spTgt spid="36"/>
                                        </p:tgtEl>
                                        <p:attrNameLst>
                                          <p:attrName>ppt_y</p:attrName>
                                        </p:attrNameLst>
                                      </p:cBhvr>
                                      <p:tavLst>
                                        <p:tav tm="0">
                                          <p:val>
                                            <p:strVal val="ppt_y"/>
                                          </p:val>
                                        </p:tav>
                                        <p:tav tm="100000">
                                          <p:val>
                                            <p:strVal val="ppt_y"/>
                                          </p:val>
                                        </p:tav>
                                      </p:tavLst>
                                    </p:anim>
                                    <p:set>
                                      <p:cBhvr>
                                        <p:cTn id="403" dur="1" fill="hold">
                                          <p:stCondLst>
                                            <p:cond delay="1999"/>
                                          </p:stCondLst>
                                        </p:cTn>
                                        <p:tgtEl>
                                          <p:spTgt spid="36"/>
                                        </p:tgtEl>
                                        <p:attrNameLst>
                                          <p:attrName>style.visibility</p:attrName>
                                        </p:attrNameLst>
                                      </p:cBhvr>
                                      <p:to>
                                        <p:strVal val="hidden"/>
                                      </p:to>
                                    </p:set>
                                  </p:childTnLst>
                                </p:cTn>
                              </p:par>
                              <p:par>
                                <p:cTn id="404" presetID="2" presetClass="exit" presetSubtype="8" fill="hold" grpId="2" nodeType="withEffect">
                                  <p:stCondLst>
                                    <p:cond delay="0"/>
                                  </p:stCondLst>
                                  <p:childTnLst>
                                    <p:anim calcmode="lin" valueType="num">
                                      <p:cBhvr additive="base">
                                        <p:cTn id="405" dur="2000"/>
                                        <p:tgtEl>
                                          <p:spTgt spid="37"/>
                                        </p:tgtEl>
                                        <p:attrNameLst>
                                          <p:attrName>ppt_x</p:attrName>
                                        </p:attrNameLst>
                                      </p:cBhvr>
                                      <p:tavLst>
                                        <p:tav tm="0">
                                          <p:val>
                                            <p:strVal val="ppt_x"/>
                                          </p:val>
                                        </p:tav>
                                        <p:tav tm="100000">
                                          <p:val>
                                            <p:strVal val="0-ppt_w/2"/>
                                          </p:val>
                                        </p:tav>
                                      </p:tavLst>
                                    </p:anim>
                                    <p:anim calcmode="lin" valueType="num">
                                      <p:cBhvr additive="base">
                                        <p:cTn id="406" dur="2000"/>
                                        <p:tgtEl>
                                          <p:spTgt spid="37"/>
                                        </p:tgtEl>
                                        <p:attrNameLst>
                                          <p:attrName>ppt_y</p:attrName>
                                        </p:attrNameLst>
                                      </p:cBhvr>
                                      <p:tavLst>
                                        <p:tav tm="0">
                                          <p:val>
                                            <p:strVal val="ppt_y"/>
                                          </p:val>
                                        </p:tav>
                                        <p:tav tm="100000">
                                          <p:val>
                                            <p:strVal val="ppt_y"/>
                                          </p:val>
                                        </p:tav>
                                      </p:tavLst>
                                    </p:anim>
                                    <p:set>
                                      <p:cBhvr>
                                        <p:cTn id="407" dur="1" fill="hold">
                                          <p:stCondLst>
                                            <p:cond delay="1999"/>
                                          </p:stCondLst>
                                        </p:cTn>
                                        <p:tgtEl>
                                          <p:spTgt spid="37"/>
                                        </p:tgtEl>
                                        <p:attrNameLst>
                                          <p:attrName>style.visibility</p:attrName>
                                        </p:attrNameLst>
                                      </p:cBhvr>
                                      <p:to>
                                        <p:strVal val="hidden"/>
                                      </p:to>
                                    </p:set>
                                  </p:childTnLst>
                                </p:cTn>
                              </p:par>
                              <p:par>
                                <p:cTn id="408" presetID="2" presetClass="exit" presetSubtype="8" fill="hold" grpId="2" nodeType="withEffect">
                                  <p:stCondLst>
                                    <p:cond delay="0"/>
                                  </p:stCondLst>
                                  <p:childTnLst>
                                    <p:anim calcmode="lin" valueType="num">
                                      <p:cBhvr additive="base">
                                        <p:cTn id="409" dur="2000"/>
                                        <p:tgtEl>
                                          <p:spTgt spid="38"/>
                                        </p:tgtEl>
                                        <p:attrNameLst>
                                          <p:attrName>ppt_x</p:attrName>
                                        </p:attrNameLst>
                                      </p:cBhvr>
                                      <p:tavLst>
                                        <p:tav tm="0">
                                          <p:val>
                                            <p:strVal val="ppt_x"/>
                                          </p:val>
                                        </p:tav>
                                        <p:tav tm="100000">
                                          <p:val>
                                            <p:strVal val="0-ppt_w/2"/>
                                          </p:val>
                                        </p:tav>
                                      </p:tavLst>
                                    </p:anim>
                                    <p:anim calcmode="lin" valueType="num">
                                      <p:cBhvr additive="base">
                                        <p:cTn id="410" dur="2000"/>
                                        <p:tgtEl>
                                          <p:spTgt spid="38"/>
                                        </p:tgtEl>
                                        <p:attrNameLst>
                                          <p:attrName>ppt_y</p:attrName>
                                        </p:attrNameLst>
                                      </p:cBhvr>
                                      <p:tavLst>
                                        <p:tav tm="0">
                                          <p:val>
                                            <p:strVal val="ppt_y"/>
                                          </p:val>
                                        </p:tav>
                                        <p:tav tm="100000">
                                          <p:val>
                                            <p:strVal val="ppt_y"/>
                                          </p:val>
                                        </p:tav>
                                      </p:tavLst>
                                    </p:anim>
                                    <p:set>
                                      <p:cBhvr>
                                        <p:cTn id="411" dur="1" fill="hold">
                                          <p:stCondLst>
                                            <p:cond delay="1999"/>
                                          </p:stCondLst>
                                        </p:cTn>
                                        <p:tgtEl>
                                          <p:spTgt spid="38"/>
                                        </p:tgtEl>
                                        <p:attrNameLst>
                                          <p:attrName>style.visibility</p:attrName>
                                        </p:attrNameLst>
                                      </p:cBhvr>
                                      <p:to>
                                        <p:strVal val="hidden"/>
                                      </p:to>
                                    </p:set>
                                  </p:childTnLst>
                                </p:cTn>
                              </p:par>
                              <p:par>
                                <p:cTn id="412" presetID="2" presetClass="exit" presetSubtype="8" fill="hold" grpId="2" nodeType="withEffect">
                                  <p:stCondLst>
                                    <p:cond delay="0"/>
                                  </p:stCondLst>
                                  <p:childTnLst>
                                    <p:anim calcmode="lin" valueType="num">
                                      <p:cBhvr additive="base">
                                        <p:cTn id="413" dur="2000"/>
                                        <p:tgtEl>
                                          <p:spTgt spid="39"/>
                                        </p:tgtEl>
                                        <p:attrNameLst>
                                          <p:attrName>ppt_x</p:attrName>
                                        </p:attrNameLst>
                                      </p:cBhvr>
                                      <p:tavLst>
                                        <p:tav tm="0">
                                          <p:val>
                                            <p:strVal val="ppt_x"/>
                                          </p:val>
                                        </p:tav>
                                        <p:tav tm="100000">
                                          <p:val>
                                            <p:strVal val="0-ppt_w/2"/>
                                          </p:val>
                                        </p:tav>
                                      </p:tavLst>
                                    </p:anim>
                                    <p:anim calcmode="lin" valueType="num">
                                      <p:cBhvr additive="base">
                                        <p:cTn id="414" dur="2000"/>
                                        <p:tgtEl>
                                          <p:spTgt spid="39"/>
                                        </p:tgtEl>
                                        <p:attrNameLst>
                                          <p:attrName>ppt_y</p:attrName>
                                        </p:attrNameLst>
                                      </p:cBhvr>
                                      <p:tavLst>
                                        <p:tav tm="0">
                                          <p:val>
                                            <p:strVal val="ppt_y"/>
                                          </p:val>
                                        </p:tav>
                                        <p:tav tm="100000">
                                          <p:val>
                                            <p:strVal val="ppt_y"/>
                                          </p:val>
                                        </p:tav>
                                      </p:tavLst>
                                    </p:anim>
                                    <p:set>
                                      <p:cBhvr>
                                        <p:cTn id="415" dur="1" fill="hold">
                                          <p:stCondLst>
                                            <p:cond delay="1999"/>
                                          </p:stCondLst>
                                        </p:cTn>
                                        <p:tgtEl>
                                          <p:spTgt spid="39"/>
                                        </p:tgtEl>
                                        <p:attrNameLst>
                                          <p:attrName>style.visibility</p:attrName>
                                        </p:attrNameLst>
                                      </p:cBhvr>
                                      <p:to>
                                        <p:strVal val="hidden"/>
                                      </p:to>
                                    </p:set>
                                  </p:childTnLst>
                                </p:cTn>
                              </p:par>
                              <p:par>
                                <p:cTn id="416" presetID="2" presetClass="exit" presetSubtype="8" fill="hold" grpId="2" nodeType="withEffect">
                                  <p:stCondLst>
                                    <p:cond delay="0"/>
                                  </p:stCondLst>
                                  <p:childTnLst>
                                    <p:anim calcmode="lin" valueType="num">
                                      <p:cBhvr additive="base">
                                        <p:cTn id="417" dur="2000"/>
                                        <p:tgtEl>
                                          <p:spTgt spid="40"/>
                                        </p:tgtEl>
                                        <p:attrNameLst>
                                          <p:attrName>ppt_x</p:attrName>
                                        </p:attrNameLst>
                                      </p:cBhvr>
                                      <p:tavLst>
                                        <p:tav tm="0">
                                          <p:val>
                                            <p:strVal val="ppt_x"/>
                                          </p:val>
                                        </p:tav>
                                        <p:tav tm="100000">
                                          <p:val>
                                            <p:strVal val="0-ppt_w/2"/>
                                          </p:val>
                                        </p:tav>
                                      </p:tavLst>
                                    </p:anim>
                                    <p:anim calcmode="lin" valueType="num">
                                      <p:cBhvr additive="base">
                                        <p:cTn id="418" dur="2000"/>
                                        <p:tgtEl>
                                          <p:spTgt spid="40"/>
                                        </p:tgtEl>
                                        <p:attrNameLst>
                                          <p:attrName>ppt_y</p:attrName>
                                        </p:attrNameLst>
                                      </p:cBhvr>
                                      <p:tavLst>
                                        <p:tav tm="0">
                                          <p:val>
                                            <p:strVal val="ppt_y"/>
                                          </p:val>
                                        </p:tav>
                                        <p:tav tm="100000">
                                          <p:val>
                                            <p:strVal val="ppt_y"/>
                                          </p:val>
                                        </p:tav>
                                      </p:tavLst>
                                    </p:anim>
                                    <p:set>
                                      <p:cBhvr>
                                        <p:cTn id="419" dur="1" fill="hold">
                                          <p:stCondLst>
                                            <p:cond delay="1999"/>
                                          </p:stCondLst>
                                        </p:cTn>
                                        <p:tgtEl>
                                          <p:spTgt spid="40"/>
                                        </p:tgtEl>
                                        <p:attrNameLst>
                                          <p:attrName>style.visibility</p:attrName>
                                        </p:attrNameLst>
                                      </p:cBhvr>
                                      <p:to>
                                        <p:strVal val="hidden"/>
                                      </p:to>
                                    </p:set>
                                  </p:childTnLst>
                                </p:cTn>
                              </p:par>
                              <p:par>
                                <p:cTn id="420" presetID="2" presetClass="exit" presetSubtype="8" fill="hold" grpId="2" nodeType="withEffect">
                                  <p:stCondLst>
                                    <p:cond delay="0"/>
                                  </p:stCondLst>
                                  <p:childTnLst>
                                    <p:anim calcmode="lin" valueType="num">
                                      <p:cBhvr additive="base">
                                        <p:cTn id="421" dur="2000"/>
                                        <p:tgtEl>
                                          <p:spTgt spid="41"/>
                                        </p:tgtEl>
                                        <p:attrNameLst>
                                          <p:attrName>ppt_x</p:attrName>
                                        </p:attrNameLst>
                                      </p:cBhvr>
                                      <p:tavLst>
                                        <p:tav tm="0">
                                          <p:val>
                                            <p:strVal val="ppt_x"/>
                                          </p:val>
                                        </p:tav>
                                        <p:tav tm="100000">
                                          <p:val>
                                            <p:strVal val="0-ppt_w/2"/>
                                          </p:val>
                                        </p:tav>
                                      </p:tavLst>
                                    </p:anim>
                                    <p:anim calcmode="lin" valueType="num">
                                      <p:cBhvr additive="base">
                                        <p:cTn id="422" dur="2000"/>
                                        <p:tgtEl>
                                          <p:spTgt spid="41"/>
                                        </p:tgtEl>
                                        <p:attrNameLst>
                                          <p:attrName>ppt_y</p:attrName>
                                        </p:attrNameLst>
                                      </p:cBhvr>
                                      <p:tavLst>
                                        <p:tav tm="0">
                                          <p:val>
                                            <p:strVal val="ppt_y"/>
                                          </p:val>
                                        </p:tav>
                                        <p:tav tm="100000">
                                          <p:val>
                                            <p:strVal val="ppt_y"/>
                                          </p:val>
                                        </p:tav>
                                      </p:tavLst>
                                    </p:anim>
                                    <p:set>
                                      <p:cBhvr>
                                        <p:cTn id="423" dur="1" fill="hold">
                                          <p:stCondLst>
                                            <p:cond delay="1999"/>
                                          </p:stCondLst>
                                        </p:cTn>
                                        <p:tgtEl>
                                          <p:spTgt spid="41"/>
                                        </p:tgtEl>
                                        <p:attrNameLst>
                                          <p:attrName>style.visibility</p:attrName>
                                        </p:attrNameLst>
                                      </p:cBhvr>
                                      <p:to>
                                        <p:strVal val="hidden"/>
                                      </p:to>
                                    </p:set>
                                  </p:childTnLst>
                                </p:cTn>
                              </p:par>
                              <p:par>
                                <p:cTn id="424" presetID="2" presetClass="exit" presetSubtype="8" fill="hold" grpId="2" nodeType="withEffect">
                                  <p:stCondLst>
                                    <p:cond delay="0"/>
                                  </p:stCondLst>
                                  <p:childTnLst>
                                    <p:anim calcmode="lin" valueType="num">
                                      <p:cBhvr additive="base">
                                        <p:cTn id="425" dur="2000"/>
                                        <p:tgtEl>
                                          <p:spTgt spid="42"/>
                                        </p:tgtEl>
                                        <p:attrNameLst>
                                          <p:attrName>ppt_x</p:attrName>
                                        </p:attrNameLst>
                                      </p:cBhvr>
                                      <p:tavLst>
                                        <p:tav tm="0">
                                          <p:val>
                                            <p:strVal val="ppt_x"/>
                                          </p:val>
                                        </p:tav>
                                        <p:tav tm="100000">
                                          <p:val>
                                            <p:strVal val="0-ppt_w/2"/>
                                          </p:val>
                                        </p:tav>
                                      </p:tavLst>
                                    </p:anim>
                                    <p:anim calcmode="lin" valueType="num">
                                      <p:cBhvr additive="base">
                                        <p:cTn id="426" dur="2000"/>
                                        <p:tgtEl>
                                          <p:spTgt spid="42"/>
                                        </p:tgtEl>
                                        <p:attrNameLst>
                                          <p:attrName>ppt_y</p:attrName>
                                        </p:attrNameLst>
                                      </p:cBhvr>
                                      <p:tavLst>
                                        <p:tav tm="0">
                                          <p:val>
                                            <p:strVal val="ppt_y"/>
                                          </p:val>
                                        </p:tav>
                                        <p:tav tm="100000">
                                          <p:val>
                                            <p:strVal val="ppt_y"/>
                                          </p:val>
                                        </p:tav>
                                      </p:tavLst>
                                    </p:anim>
                                    <p:set>
                                      <p:cBhvr>
                                        <p:cTn id="427" dur="1" fill="hold">
                                          <p:stCondLst>
                                            <p:cond delay="1999"/>
                                          </p:stCondLst>
                                        </p:cTn>
                                        <p:tgtEl>
                                          <p:spTgt spid="42"/>
                                        </p:tgtEl>
                                        <p:attrNameLst>
                                          <p:attrName>style.visibility</p:attrName>
                                        </p:attrNameLst>
                                      </p:cBhvr>
                                      <p:to>
                                        <p:strVal val="hidden"/>
                                      </p:to>
                                    </p:set>
                                  </p:childTnLst>
                                </p:cTn>
                              </p:par>
                              <p:par>
                                <p:cTn id="428" presetID="2" presetClass="exit" presetSubtype="8" fill="hold" grpId="2" nodeType="withEffect">
                                  <p:stCondLst>
                                    <p:cond delay="0"/>
                                  </p:stCondLst>
                                  <p:childTnLst>
                                    <p:anim calcmode="lin" valueType="num">
                                      <p:cBhvr additive="base">
                                        <p:cTn id="429" dur="2000"/>
                                        <p:tgtEl>
                                          <p:spTgt spid="43"/>
                                        </p:tgtEl>
                                        <p:attrNameLst>
                                          <p:attrName>ppt_x</p:attrName>
                                        </p:attrNameLst>
                                      </p:cBhvr>
                                      <p:tavLst>
                                        <p:tav tm="0">
                                          <p:val>
                                            <p:strVal val="ppt_x"/>
                                          </p:val>
                                        </p:tav>
                                        <p:tav tm="100000">
                                          <p:val>
                                            <p:strVal val="0-ppt_w/2"/>
                                          </p:val>
                                        </p:tav>
                                      </p:tavLst>
                                    </p:anim>
                                    <p:anim calcmode="lin" valueType="num">
                                      <p:cBhvr additive="base">
                                        <p:cTn id="430" dur="2000"/>
                                        <p:tgtEl>
                                          <p:spTgt spid="43"/>
                                        </p:tgtEl>
                                        <p:attrNameLst>
                                          <p:attrName>ppt_y</p:attrName>
                                        </p:attrNameLst>
                                      </p:cBhvr>
                                      <p:tavLst>
                                        <p:tav tm="0">
                                          <p:val>
                                            <p:strVal val="ppt_y"/>
                                          </p:val>
                                        </p:tav>
                                        <p:tav tm="100000">
                                          <p:val>
                                            <p:strVal val="ppt_y"/>
                                          </p:val>
                                        </p:tav>
                                      </p:tavLst>
                                    </p:anim>
                                    <p:set>
                                      <p:cBhvr>
                                        <p:cTn id="431" dur="1" fill="hold">
                                          <p:stCondLst>
                                            <p:cond delay="1999"/>
                                          </p:stCondLst>
                                        </p:cTn>
                                        <p:tgtEl>
                                          <p:spTgt spid="43"/>
                                        </p:tgtEl>
                                        <p:attrNameLst>
                                          <p:attrName>style.visibility</p:attrName>
                                        </p:attrNameLst>
                                      </p:cBhvr>
                                      <p:to>
                                        <p:strVal val="hidden"/>
                                      </p:to>
                                    </p:set>
                                  </p:childTnLst>
                                </p:cTn>
                              </p:par>
                              <p:par>
                                <p:cTn id="432" presetID="2" presetClass="exit" presetSubtype="8" fill="hold" grpId="2" nodeType="withEffect">
                                  <p:stCondLst>
                                    <p:cond delay="0"/>
                                  </p:stCondLst>
                                  <p:childTnLst>
                                    <p:anim calcmode="lin" valueType="num">
                                      <p:cBhvr additive="base">
                                        <p:cTn id="433" dur="2000"/>
                                        <p:tgtEl>
                                          <p:spTgt spid="44"/>
                                        </p:tgtEl>
                                        <p:attrNameLst>
                                          <p:attrName>ppt_x</p:attrName>
                                        </p:attrNameLst>
                                      </p:cBhvr>
                                      <p:tavLst>
                                        <p:tav tm="0">
                                          <p:val>
                                            <p:strVal val="ppt_x"/>
                                          </p:val>
                                        </p:tav>
                                        <p:tav tm="100000">
                                          <p:val>
                                            <p:strVal val="0-ppt_w/2"/>
                                          </p:val>
                                        </p:tav>
                                      </p:tavLst>
                                    </p:anim>
                                    <p:anim calcmode="lin" valueType="num">
                                      <p:cBhvr additive="base">
                                        <p:cTn id="434" dur="2000"/>
                                        <p:tgtEl>
                                          <p:spTgt spid="44"/>
                                        </p:tgtEl>
                                        <p:attrNameLst>
                                          <p:attrName>ppt_y</p:attrName>
                                        </p:attrNameLst>
                                      </p:cBhvr>
                                      <p:tavLst>
                                        <p:tav tm="0">
                                          <p:val>
                                            <p:strVal val="ppt_y"/>
                                          </p:val>
                                        </p:tav>
                                        <p:tav tm="100000">
                                          <p:val>
                                            <p:strVal val="ppt_y"/>
                                          </p:val>
                                        </p:tav>
                                      </p:tavLst>
                                    </p:anim>
                                    <p:set>
                                      <p:cBhvr>
                                        <p:cTn id="435" dur="1" fill="hold">
                                          <p:stCondLst>
                                            <p:cond delay="1999"/>
                                          </p:stCondLst>
                                        </p:cTn>
                                        <p:tgtEl>
                                          <p:spTgt spid="44"/>
                                        </p:tgtEl>
                                        <p:attrNameLst>
                                          <p:attrName>style.visibility</p:attrName>
                                        </p:attrNameLst>
                                      </p:cBhvr>
                                      <p:to>
                                        <p:strVal val="hidden"/>
                                      </p:to>
                                    </p:set>
                                  </p:childTnLst>
                                </p:cTn>
                              </p:par>
                              <p:par>
                                <p:cTn id="436" presetID="2" presetClass="exit" presetSubtype="8" fill="hold" grpId="2" nodeType="withEffect">
                                  <p:stCondLst>
                                    <p:cond delay="0"/>
                                  </p:stCondLst>
                                  <p:childTnLst>
                                    <p:anim calcmode="lin" valueType="num">
                                      <p:cBhvr additive="base">
                                        <p:cTn id="437" dur="2000"/>
                                        <p:tgtEl>
                                          <p:spTgt spid="45"/>
                                        </p:tgtEl>
                                        <p:attrNameLst>
                                          <p:attrName>ppt_x</p:attrName>
                                        </p:attrNameLst>
                                      </p:cBhvr>
                                      <p:tavLst>
                                        <p:tav tm="0">
                                          <p:val>
                                            <p:strVal val="ppt_x"/>
                                          </p:val>
                                        </p:tav>
                                        <p:tav tm="100000">
                                          <p:val>
                                            <p:strVal val="0-ppt_w/2"/>
                                          </p:val>
                                        </p:tav>
                                      </p:tavLst>
                                    </p:anim>
                                    <p:anim calcmode="lin" valueType="num">
                                      <p:cBhvr additive="base">
                                        <p:cTn id="438" dur="2000"/>
                                        <p:tgtEl>
                                          <p:spTgt spid="45"/>
                                        </p:tgtEl>
                                        <p:attrNameLst>
                                          <p:attrName>ppt_y</p:attrName>
                                        </p:attrNameLst>
                                      </p:cBhvr>
                                      <p:tavLst>
                                        <p:tav tm="0">
                                          <p:val>
                                            <p:strVal val="ppt_y"/>
                                          </p:val>
                                        </p:tav>
                                        <p:tav tm="100000">
                                          <p:val>
                                            <p:strVal val="ppt_y"/>
                                          </p:val>
                                        </p:tav>
                                      </p:tavLst>
                                    </p:anim>
                                    <p:set>
                                      <p:cBhvr>
                                        <p:cTn id="439" dur="1" fill="hold">
                                          <p:stCondLst>
                                            <p:cond delay="1999"/>
                                          </p:stCondLst>
                                        </p:cTn>
                                        <p:tgtEl>
                                          <p:spTgt spid="45"/>
                                        </p:tgtEl>
                                        <p:attrNameLst>
                                          <p:attrName>style.visibility</p:attrName>
                                        </p:attrNameLst>
                                      </p:cBhvr>
                                      <p:to>
                                        <p:strVal val="hidden"/>
                                      </p:to>
                                    </p:set>
                                  </p:childTnLst>
                                </p:cTn>
                              </p:par>
                              <p:par>
                                <p:cTn id="440" presetID="2" presetClass="exit" presetSubtype="8" fill="hold" grpId="2" nodeType="withEffect">
                                  <p:stCondLst>
                                    <p:cond delay="0"/>
                                  </p:stCondLst>
                                  <p:childTnLst>
                                    <p:anim calcmode="lin" valueType="num">
                                      <p:cBhvr additive="base">
                                        <p:cTn id="441" dur="2000"/>
                                        <p:tgtEl>
                                          <p:spTgt spid="46"/>
                                        </p:tgtEl>
                                        <p:attrNameLst>
                                          <p:attrName>ppt_x</p:attrName>
                                        </p:attrNameLst>
                                      </p:cBhvr>
                                      <p:tavLst>
                                        <p:tav tm="0">
                                          <p:val>
                                            <p:strVal val="ppt_x"/>
                                          </p:val>
                                        </p:tav>
                                        <p:tav tm="100000">
                                          <p:val>
                                            <p:strVal val="0-ppt_w/2"/>
                                          </p:val>
                                        </p:tav>
                                      </p:tavLst>
                                    </p:anim>
                                    <p:anim calcmode="lin" valueType="num">
                                      <p:cBhvr additive="base">
                                        <p:cTn id="442" dur="2000"/>
                                        <p:tgtEl>
                                          <p:spTgt spid="46"/>
                                        </p:tgtEl>
                                        <p:attrNameLst>
                                          <p:attrName>ppt_y</p:attrName>
                                        </p:attrNameLst>
                                      </p:cBhvr>
                                      <p:tavLst>
                                        <p:tav tm="0">
                                          <p:val>
                                            <p:strVal val="ppt_y"/>
                                          </p:val>
                                        </p:tav>
                                        <p:tav tm="100000">
                                          <p:val>
                                            <p:strVal val="ppt_y"/>
                                          </p:val>
                                        </p:tav>
                                      </p:tavLst>
                                    </p:anim>
                                    <p:set>
                                      <p:cBhvr>
                                        <p:cTn id="443" dur="1" fill="hold">
                                          <p:stCondLst>
                                            <p:cond delay="1999"/>
                                          </p:stCondLst>
                                        </p:cTn>
                                        <p:tgtEl>
                                          <p:spTgt spid="46"/>
                                        </p:tgtEl>
                                        <p:attrNameLst>
                                          <p:attrName>style.visibility</p:attrName>
                                        </p:attrNameLst>
                                      </p:cBhvr>
                                      <p:to>
                                        <p:strVal val="hidden"/>
                                      </p:to>
                                    </p:set>
                                  </p:childTnLst>
                                </p:cTn>
                              </p:par>
                              <p:par>
                                <p:cTn id="444" presetID="2" presetClass="exit" presetSubtype="8" fill="hold" grpId="2" nodeType="withEffect">
                                  <p:stCondLst>
                                    <p:cond delay="0"/>
                                  </p:stCondLst>
                                  <p:childTnLst>
                                    <p:anim calcmode="lin" valueType="num">
                                      <p:cBhvr additive="base">
                                        <p:cTn id="445" dur="2000"/>
                                        <p:tgtEl>
                                          <p:spTgt spid="47"/>
                                        </p:tgtEl>
                                        <p:attrNameLst>
                                          <p:attrName>ppt_x</p:attrName>
                                        </p:attrNameLst>
                                      </p:cBhvr>
                                      <p:tavLst>
                                        <p:tav tm="0">
                                          <p:val>
                                            <p:strVal val="ppt_x"/>
                                          </p:val>
                                        </p:tav>
                                        <p:tav tm="100000">
                                          <p:val>
                                            <p:strVal val="0-ppt_w/2"/>
                                          </p:val>
                                        </p:tav>
                                      </p:tavLst>
                                    </p:anim>
                                    <p:anim calcmode="lin" valueType="num">
                                      <p:cBhvr additive="base">
                                        <p:cTn id="446" dur="2000"/>
                                        <p:tgtEl>
                                          <p:spTgt spid="47"/>
                                        </p:tgtEl>
                                        <p:attrNameLst>
                                          <p:attrName>ppt_y</p:attrName>
                                        </p:attrNameLst>
                                      </p:cBhvr>
                                      <p:tavLst>
                                        <p:tav tm="0">
                                          <p:val>
                                            <p:strVal val="ppt_y"/>
                                          </p:val>
                                        </p:tav>
                                        <p:tav tm="100000">
                                          <p:val>
                                            <p:strVal val="ppt_y"/>
                                          </p:val>
                                        </p:tav>
                                      </p:tavLst>
                                    </p:anim>
                                    <p:set>
                                      <p:cBhvr>
                                        <p:cTn id="447" dur="1" fill="hold">
                                          <p:stCondLst>
                                            <p:cond delay="1999"/>
                                          </p:stCondLst>
                                        </p:cTn>
                                        <p:tgtEl>
                                          <p:spTgt spid="47"/>
                                        </p:tgtEl>
                                        <p:attrNameLst>
                                          <p:attrName>style.visibility</p:attrName>
                                        </p:attrNameLst>
                                      </p:cBhvr>
                                      <p:to>
                                        <p:strVal val="hidden"/>
                                      </p:to>
                                    </p:set>
                                  </p:childTnLst>
                                </p:cTn>
                              </p:par>
                              <p:par>
                                <p:cTn id="448" presetID="2" presetClass="exit" presetSubtype="8" fill="hold" grpId="2" nodeType="withEffect">
                                  <p:stCondLst>
                                    <p:cond delay="0"/>
                                  </p:stCondLst>
                                  <p:childTnLst>
                                    <p:anim calcmode="lin" valueType="num">
                                      <p:cBhvr additive="base">
                                        <p:cTn id="449" dur="2000"/>
                                        <p:tgtEl>
                                          <p:spTgt spid="48"/>
                                        </p:tgtEl>
                                        <p:attrNameLst>
                                          <p:attrName>ppt_x</p:attrName>
                                        </p:attrNameLst>
                                      </p:cBhvr>
                                      <p:tavLst>
                                        <p:tav tm="0">
                                          <p:val>
                                            <p:strVal val="ppt_x"/>
                                          </p:val>
                                        </p:tav>
                                        <p:tav tm="100000">
                                          <p:val>
                                            <p:strVal val="0-ppt_w/2"/>
                                          </p:val>
                                        </p:tav>
                                      </p:tavLst>
                                    </p:anim>
                                    <p:anim calcmode="lin" valueType="num">
                                      <p:cBhvr additive="base">
                                        <p:cTn id="450" dur="2000"/>
                                        <p:tgtEl>
                                          <p:spTgt spid="48"/>
                                        </p:tgtEl>
                                        <p:attrNameLst>
                                          <p:attrName>ppt_y</p:attrName>
                                        </p:attrNameLst>
                                      </p:cBhvr>
                                      <p:tavLst>
                                        <p:tav tm="0">
                                          <p:val>
                                            <p:strVal val="ppt_y"/>
                                          </p:val>
                                        </p:tav>
                                        <p:tav tm="100000">
                                          <p:val>
                                            <p:strVal val="ppt_y"/>
                                          </p:val>
                                        </p:tav>
                                      </p:tavLst>
                                    </p:anim>
                                    <p:set>
                                      <p:cBhvr>
                                        <p:cTn id="451" dur="1" fill="hold">
                                          <p:stCondLst>
                                            <p:cond delay="1999"/>
                                          </p:stCondLst>
                                        </p:cTn>
                                        <p:tgtEl>
                                          <p:spTgt spid="48"/>
                                        </p:tgtEl>
                                        <p:attrNameLst>
                                          <p:attrName>style.visibility</p:attrName>
                                        </p:attrNameLst>
                                      </p:cBhvr>
                                      <p:to>
                                        <p:strVal val="hidden"/>
                                      </p:to>
                                    </p:set>
                                  </p:childTnLst>
                                </p:cTn>
                              </p:par>
                              <p:par>
                                <p:cTn id="452" presetID="2" presetClass="exit" presetSubtype="8" fill="hold" grpId="2" nodeType="withEffect">
                                  <p:stCondLst>
                                    <p:cond delay="0"/>
                                  </p:stCondLst>
                                  <p:childTnLst>
                                    <p:anim calcmode="lin" valueType="num">
                                      <p:cBhvr additive="base">
                                        <p:cTn id="453" dur="2000"/>
                                        <p:tgtEl>
                                          <p:spTgt spid="49"/>
                                        </p:tgtEl>
                                        <p:attrNameLst>
                                          <p:attrName>ppt_x</p:attrName>
                                        </p:attrNameLst>
                                      </p:cBhvr>
                                      <p:tavLst>
                                        <p:tav tm="0">
                                          <p:val>
                                            <p:strVal val="ppt_x"/>
                                          </p:val>
                                        </p:tav>
                                        <p:tav tm="100000">
                                          <p:val>
                                            <p:strVal val="0-ppt_w/2"/>
                                          </p:val>
                                        </p:tav>
                                      </p:tavLst>
                                    </p:anim>
                                    <p:anim calcmode="lin" valueType="num">
                                      <p:cBhvr additive="base">
                                        <p:cTn id="454" dur="2000"/>
                                        <p:tgtEl>
                                          <p:spTgt spid="49"/>
                                        </p:tgtEl>
                                        <p:attrNameLst>
                                          <p:attrName>ppt_y</p:attrName>
                                        </p:attrNameLst>
                                      </p:cBhvr>
                                      <p:tavLst>
                                        <p:tav tm="0">
                                          <p:val>
                                            <p:strVal val="ppt_y"/>
                                          </p:val>
                                        </p:tav>
                                        <p:tav tm="100000">
                                          <p:val>
                                            <p:strVal val="ppt_y"/>
                                          </p:val>
                                        </p:tav>
                                      </p:tavLst>
                                    </p:anim>
                                    <p:set>
                                      <p:cBhvr>
                                        <p:cTn id="455" dur="1" fill="hold">
                                          <p:stCondLst>
                                            <p:cond delay="1999"/>
                                          </p:stCondLst>
                                        </p:cTn>
                                        <p:tgtEl>
                                          <p:spTgt spid="49"/>
                                        </p:tgtEl>
                                        <p:attrNameLst>
                                          <p:attrName>style.visibility</p:attrName>
                                        </p:attrNameLst>
                                      </p:cBhvr>
                                      <p:to>
                                        <p:strVal val="hidden"/>
                                      </p:to>
                                    </p:set>
                                  </p:childTnLst>
                                </p:cTn>
                              </p:par>
                              <p:par>
                                <p:cTn id="456" presetID="2" presetClass="exit" presetSubtype="8" fill="hold" grpId="2" nodeType="withEffect">
                                  <p:stCondLst>
                                    <p:cond delay="0"/>
                                  </p:stCondLst>
                                  <p:childTnLst>
                                    <p:anim calcmode="lin" valueType="num">
                                      <p:cBhvr additive="base">
                                        <p:cTn id="457" dur="2000"/>
                                        <p:tgtEl>
                                          <p:spTgt spid="50"/>
                                        </p:tgtEl>
                                        <p:attrNameLst>
                                          <p:attrName>ppt_x</p:attrName>
                                        </p:attrNameLst>
                                      </p:cBhvr>
                                      <p:tavLst>
                                        <p:tav tm="0">
                                          <p:val>
                                            <p:strVal val="ppt_x"/>
                                          </p:val>
                                        </p:tav>
                                        <p:tav tm="100000">
                                          <p:val>
                                            <p:strVal val="0-ppt_w/2"/>
                                          </p:val>
                                        </p:tav>
                                      </p:tavLst>
                                    </p:anim>
                                    <p:anim calcmode="lin" valueType="num">
                                      <p:cBhvr additive="base">
                                        <p:cTn id="458" dur="2000"/>
                                        <p:tgtEl>
                                          <p:spTgt spid="50"/>
                                        </p:tgtEl>
                                        <p:attrNameLst>
                                          <p:attrName>ppt_y</p:attrName>
                                        </p:attrNameLst>
                                      </p:cBhvr>
                                      <p:tavLst>
                                        <p:tav tm="0">
                                          <p:val>
                                            <p:strVal val="ppt_y"/>
                                          </p:val>
                                        </p:tav>
                                        <p:tav tm="100000">
                                          <p:val>
                                            <p:strVal val="ppt_y"/>
                                          </p:val>
                                        </p:tav>
                                      </p:tavLst>
                                    </p:anim>
                                    <p:set>
                                      <p:cBhvr>
                                        <p:cTn id="459" dur="1" fill="hold">
                                          <p:stCondLst>
                                            <p:cond delay="1999"/>
                                          </p:stCondLst>
                                        </p:cTn>
                                        <p:tgtEl>
                                          <p:spTgt spid="50"/>
                                        </p:tgtEl>
                                        <p:attrNameLst>
                                          <p:attrName>style.visibility</p:attrName>
                                        </p:attrNameLst>
                                      </p:cBhvr>
                                      <p:to>
                                        <p:strVal val="hidden"/>
                                      </p:to>
                                    </p:set>
                                  </p:childTnLst>
                                </p:cTn>
                              </p:par>
                              <p:par>
                                <p:cTn id="460" presetID="2" presetClass="exit" presetSubtype="8" fill="hold" grpId="2" nodeType="withEffect">
                                  <p:stCondLst>
                                    <p:cond delay="0"/>
                                  </p:stCondLst>
                                  <p:childTnLst>
                                    <p:anim calcmode="lin" valueType="num">
                                      <p:cBhvr additive="base">
                                        <p:cTn id="461" dur="2000"/>
                                        <p:tgtEl>
                                          <p:spTgt spid="51"/>
                                        </p:tgtEl>
                                        <p:attrNameLst>
                                          <p:attrName>ppt_x</p:attrName>
                                        </p:attrNameLst>
                                      </p:cBhvr>
                                      <p:tavLst>
                                        <p:tav tm="0">
                                          <p:val>
                                            <p:strVal val="ppt_x"/>
                                          </p:val>
                                        </p:tav>
                                        <p:tav tm="100000">
                                          <p:val>
                                            <p:strVal val="0-ppt_w/2"/>
                                          </p:val>
                                        </p:tav>
                                      </p:tavLst>
                                    </p:anim>
                                    <p:anim calcmode="lin" valueType="num">
                                      <p:cBhvr additive="base">
                                        <p:cTn id="462" dur="2000"/>
                                        <p:tgtEl>
                                          <p:spTgt spid="51"/>
                                        </p:tgtEl>
                                        <p:attrNameLst>
                                          <p:attrName>ppt_y</p:attrName>
                                        </p:attrNameLst>
                                      </p:cBhvr>
                                      <p:tavLst>
                                        <p:tav tm="0">
                                          <p:val>
                                            <p:strVal val="ppt_y"/>
                                          </p:val>
                                        </p:tav>
                                        <p:tav tm="100000">
                                          <p:val>
                                            <p:strVal val="ppt_y"/>
                                          </p:val>
                                        </p:tav>
                                      </p:tavLst>
                                    </p:anim>
                                    <p:set>
                                      <p:cBhvr>
                                        <p:cTn id="463" dur="1" fill="hold">
                                          <p:stCondLst>
                                            <p:cond delay="1999"/>
                                          </p:stCondLst>
                                        </p:cTn>
                                        <p:tgtEl>
                                          <p:spTgt spid="51"/>
                                        </p:tgtEl>
                                        <p:attrNameLst>
                                          <p:attrName>style.visibility</p:attrName>
                                        </p:attrNameLst>
                                      </p:cBhvr>
                                      <p:to>
                                        <p:strVal val="hidden"/>
                                      </p:to>
                                    </p:set>
                                  </p:childTnLst>
                                </p:cTn>
                              </p:par>
                              <p:par>
                                <p:cTn id="464" presetID="2" presetClass="exit" presetSubtype="8" fill="hold" grpId="2" nodeType="withEffect">
                                  <p:stCondLst>
                                    <p:cond delay="0"/>
                                  </p:stCondLst>
                                  <p:childTnLst>
                                    <p:anim calcmode="lin" valueType="num">
                                      <p:cBhvr additive="base">
                                        <p:cTn id="465" dur="2000"/>
                                        <p:tgtEl>
                                          <p:spTgt spid="52"/>
                                        </p:tgtEl>
                                        <p:attrNameLst>
                                          <p:attrName>ppt_x</p:attrName>
                                        </p:attrNameLst>
                                      </p:cBhvr>
                                      <p:tavLst>
                                        <p:tav tm="0">
                                          <p:val>
                                            <p:strVal val="ppt_x"/>
                                          </p:val>
                                        </p:tav>
                                        <p:tav tm="100000">
                                          <p:val>
                                            <p:strVal val="0-ppt_w/2"/>
                                          </p:val>
                                        </p:tav>
                                      </p:tavLst>
                                    </p:anim>
                                    <p:anim calcmode="lin" valueType="num">
                                      <p:cBhvr additive="base">
                                        <p:cTn id="466" dur="2000"/>
                                        <p:tgtEl>
                                          <p:spTgt spid="52"/>
                                        </p:tgtEl>
                                        <p:attrNameLst>
                                          <p:attrName>ppt_y</p:attrName>
                                        </p:attrNameLst>
                                      </p:cBhvr>
                                      <p:tavLst>
                                        <p:tav tm="0">
                                          <p:val>
                                            <p:strVal val="ppt_y"/>
                                          </p:val>
                                        </p:tav>
                                        <p:tav tm="100000">
                                          <p:val>
                                            <p:strVal val="ppt_y"/>
                                          </p:val>
                                        </p:tav>
                                      </p:tavLst>
                                    </p:anim>
                                    <p:set>
                                      <p:cBhvr>
                                        <p:cTn id="467" dur="1" fill="hold">
                                          <p:stCondLst>
                                            <p:cond delay="1999"/>
                                          </p:stCondLst>
                                        </p:cTn>
                                        <p:tgtEl>
                                          <p:spTgt spid="52"/>
                                        </p:tgtEl>
                                        <p:attrNameLst>
                                          <p:attrName>style.visibility</p:attrName>
                                        </p:attrNameLst>
                                      </p:cBhvr>
                                      <p:to>
                                        <p:strVal val="hidden"/>
                                      </p:to>
                                    </p:set>
                                  </p:childTnLst>
                                </p:cTn>
                              </p:par>
                              <p:par>
                                <p:cTn id="468" presetID="2" presetClass="exit" presetSubtype="8" fill="hold" grpId="2" nodeType="withEffect">
                                  <p:stCondLst>
                                    <p:cond delay="0"/>
                                  </p:stCondLst>
                                  <p:childTnLst>
                                    <p:anim calcmode="lin" valueType="num">
                                      <p:cBhvr additive="base">
                                        <p:cTn id="469" dur="2000"/>
                                        <p:tgtEl>
                                          <p:spTgt spid="53"/>
                                        </p:tgtEl>
                                        <p:attrNameLst>
                                          <p:attrName>ppt_x</p:attrName>
                                        </p:attrNameLst>
                                      </p:cBhvr>
                                      <p:tavLst>
                                        <p:tav tm="0">
                                          <p:val>
                                            <p:strVal val="ppt_x"/>
                                          </p:val>
                                        </p:tav>
                                        <p:tav tm="100000">
                                          <p:val>
                                            <p:strVal val="0-ppt_w/2"/>
                                          </p:val>
                                        </p:tav>
                                      </p:tavLst>
                                    </p:anim>
                                    <p:anim calcmode="lin" valueType="num">
                                      <p:cBhvr additive="base">
                                        <p:cTn id="470" dur="2000"/>
                                        <p:tgtEl>
                                          <p:spTgt spid="53"/>
                                        </p:tgtEl>
                                        <p:attrNameLst>
                                          <p:attrName>ppt_y</p:attrName>
                                        </p:attrNameLst>
                                      </p:cBhvr>
                                      <p:tavLst>
                                        <p:tav tm="0">
                                          <p:val>
                                            <p:strVal val="ppt_y"/>
                                          </p:val>
                                        </p:tav>
                                        <p:tav tm="100000">
                                          <p:val>
                                            <p:strVal val="ppt_y"/>
                                          </p:val>
                                        </p:tav>
                                      </p:tavLst>
                                    </p:anim>
                                    <p:set>
                                      <p:cBhvr>
                                        <p:cTn id="471" dur="1" fill="hold">
                                          <p:stCondLst>
                                            <p:cond delay="1999"/>
                                          </p:stCondLst>
                                        </p:cTn>
                                        <p:tgtEl>
                                          <p:spTgt spid="53"/>
                                        </p:tgtEl>
                                        <p:attrNameLst>
                                          <p:attrName>style.visibility</p:attrName>
                                        </p:attrNameLst>
                                      </p:cBhvr>
                                      <p:to>
                                        <p:strVal val="hidden"/>
                                      </p:to>
                                    </p:set>
                                  </p:childTnLst>
                                </p:cTn>
                              </p:par>
                              <p:par>
                                <p:cTn id="472" presetID="2" presetClass="exit" presetSubtype="8" fill="hold" grpId="2" nodeType="withEffect">
                                  <p:stCondLst>
                                    <p:cond delay="0"/>
                                  </p:stCondLst>
                                  <p:childTnLst>
                                    <p:anim calcmode="lin" valueType="num">
                                      <p:cBhvr additive="base">
                                        <p:cTn id="473" dur="2000"/>
                                        <p:tgtEl>
                                          <p:spTgt spid="54"/>
                                        </p:tgtEl>
                                        <p:attrNameLst>
                                          <p:attrName>ppt_x</p:attrName>
                                        </p:attrNameLst>
                                      </p:cBhvr>
                                      <p:tavLst>
                                        <p:tav tm="0">
                                          <p:val>
                                            <p:strVal val="ppt_x"/>
                                          </p:val>
                                        </p:tav>
                                        <p:tav tm="100000">
                                          <p:val>
                                            <p:strVal val="0-ppt_w/2"/>
                                          </p:val>
                                        </p:tav>
                                      </p:tavLst>
                                    </p:anim>
                                    <p:anim calcmode="lin" valueType="num">
                                      <p:cBhvr additive="base">
                                        <p:cTn id="474" dur="2000"/>
                                        <p:tgtEl>
                                          <p:spTgt spid="54"/>
                                        </p:tgtEl>
                                        <p:attrNameLst>
                                          <p:attrName>ppt_y</p:attrName>
                                        </p:attrNameLst>
                                      </p:cBhvr>
                                      <p:tavLst>
                                        <p:tav tm="0">
                                          <p:val>
                                            <p:strVal val="ppt_y"/>
                                          </p:val>
                                        </p:tav>
                                        <p:tav tm="100000">
                                          <p:val>
                                            <p:strVal val="ppt_y"/>
                                          </p:val>
                                        </p:tav>
                                      </p:tavLst>
                                    </p:anim>
                                    <p:set>
                                      <p:cBhvr>
                                        <p:cTn id="475" dur="1" fill="hold">
                                          <p:stCondLst>
                                            <p:cond delay="1999"/>
                                          </p:stCondLst>
                                        </p:cTn>
                                        <p:tgtEl>
                                          <p:spTgt spid="54"/>
                                        </p:tgtEl>
                                        <p:attrNameLst>
                                          <p:attrName>style.visibility</p:attrName>
                                        </p:attrNameLst>
                                      </p:cBhvr>
                                      <p:to>
                                        <p:strVal val="hidden"/>
                                      </p:to>
                                    </p:set>
                                  </p:childTnLst>
                                </p:cTn>
                              </p:par>
                              <p:par>
                                <p:cTn id="476" presetID="23" presetClass="entr" presetSubtype="288" fill="hold" nodeType="withEffect">
                                  <p:stCondLst>
                                    <p:cond delay="0"/>
                                  </p:stCondLst>
                                  <p:childTnLst>
                                    <p:set>
                                      <p:cBhvr>
                                        <p:cTn id="477" dur="1" fill="hold">
                                          <p:stCondLst>
                                            <p:cond delay="0"/>
                                          </p:stCondLst>
                                        </p:cTn>
                                        <p:tgtEl>
                                          <p:spTgt spid="2"/>
                                        </p:tgtEl>
                                        <p:attrNameLst>
                                          <p:attrName>style.visibility</p:attrName>
                                        </p:attrNameLst>
                                      </p:cBhvr>
                                      <p:to>
                                        <p:strVal val="visible"/>
                                      </p:to>
                                    </p:set>
                                    <p:anim calcmode="lin" valueType="num">
                                      <p:cBhvr>
                                        <p:cTn id="478" dur="2000" fill="hold"/>
                                        <p:tgtEl>
                                          <p:spTgt spid="2"/>
                                        </p:tgtEl>
                                        <p:attrNameLst>
                                          <p:attrName>ppt_w</p:attrName>
                                        </p:attrNameLst>
                                      </p:cBhvr>
                                      <p:tavLst>
                                        <p:tav tm="0">
                                          <p:val>
                                            <p:strVal val="4/3*#ppt_w"/>
                                          </p:val>
                                        </p:tav>
                                        <p:tav tm="100000">
                                          <p:val>
                                            <p:strVal val="#ppt_w"/>
                                          </p:val>
                                        </p:tav>
                                      </p:tavLst>
                                    </p:anim>
                                    <p:anim calcmode="lin" valueType="num">
                                      <p:cBhvr>
                                        <p:cTn id="479" dur="2000" fill="hold"/>
                                        <p:tgtEl>
                                          <p:spTgt spid="2"/>
                                        </p:tgtEl>
                                        <p:attrNameLst>
                                          <p:attrName>ppt_h</p:attrName>
                                        </p:attrNameLst>
                                      </p:cBhvr>
                                      <p:tavLst>
                                        <p:tav tm="0">
                                          <p:val>
                                            <p:strVal val="4/3*#ppt_h"/>
                                          </p:val>
                                        </p:tav>
                                        <p:tav tm="100000">
                                          <p:val>
                                            <p:strVal val="#ppt_h"/>
                                          </p:val>
                                        </p:tav>
                                      </p:tavLst>
                                    </p:anim>
                                  </p:childTnLst>
                                </p:cTn>
                              </p:par>
                              <p:par>
                                <p:cTn id="480" presetID="16" presetClass="entr" presetSubtype="37" fill="hold" nodeType="withEffect">
                                  <p:stCondLst>
                                    <p:cond delay="0"/>
                                  </p:stCondLst>
                                  <p:childTnLst>
                                    <p:set>
                                      <p:cBhvr>
                                        <p:cTn id="481" dur="1" fill="hold">
                                          <p:stCondLst>
                                            <p:cond delay="0"/>
                                          </p:stCondLst>
                                        </p:cTn>
                                        <p:tgtEl>
                                          <p:spTgt spid="2"/>
                                        </p:tgtEl>
                                        <p:attrNameLst>
                                          <p:attrName>style.visibility</p:attrName>
                                        </p:attrNameLst>
                                      </p:cBhvr>
                                      <p:to>
                                        <p:strVal val="visible"/>
                                      </p:to>
                                    </p:set>
                                    <p:animEffect transition="in" filter="barn(outVertical)">
                                      <p:cBhvr>
                                        <p:cTn id="48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glass_mega_K79S6nh.focus-none.original.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Cheurón"/>
          <p:cNvSpPr/>
          <p:nvPr/>
        </p:nvSpPr>
        <p:spPr>
          <a:xfrm>
            <a:off x="0" y="0"/>
            <a:ext cx="1568594" cy="5143500"/>
          </a:xfrm>
          <a:prstGeom prst="chevron">
            <a:avLst>
              <a:gd name="adj" fmla="val 85149"/>
            </a:avLst>
          </a:prstGeom>
          <a:blipFill dpi="0" rotWithShape="1">
            <a:blip r:embed="rId3">
              <a:duotone>
                <a:prstClr val="black"/>
                <a:srgbClr val="CC00CC">
                  <a:tint val="45000"/>
                  <a:satMod val="400000"/>
                </a:srgbClr>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10800000">
            <a:off x="7638122" y="-285770"/>
            <a:ext cx="1505878" cy="5143500"/>
          </a:xfrm>
          <a:prstGeom prst="chevron">
            <a:avLst>
              <a:gd name="adj" fmla="val 83685"/>
            </a:avLst>
          </a:prstGeom>
          <a:blipFill dpi="0" rotWithShape="1">
            <a:blip r:embed="rId3">
              <a:duotone>
                <a:prstClr val="black"/>
                <a:srgbClr val="CC00CC">
                  <a:tint val="45000"/>
                  <a:satMod val="400000"/>
                </a:srgbClr>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a:off x="571472" y="0"/>
            <a:ext cx="1568594" cy="5143500"/>
          </a:xfrm>
          <a:prstGeom prst="chevron">
            <a:avLst>
              <a:gd name="adj" fmla="val 83685"/>
            </a:avLst>
          </a:prstGeom>
          <a:blipFill dpi="0" rotWithShape="1">
            <a:blip r:embed="rId3">
              <a:duotone>
                <a:prstClr val="black"/>
                <a:srgbClr val="CC00CC">
                  <a:tint val="45000"/>
                  <a:satMod val="400000"/>
                </a:srgbClr>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0800000">
            <a:off x="7138056" y="-285770"/>
            <a:ext cx="1505878" cy="5143500"/>
          </a:xfrm>
          <a:prstGeom prst="chevron">
            <a:avLst>
              <a:gd name="adj" fmla="val 82220"/>
            </a:avLst>
          </a:prstGeom>
          <a:blipFill dpi="0" rotWithShape="1">
            <a:blip r:embed="rId3">
              <a:duotone>
                <a:prstClr val="black"/>
                <a:srgbClr val="CC00CC">
                  <a:tint val="45000"/>
                  <a:satMod val="400000"/>
                </a:srgbClr>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1071538" y="0"/>
            <a:ext cx="1568594" cy="5143500"/>
          </a:xfrm>
          <a:prstGeom prst="chevron">
            <a:avLst>
              <a:gd name="adj" fmla="val 82220"/>
            </a:avLst>
          </a:prstGeom>
          <a:blipFill dpi="0" rotWithShape="1">
            <a:blip r:embed="rId3">
              <a:duotone>
                <a:prstClr val="black"/>
                <a:srgbClr val="CC00CC">
                  <a:tint val="45000"/>
                  <a:satMod val="400000"/>
                </a:srgbClr>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0800000">
            <a:off x="6637990" y="-285770"/>
            <a:ext cx="1505878" cy="5143500"/>
          </a:xfrm>
          <a:prstGeom prst="chevron">
            <a:avLst>
              <a:gd name="adj" fmla="val 80756"/>
            </a:avLst>
          </a:prstGeom>
          <a:blipFill dpi="0" rotWithShape="1">
            <a:blip r:embed="rId3">
              <a:duotone>
                <a:prstClr val="black"/>
                <a:srgbClr val="CC00CC">
                  <a:tint val="45000"/>
                  <a:satMod val="400000"/>
                </a:srgbClr>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1571636" y="0"/>
            <a:ext cx="1568594" cy="5143500"/>
          </a:xfrm>
          <a:prstGeom prst="chevron">
            <a:avLst>
              <a:gd name="adj" fmla="val 82220"/>
            </a:avLst>
          </a:prstGeom>
          <a:blipFill dpi="0" rotWithShape="1">
            <a:blip r:embed="rId3">
              <a:duotone>
                <a:prstClr val="black"/>
                <a:srgbClr val="CC00CC">
                  <a:tint val="45000"/>
                  <a:satMod val="400000"/>
                </a:srgbClr>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2143108" y="0"/>
            <a:ext cx="1568594" cy="5143500"/>
          </a:xfrm>
          <a:prstGeom prst="chevron">
            <a:avLst>
              <a:gd name="adj" fmla="val 83685"/>
            </a:avLst>
          </a:prstGeom>
          <a:blipFill dpi="0" rotWithShape="1">
            <a:blip r:embed="rId3">
              <a:duotone>
                <a:prstClr val="black"/>
                <a:srgbClr val="CC00CC">
                  <a:tint val="45000"/>
                  <a:satMod val="400000"/>
                </a:srgbClr>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2643174" y="0"/>
            <a:ext cx="1568594" cy="5143500"/>
          </a:xfrm>
          <a:prstGeom prst="chevron">
            <a:avLst>
              <a:gd name="adj" fmla="val 83685"/>
            </a:avLst>
          </a:prstGeom>
          <a:blipFill dpi="0" rotWithShape="1">
            <a:blip r:embed="rId3">
              <a:duotone>
                <a:prstClr val="black"/>
                <a:srgbClr val="CC00CC">
                  <a:tint val="45000"/>
                  <a:satMod val="400000"/>
                </a:srgbClr>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0800000">
            <a:off x="6137924" y="-285770"/>
            <a:ext cx="1505878" cy="5143500"/>
          </a:xfrm>
          <a:prstGeom prst="chevron">
            <a:avLst>
              <a:gd name="adj" fmla="val 82220"/>
            </a:avLst>
          </a:prstGeom>
          <a:blipFill dpi="0" rotWithShape="1">
            <a:blip r:embed="rId3">
              <a:duotone>
                <a:prstClr val="black"/>
                <a:srgbClr val="CC00CC">
                  <a:tint val="45000"/>
                  <a:satMod val="400000"/>
                </a:srgbClr>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0800000">
            <a:off x="5637858" y="-285770"/>
            <a:ext cx="1505878" cy="5143500"/>
          </a:xfrm>
          <a:prstGeom prst="chevron">
            <a:avLst>
              <a:gd name="adj" fmla="val 82220"/>
            </a:avLst>
          </a:prstGeom>
          <a:blipFill dpi="0" rotWithShape="1">
            <a:blip r:embed="rId3">
              <a:duotone>
                <a:prstClr val="black"/>
                <a:srgbClr val="CC00CC">
                  <a:tint val="45000"/>
                  <a:satMod val="400000"/>
                </a:srgbClr>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0800000">
            <a:off x="5137792" y="-285770"/>
            <a:ext cx="1505878" cy="5143500"/>
          </a:xfrm>
          <a:prstGeom prst="chevron">
            <a:avLst>
              <a:gd name="adj" fmla="val 85446"/>
            </a:avLst>
          </a:prstGeom>
          <a:blipFill dpi="0" rotWithShape="1">
            <a:blip r:embed="rId3">
              <a:duotone>
                <a:prstClr val="black"/>
                <a:srgbClr val="CC00CC">
                  <a:tint val="45000"/>
                  <a:satMod val="400000"/>
                </a:srgbClr>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Rectángulo"/>
          <p:cNvSpPr/>
          <p:nvPr/>
        </p:nvSpPr>
        <p:spPr>
          <a:xfrm>
            <a:off x="-928726" y="-642960"/>
            <a:ext cx="10287072" cy="6429420"/>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1+#ppt_w/2"/>
                                          </p:val>
                                        </p:tav>
                                        <p:tav tm="100000">
                                          <p:val>
                                            <p:strVal val="#ppt_x"/>
                                          </p:val>
                                        </p:tav>
                                      </p:tavLst>
                                    </p:anim>
                                    <p:anim calcmode="lin" valueType="num">
                                      <p:cBhvr additive="base">
                                        <p:cTn id="30" dur="2000" fill="hold"/>
                                        <p:tgtEl>
                                          <p:spTgt spid="12"/>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0-#ppt_w/2"/>
                                          </p:val>
                                        </p:tav>
                                        <p:tav tm="100000">
                                          <p:val>
                                            <p:strVal val="#ppt_x"/>
                                          </p:val>
                                        </p:tav>
                                      </p:tavLst>
                                    </p:anim>
                                    <p:anim calcmode="lin" valueType="num">
                                      <p:cBhvr additive="base">
                                        <p:cTn id="34" dur="2000" fill="hold"/>
                                        <p:tgtEl>
                                          <p:spTgt spid="5"/>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0-#ppt_w/2"/>
                                          </p:val>
                                        </p:tav>
                                        <p:tav tm="100000">
                                          <p:val>
                                            <p:strVal val="#ppt_x"/>
                                          </p:val>
                                        </p:tav>
                                      </p:tavLst>
                                    </p:anim>
                                    <p:anim calcmode="lin" valueType="num">
                                      <p:cBhvr additive="base">
                                        <p:cTn id="38" dur="2000" fill="hold"/>
                                        <p:tgtEl>
                                          <p:spTgt spid="7"/>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0-#ppt_w/2"/>
                                          </p:val>
                                        </p:tav>
                                        <p:tav tm="100000">
                                          <p:val>
                                            <p:strVal val="#ppt_x"/>
                                          </p:val>
                                        </p:tav>
                                      </p:tavLst>
                                    </p:anim>
                                    <p:anim calcmode="lin" valueType="num">
                                      <p:cBhvr additive="base">
                                        <p:cTn id="42" dur="2000" fill="hold"/>
                                        <p:tgtEl>
                                          <p:spTgt spid="9"/>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13" presetClass="entr" presetSubtype="16" fill="hold" grpId="1" nodeType="withEffect">
                                  <p:stCondLst>
                                    <p:cond delay="0"/>
                                  </p:stCondLst>
                                  <p:childTnLst>
                                    <p:set>
                                      <p:cBhvr>
                                        <p:cTn id="56" dur="1" fill="hold">
                                          <p:stCondLst>
                                            <p:cond delay="0"/>
                                          </p:stCondLst>
                                        </p:cTn>
                                        <p:tgtEl>
                                          <p:spTgt spid="4"/>
                                        </p:tgtEl>
                                        <p:attrNameLst>
                                          <p:attrName>style.visibility</p:attrName>
                                        </p:attrNameLst>
                                      </p:cBhvr>
                                      <p:to>
                                        <p:strVal val="visible"/>
                                      </p:to>
                                    </p:set>
                                    <p:animEffect transition="in" filter="plus(in)">
                                      <p:cBhvr>
                                        <p:cTn id="57" dur="2000"/>
                                        <p:tgtEl>
                                          <p:spTgt spid="4"/>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6"/>
                                        </p:tgtEl>
                                        <p:attrNameLst>
                                          <p:attrName>style.visibility</p:attrName>
                                        </p:attrNameLst>
                                      </p:cBhvr>
                                      <p:to>
                                        <p:strVal val="visible"/>
                                      </p:to>
                                    </p:set>
                                    <p:animEffect transition="in" filter="plus(in)">
                                      <p:cBhvr>
                                        <p:cTn id="60" dur="2000"/>
                                        <p:tgtEl>
                                          <p:spTgt spid="6"/>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plus(in)">
                                      <p:cBhvr>
                                        <p:cTn id="63" dur="2000"/>
                                        <p:tgtEl>
                                          <p:spTgt spid="8"/>
                                        </p:tgtEl>
                                      </p:cBhvr>
                                    </p:animEffect>
                                  </p:childTnLst>
                                </p:cTn>
                              </p:par>
                              <p:par>
                                <p:cTn id="64" presetID="13" presetClass="entr" presetSubtype="16" fill="hold" grpId="1" nodeType="withEffect">
                                  <p:stCondLst>
                                    <p:cond delay="0"/>
                                  </p:stCondLst>
                                  <p:childTnLst>
                                    <p:set>
                                      <p:cBhvr>
                                        <p:cTn id="65" dur="1" fill="hold">
                                          <p:stCondLst>
                                            <p:cond delay="0"/>
                                          </p:stCondLst>
                                        </p:cTn>
                                        <p:tgtEl>
                                          <p:spTgt spid="10"/>
                                        </p:tgtEl>
                                        <p:attrNameLst>
                                          <p:attrName>style.visibility</p:attrName>
                                        </p:attrNameLst>
                                      </p:cBhvr>
                                      <p:to>
                                        <p:strVal val="visible"/>
                                      </p:to>
                                    </p:set>
                                    <p:animEffect transition="in" filter="plus(in)">
                                      <p:cBhvr>
                                        <p:cTn id="66" dur="2000"/>
                                        <p:tgtEl>
                                          <p:spTgt spid="10"/>
                                        </p:tgtEl>
                                      </p:cBhvr>
                                    </p:animEffect>
                                  </p:childTnLst>
                                </p:cTn>
                              </p:par>
                              <p:par>
                                <p:cTn id="67" presetID="13" presetClass="entr" presetSubtype="16" fill="hold" grpId="1" nodeType="withEffect">
                                  <p:stCondLst>
                                    <p:cond delay="0"/>
                                  </p:stCondLst>
                                  <p:childTnLst>
                                    <p:set>
                                      <p:cBhvr>
                                        <p:cTn id="68" dur="1" fill="hold">
                                          <p:stCondLst>
                                            <p:cond delay="0"/>
                                          </p:stCondLst>
                                        </p:cTn>
                                        <p:tgtEl>
                                          <p:spTgt spid="11"/>
                                        </p:tgtEl>
                                        <p:attrNameLst>
                                          <p:attrName>style.visibility</p:attrName>
                                        </p:attrNameLst>
                                      </p:cBhvr>
                                      <p:to>
                                        <p:strVal val="visible"/>
                                      </p:to>
                                    </p:set>
                                    <p:animEffect transition="in" filter="plus(in)">
                                      <p:cBhvr>
                                        <p:cTn id="69" dur="2000"/>
                                        <p:tgtEl>
                                          <p:spTgt spid="11"/>
                                        </p:tgtEl>
                                      </p:cBhvr>
                                    </p:animEffect>
                                  </p:childTnLst>
                                </p:cTn>
                              </p:par>
                              <p:par>
                                <p:cTn id="70" presetID="13" presetClass="entr" presetSubtype="16" fill="hold" grpId="1" nodeType="withEffect">
                                  <p:stCondLst>
                                    <p:cond delay="0"/>
                                  </p:stCondLst>
                                  <p:childTnLst>
                                    <p:set>
                                      <p:cBhvr>
                                        <p:cTn id="71" dur="1" fill="hold">
                                          <p:stCondLst>
                                            <p:cond delay="0"/>
                                          </p:stCondLst>
                                        </p:cTn>
                                        <p:tgtEl>
                                          <p:spTgt spid="12"/>
                                        </p:tgtEl>
                                        <p:attrNameLst>
                                          <p:attrName>style.visibility</p:attrName>
                                        </p:attrNameLst>
                                      </p:cBhvr>
                                      <p:to>
                                        <p:strVal val="visible"/>
                                      </p:to>
                                    </p:set>
                                    <p:animEffect transition="in" filter="plus(in)">
                                      <p:cBhvr>
                                        <p:cTn id="72" dur="2000"/>
                                        <p:tgtEl>
                                          <p:spTgt spid="12"/>
                                        </p:tgtEl>
                                      </p:cBhvr>
                                    </p:animEffect>
                                  </p:childTnLst>
                                </p:cTn>
                              </p:par>
                              <p:par>
                                <p:cTn id="73" presetID="13" presetClass="entr" presetSubtype="16" fill="hold" grpId="1" nodeType="withEffect">
                                  <p:stCondLst>
                                    <p:cond delay="0"/>
                                  </p:stCondLst>
                                  <p:childTnLst>
                                    <p:set>
                                      <p:cBhvr>
                                        <p:cTn id="74" dur="1" fill="hold">
                                          <p:stCondLst>
                                            <p:cond delay="0"/>
                                          </p:stCondLst>
                                        </p:cTn>
                                        <p:tgtEl>
                                          <p:spTgt spid="5"/>
                                        </p:tgtEl>
                                        <p:attrNameLst>
                                          <p:attrName>style.visibility</p:attrName>
                                        </p:attrNameLst>
                                      </p:cBhvr>
                                      <p:to>
                                        <p:strVal val="visible"/>
                                      </p:to>
                                    </p:set>
                                    <p:animEffect transition="in" filter="plus(in)">
                                      <p:cBhvr>
                                        <p:cTn id="75" dur="2000"/>
                                        <p:tgtEl>
                                          <p:spTgt spid="5"/>
                                        </p:tgtEl>
                                      </p:cBhvr>
                                    </p:animEffect>
                                  </p:childTnLst>
                                </p:cTn>
                              </p:par>
                              <p:par>
                                <p:cTn id="76" presetID="13" presetClass="entr" presetSubtype="16" fill="hold" grpId="1" nodeType="withEffect">
                                  <p:stCondLst>
                                    <p:cond delay="0"/>
                                  </p:stCondLst>
                                  <p:childTnLst>
                                    <p:set>
                                      <p:cBhvr>
                                        <p:cTn id="77" dur="1" fill="hold">
                                          <p:stCondLst>
                                            <p:cond delay="0"/>
                                          </p:stCondLst>
                                        </p:cTn>
                                        <p:tgtEl>
                                          <p:spTgt spid="7"/>
                                        </p:tgtEl>
                                        <p:attrNameLst>
                                          <p:attrName>style.visibility</p:attrName>
                                        </p:attrNameLst>
                                      </p:cBhvr>
                                      <p:to>
                                        <p:strVal val="visible"/>
                                      </p:to>
                                    </p:set>
                                    <p:animEffect transition="in" filter="plus(in)">
                                      <p:cBhvr>
                                        <p:cTn id="78" dur="2000"/>
                                        <p:tgtEl>
                                          <p:spTgt spid="7"/>
                                        </p:tgtEl>
                                      </p:cBhvr>
                                    </p:animEffect>
                                  </p:childTnLst>
                                </p:cTn>
                              </p:par>
                              <p:par>
                                <p:cTn id="79" presetID="13" presetClass="entr" presetSubtype="16" fill="hold" grpId="1" nodeType="withEffect">
                                  <p:stCondLst>
                                    <p:cond delay="0"/>
                                  </p:stCondLst>
                                  <p:childTnLst>
                                    <p:set>
                                      <p:cBhvr>
                                        <p:cTn id="80" dur="1" fill="hold">
                                          <p:stCondLst>
                                            <p:cond delay="0"/>
                                          </p:stCondLst>
                                        </p:cTn>
                                        <p:tgtEl>
                                          <p:spTgt spid="9"/>
                                        </p:tgtEl>
                                        <p:attrNameLst>
                                          <p:attrName>style.visibility</p:attrName>
                                        </p:attrNameLst>
                                      </p:cBhvr>
                                      <p:to>
                                        <p:strVal val="visible"/>
                                      </p:to>
                                    </p:set>
                                    <p:animEffect transition="in" filter="plus(in)">
                                      <p:cBhvr>
                                        <p:cTn id="81" dur="2000"/>
                                        <p:tgtEl>
                                          <p:spTgt spid="9"/>
                                        </p:tgtEl>
                                      </p:cBhvr>
                                    </p:animEffect>
                                  </p:childTnLst>
                                </p:cTn>
                              </p:par>
                              <p:par>
                                <p:cTn id="82" presetID="13" presetClass="entr" presetSubtype="16" fill="hold" grpId="1" nodeType="withEffect">
                                  <p:stCondLst>
                                    <p:cond delay="0"/>
                                  </p:stCondLst>
                                  <p:childTnLst>
                                    <p:set>
                                      <p:cBhvr>
                                        <p:cTn id="83" dur="1" fill="hold">
                                          <p:stCondLst>
                                            <p:cond delay="0"/>
                                          </p:stCondLst>
                                        </p:cTn>
                                        <p:tgtEl>
                                          <p:spTgt spid="13"/>
                                        </p:tgtEl>
                                        <p:attrNameLst>
                                          <p:attrName>style.visibility</p:attrName>
                                        </p:attrNameLst>
                                      </p:cBhvr>
                                      <p:to>
                                        <p:strVal val="visible"/>
                                      </p:to>
                                    </p:set>
                                    <p:animEffect transition="in" filter="plus(in)">
                                      <p:cBhvr>
                                        <p:cTn id="84" dur="2000"/>
                                        <p:tgtEl>
                                          <p:spTgt spid="13"/>
                                        </p:tgtEl>
                                      </p:cBhvr>
                                    </p:animEffect>
                                  </p:childTnLst>
                                </p:cTn>
                              </p:par>
                              <p:par>
                                <p:cTn id="85" presetID="13" presetClass="entr" presetSubtype="16" fill="hold" grpId="1" nodeType="with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plus(in)">
                                      <p:cBhvr>
                                        <p:cTn id="87" dur="2000"/>
                                        <p:tgtEl>
                                          <p:spTgt spid="14"/>
                                        </p:tgtEl>
                                      </p:cBhvr>
                                    </p:animEffect>
                                  </p:childTnLst>
                                </p:cTn>
                              </p:par>
                              <p:par>
                                <p:cTn id="88" presetID="13" presetClass="entr" presetSubtype="16"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plus(in)">
                                      <p:cBhvr>
                                        <p:cTn id="90" dur="2000"/>
                                        <p:tgtEl>
                                          <p:spTgt spid="15"/>
                                        </p:tgtEl>
                                      </p:cBhvr>
                                    </p:animEffect>
                                  </p:childTnLst>
                                </p:cTn>
                              </p:par>
                              <p:par>
                                <p:cTn id="91" presetID="19" presetClass="entr" presetSubtype="10" fill="hold" grpId="2" nodeType="withEffect">
                                  <p:stCondLst>
                                    <p:cond delay="0"/>
                                  </p:stCondLst>
                                  <p:childTnLst>
                                    <p:set>
                                      <p:cBhvr>
                                        <p:cTn id="92" dur="1" fill="hold">
                                          <p:stCondLst>
                                            <p:cond delay="0"/>
                                          </p:stCondLst>
                                        </p:cTn>
                                        <p:tgtEl>
                                          <p:spTgt spid="4"/>
                                        </p:tgtEl>
                                        <p:attrNameLst>
                                          <p:attrName>style.visibility</p:attrName>
                                        </p:attrNameLst>
                                      </p:cBhvr>
                                      <p:to>
                                        <p:strVal val="visible"/>
                                      </p:to>
                                    </p:set>
                                    <p:anim calcmode="lin" valueType="num">
                                      <p:cBhvr>
                                        <p:cTn id="93" dur="2000" fill="hold"/>
                                        <p:tgtEl>
                                          <p:spTgt spid="4"/>
                                        </p:tgtEl>
                                        <p:attrNameLst>
                                          <p:attrName>ppt_w</p:attrName>
                                        </p:attrNameLst>
                                      </p:cBhvr>
                                      <p:tavLst>
                                        <p:tav tm="0" fmla="#ppt_w*sin(2.5*pi*$)">
                                          <p:val>
                                            <p:fltVal val="0"/>
                                          </p:val>
                                        </p:tav>
                                        <p:tav tm="100000">
                                          <p:val>
                                            <p:fltVal val="1"/>
                                          </p:val>
                                        </p:tav>
                                      </p:tavLst>
                                    </p:anim>
                                    <p:anim calcmode="lin" valueType="num">
                                      <p:cBhvr>
                                        <p:cTn id="94" dur="2000" fill="hold"/>
                                        <p:tgtEl>
                                          <p:spTgt spid="4"/>
                                        </p:tgtEl>
                                        <p:attrNameLst>
                                          <p:attrName>ppt_h</p:attrName>
                                        </p:attrNameLst>
                                      </p:cBhvr>
                                      <p:tavLst>
                                        <p:tav tm="0">
                                          <p:val>
                                            <p:strVal val="#ppt_h"/>
                                          </p:val>
                                        </p:tav>
                                        <p:tav tm="100000">
                                          <p:val>
                                            <p:strVal val="#ppt_h"/>
                                          </p:val>
                                        </p:tav>
                                      </p:tavLst>
                                    </p:anim>
                                  </p:childTnLst>
                                </p:cTn>
                              </p:par>
                              <p:par>
                                <p:cTn id="95" presetID="19" presetClass="entr" presetSubtype="10" fill="hold" grpId="2" nodeType="withEffect">
                                  <p:stCondLst>
                                    <p:cond delay="0"/>
                                  </p:stCondLst>
                                  <p:childTnLst>
                                    <p:set>
                                      <p:cBhvr>
                                        <p:cTn id="96" dur="1" fill="hold">
                                          <p:stCondLst>
                                            <p:cond delay="0"/>
                                          </p:stCondLst>
                                        </p:cTn>
                                        <p:tgtEl>
                                          <p:spTgt spid="6"/>
                                        </p:tgtEl>
                                        <p:attrNameLst>
                                          <p:attrName>style.visibility</p:attrName>
                                        </p:attrNameLst>
                                      </p:cBhvr>
                                      <p:to>
                                        <p:strVal val="visible"/>
                                      </p:to>
                                    </p:set>
                                    <p:anim calcmode="lin" valueType="num">
                                      <p:cBhvr>
                                        <p:cTn id="97" dur="2000" fill="hold"/>
                                        <p:tgtEl>
                                          <p:spTgt spid="6"/>
                                        </p:tgtEl>
                                        <p:attrNameLst>
                                          <p:attrName>ppt_w</p:attrName>
                                        </p:attrNameLst>
                                      </p:cBhvr>
                                      <p:tavLst>
                                        <p:tav tm="0" fmla="#ppt_w*sin(2.5*pi*$)">
                                          <p:val>
                                            <p:fltVal val="0"/>
                                          </p:val>
                                        </p:tav>
                                        <p:tav tm="100000">
                                          <p:val>
                                            <p:fltVal val="1"/>
                                          </p:val>
                                        </p:tav>
                                      </p:tavLst>
                                    </p:anim>
                                    <p:anim calcmode="lin" valueType="num">
                                      <p:cBhvr>
                                        <p:cTn id="98" dur="2000" fill="hold"/>
                                        <p:tgtEl>
                                          <p:spTgt spid="6"/>
                                        </p:tgtEl>
                                        <p:attrNameLst>
                                          <p:attrName>ppt_h</p:attrName>
                                        </p:attrNameLst>
                                      </p:cBhvr>
                                      <p:tavLst>
                                        <p:tav tm="0">
                                          <p:val>
                                            <p:strVal val="#ppt_h"/>
                                          </p:val>
                                        </p:tav>
                                        <p:tav tm="100000">
                                          <p:val>
                                            <p:strVal val="#ppt_h"/>
                                          </p:val>
                                        </p:tav>
                                      </p:tavLst>
                                    </p:anim>
                                  </p:childTnLst>
                                </p:cTn>
                              </p:par>
                              <p:par>
                                <p:cTn id="99" presetID="19" presetClass="entr" presetSubtype="10" fill="hold" grpId="2" nodeType="withEffect">
                                  <p:stCondLst>
                                    <p:cond delay="0"/>
                                  </p:stCondLst>
                                  <p:childTnLst>
                                    <p:set>
                                      <p:cBhvr>
                                        <p:cTn id="100" dur="1" fill="hold">
                                          <p:stCondLst>
                                            <p:cond delay="0"/>
                                          </p:stCondLst>
                                        </p:cTn>
                                        <p:tgtEl>
                                          <p:spTgt spid="8"/>
                                        </p:tgtEl>
                                        <p:attrNameLst>
                                          <p:attrName>style.visibility</p:attrName>
                                        </p:attrNameLst>
                                      </p:cBhvr>
                                      <p:to>
                                        <p:strVal val="visible"/>
                                      </p:to>
                                    </p:set>
                                    <p:anim calcmode="lin" valueType="num">
                                      <p:cBhvr>
                                        <p:cTn id="101" dur="2000" fill="hold"/>
                                        <p:tgtEl>
                                          <p:spTgt spid="8"/>
                                        </p:tgtEl>
                                        <p:attrNameLst>
                                          <p:attrName>ppt_w</p:attrName>
                                        </p:attrNameLst>
                                      </p:cBhvr>
                                      <p:tavLst>
                                        <p:tav tm="0" fmla="#ppt_w*sin(2.5*pi*$)">
                                          <p:val>
                                            <p:fltVal val="0"/>
                                          </p:val>
                                        </p:tav>
                                        <p:tav tm="100000">
                                          <p:val>
                                            <p:fltVal val="1"/>
                                          </p:val>
                                        </p:tav>
                                      </p:tavLst>
                                    </p:anim>
                                    <p:anim calcmode="lin" valueType="num">
                                      <p:cBhvr>
                                        <p:cTn id="102" dur="2000" fill="hold"/>
                                        <p:tgtEl>
                                          <p:spTgt spid="8"/>
                                        </p:tgtEl>
                                        <p:attrNameLst>
                                          <p:attrName>ppt_h</p:attrName>
                                        </p:attrNameLst>
                                      </p:cBhvr>
                                      <p:tavLst>
                                        <p:tav tm="0">
                                          <p:val>
                                            <p:strVal val="#ppt_h"/>
                                          </p:val>
                                        </p:tav>
                                        <p:tav tm="100000">
                                          <p:val>
                                            <p:strVal val="#ppt_h"/>
                                          </p:val>
                                        </p:tav>
                                      </p:tavLst>
                                    </p:anim>
                                  </p:childTnLst>
                                </p:cTn>
                              </p:par>
                              <p:par>
                                <p:cTn id="103" presetID="19" presetClass="entr" presetSubtype="10" fill="hold" grpId="2" nodeType="withEffect">
                                  <p:stCondLst>
                                    <p:cond delay="0"/>
                                  </p:stCondLst>
                                  <p:childTnLst>
                                    <p:set>
                                      <p:cBhvr>
                                        <p:cTn id="104" dur="1" fill="hold">
                                          <p:stCondLst>
                                            <p:cond delay="0"/>
                                          </p:stCondLst>
                                        </p:cTn>
                                        <p:tgtEl>
                                          <p:spTgt spid="10"/>
                                        </p:tgtEl>
                                        <p:attrNameLst>
                                          <p:attrName>style.visibility</p:attrName>
                                        </p:attrNameLst>
                                      </p:cBhvr>
                                      <p:to>
                                        <p:strVal val="visible"/>
                                      </p:to>
                                    </p:set>
                                    <p:anim calcmode="lin" valueType="num">
                                      <p:cBhvr>
                                        <p:cTn id="105" dur="2000" fill="hold"/>
                                        <p:tgtEl>
                                          <p:spTgt spid="10"/>
                                        </p:tgtEl>
                                        <p:attrNameLst>
                                          <p:attrName>ppt_w</p:attrName>
                                        </p:attrNameLst>
                                      </p:cBhvr>
                                      <p:tavLst>
                                        <p:tav tm="0" fmla="#ppt_w*sin(2.5*pi*$)">
                                          <p:val>
                                            <p:fltVal val="0"/>
                                          </p:val>
                                        </p:tav>
                                        <p:tav tm="100000">
                                          <p:val>
                                            <p:fltVal val="1"/>
                                          </p:val>
                                        </p:tav>
                                      </p:tavLst>
                                    </p:anim>
                                    <p:anim calcmode="lin" valueType="num">
                                      <p:cBhvr>
                                        <p:cTn id="106" dur="2000" fill="hold"/>
                                        <p:tgtEl>
                                          <p:spTgt spid="10"/>
                                        </p:tgtEl>
                                        <p:attrNameLst>
                                          <p:attrName>ppt_h</p:attrName>
                                        </p:attrNameLst>
                                      </p:cBhvr>
                                      <p:tavLst>
                                        <p:tav tm="0">
                                          <p:val>
                                            <p:strVal val="#ppt_h"/>
                                          </p:val>
                                        </p:tav>
                                        <p:tav tm="100000">
                                          <p:val>
                                            <p:strVal val="#ppt_h"/>
                                          </p:val>
                                        </p:tav>
                                      </p:tavLst>
                                    </p:anim>
                                  </p:childTnLst>
                                </p:cTn>
                              </p:par>
                              <p:par>
                                <p:cTn id="107" presetID="19" presetClass="entr" presetSubtype="10" fill="hold" grpId="2" nodeType="withEffect">
                                  <p:stCondLst>
                                    <p:cond delay="0"/>
                                  </p:stCondLst>
                                  <p:childTnLst>
                                    <p:set>
                                      <p:cBhvr>
                                        <p:cTn id="108" dur="1" fill="hold">
                                          <p:stCondLst>
                                            <p:cond delay="0"/>
                                          </p:stCondLst>
                                        </p:cTn>
                                        <p:tgtEl>
                                          <p:spTgt spid="11"/>
                                        </p:tgtEl>
                                        <p:attrNameLst>
                                          <p:attrName>style.visibility</p:attrName>
                                        </p:attrNameLst>
                                      </p:cBhvr>
                                      <p:to>
                                        <p:strVal val="visible"/>
                                      </p:to>
                                    </p:set>
                                    <p:anim calcmode="lin" valueType="num">
                                      <p:cBhvr>
                                        <p:cTn id="109" dur="2000" fill="hold"/>
                                        <p:tgtEl>
                                          <p:spTgt spid="11"/>
                                        </p:tgtEl>
                                        <p:attrNameLst>
                                          <p:attrName>ppt_w</p:attrName>
                                        </p:attrNameLst>
                                      </p:cBhvr>
                                      <p:tavLst>
                                        <p:tav tm="0" fmla="#ppt_w*sin(2.5*pi*$)">
                                          <p:val>
                                            <p:fltVal val="0"/>
                                          </p:val>
                                        </p:tav>
                                        <p:tav tm="100000">
                                          <p:val>
                                            <p:fltVal val="1"/>
                                          </p:val>
                                        </p:tav>
                                      </p:tavLst>
                                    </p:anim>
                                    <p:anim calcmode="lin" valueType="num">
                                      <p:cBhvr>
                                        <p:cTn id="110" dur="2000" fill="hold"/>
                                        <p:tgtEl>
                                          <p:spTgt spid="11"/>
                                        </p:tgtEl>
                                        <p:attrNameLst>
                                          <p:attrName>ppt_h</p:attrName>
                                        </p:attrNameLst>
                                      </p:cBhvr>
                                      <p:tavLst>
                                        <p:tav tm="0">
                                          <p:val>
                                            <p:strVal val="#ppt_h"/>
                                          </p:val>
                                        </p:tav>
                                        <p:tav tm="100000">
                                          <p:val>
                                            <p:strVal val="#ppt_h"/>
                                          </p:val>
                                        </p:tav>
                                      </p:tavLst>
                                    </p:anim>
                                  </p:childTnLst>
                                </p:cTn>
                              </p:par>
                              <p:par>
                                <p:cTn id="111" presetID="19" presetClass="entr" presetSubtype="10" fill="hold" grpId="2" nodeType="withEffect">
                                  <p:stCondLst>
                                    <p:cond delay="0"/>
                                  </p:stCondLst>
                                  <p:childTnLst>
                                    <p:set>
                                      <p:cBhvr>
                                        <p:cTn id="112" dur="1" fill="hold">
                                          <p:stCondLst>
                                            <p:cond delay="0"/>
                                          </p:stCondLst>
                                        </p:cTn>
                                        <p:tgtEl>
                                          <p:spTgt spid="12"/>
                                        </p:tgtEl>
                                        <p:attrNameLst>
                                          <p:attrName>style.visibility</p:attrName>
                                        </p:attrNameLst>
                                      </p:cBhvr>
                                      <p:to>
                                        <p:strVal val="visible"/>
                                      </p:to>
                                    </p:set>
                                    <p:anim calcmode="lin" valueType="num">
                                      <p:cBhvr>
                                        <p:cTn id="113" dur="2000" fill="hold"/>
                                        <p:tgtEl>
                                          <p:spTgt spid="12"/>
                                        </p:tgtEl>
                                        <p:attrNameLst>
                                          <p:attrName>ppt_w</p:attrName>
                                        </p:attrNameLst>
                                      </p:cBhvr>
                                      <p:tavLst>
                                        <p:tav tm="0" fmla="#ppt_w*sin(2.5*pi*$)">
                                          <p:val>
                                            <p:fltVal val="0"/>
                                          </p:val>
                                        </p:tav>
                                        <p:tav tm="100000">
                                          <p:val>
                                            <p:fltVal val="1"/>
                                          </p:val>
                                        </p:tav>
                                      </p:tavLst>
                                    </p:anim>
                                    <p:anim calcmode="lin" valueType="num">
                                      <p:cBhvr>
                                        <p:cTn id="114" dur="2000" fill="hold"/>
                                        <p:tgtEl>
                                          <p:spTgt spid="12"/>
                                        </p:tgtEl>
                                        <p:attrNameLst>
                                          <p:attrName>ppt_h</p:attrName>
                                        </p:attrNameLst>
                                      </p:cBhvr>
                                      <p:tavLst>
                                        <p:tav tm="0">
                                          <p:val>
                                            <p:strVal val="#ppt_h"/>
                                          </p:val>
                                        </p:tav>
                                        <p:tav tm="100000">
                                          <p:val>
                                            <p:strVal val="#ppt_h"/>
                                          </p:val>
                                        </p:tav>
                                      </p:tavLst>
                                    </p:anim>
                                  </p:childTnLst>
                                </p:cTn>
                              </p:par>
                              <p:par>
                                <p:cTn id="115" presetID="19" presetClass="entr" presetSubtype="10" fill="hold" grpId="2" nodeType="withEffect">
                                  <p:stCondLst>
                                    <p:cond delay="0"/>
                                  </p:stCondLst>
                                  <p:childTnLst>
                                    <p:set>
                                      <p:cBhvr>
                                        <p:cTn id="116" dur="1" fill="hold">
                                          <p:stCondLst>
                                            <p:cond delay="0"/>
                                          </p:stCondLst>
                                        </p:cTn>
                                        <p:tgtEl>
                                          <p:spTgt spid="5"/>
                                        </p:tgtEl>
                                        <p:attrNameLst>
                                          <p:attrName>style.visibility</p:attrName>
                                        </p:attrNameLst>
                                      </p:cBhvr>
                                      <p:to>
                                        <p:strVal val="visible"/>
                                      </p:to>
                                    </p:set>
                                    <p:anim calcmode="lin" valueType="num">
                                      <p:cBhvr>
                                        <p:cTn id="117" dur="2000" fill="hold"/>
                                        <p:tgtEl>
                                          <p:spTgt spid="5"/>
                                        </p:tgtEl>
                                        <p:attrNameLst>
                                          <p:attrName>ppt_w</p:attrName>
                                        </p:attrNameLst>
                                      </p:cBhvr>
                                      <p:tavLst>
                                        <p:tav tm="0" fmla="#ppt_w*sin(2.5*pi*$)">
                                          <p:val>
                                            <p:fltVal val="0"/>
                                          </p:val>
                                        </p:tav>
                                        <p:tav tm="100000">
                                          <p:val>
                                            <p:fltVal val="1"/>
                                          </p:val>
                                        </p:tav>
                                      </p:tavLst>
                                    </p:anim>
                                    <p:anim calcmode="lin" valueType="num">
                                      <p:cBhvr>
                                        <p:cTn id="118" dur="2000" fill="hold"/>
                                        <p:tgtEl>
                                          <p:spTgt spid="5"/>
                                        </p:tgtEl>
                                        <p:attrNameLst>
                                          <p:attrName>ppt_h</p:attrName>
                                        </p:attrNameLst>
                                      </p:cBhvr>
                                      <p:tavLst>
                                        <p:tav tm="0">
                                          <p:val>
                                            <p:strVal val="#ppt_h"/>
                                          </p:val>
                                        </p:tav>
                                        <p:tav tm="100000">
                                          <p:val>
                                            <p:strVal val="#ppt_h"/>
                                          </p:val>
                                        </p:tav>
                                      </p:tavLst>
                                    </p:anim>
                                  </p:childTnLst>
                                </p:cTn>
                              </p:par>
                              <p:par>
                                <p:cTn id="119" presetID="19" presetClass="entr" presetSubtype="10" fill="hold" grpId="2" nodeType="withEffect">
                                  <p:stCondLst>
                                    <p:cond delay="0"/>
                                  </p:stCondLst>
                                  <p:childTnLst>
                                    <p:set>
                                      <p:cBhvr>
                                        <p:cTn id="120" dur="1" fill="hold">
                                          <p:stCondLst>
                                            <p:cond delay="0"/>
                                          </p:stCondLst>
                                        </p:cTn>
                                        <p:tgtEl>
                                          <p:spTgt spid="7"/>
                                        </p:tgtEl>
                                        <p:attrNameLst>
                                          <p:attrName>style.visibility</p:attrName>
                                        </p:attrNameLst>
                                      </p:cBhvr>
                                      <p:to>
                                        <p:strVal val="visible"/>
                                      </p:to>
                                    </p:set>
                                    <p:anim calcmode="lin" valueType="num">
                                      <p:cBhvr>
                                        <p:cTn id="121" dur="2000" fill="hold"/>
                                        <p:tgtEl>
                                          <p:spTgt spid="7"/>
                                        </p:tgtEl>
                                        <p:attrNameLst>
                                          <p:attrName>ppt_w</p:attrName>
                                        </p:attrNameLst>
                                      </p:cBhvr>
                                      <p:tavLst>
                                        <p:tav tm="0" fmla="#ppt_w*sin(2.5*pi*$)">
                                          <p:val>
                                            <p:fltVal val="0"/>
                                          </p:val>
                                        </p:tav>
                                        <p:tav tm="100000">
                                          <p:val>
                                            <p:fltVal val="1"/>
                                          </p:val>
                                        </p:tav>
                                      </p:tavLst>
                                    </p:anim>
                                    <p:anim calcmode="lin" valueType="num">
                                      <p:cBhvr>
                                        <p:cTn id="122" dur="2000" fill="hold"/>
                                        <p:tgtEl>
                                          <p:spTgt spid="7"/>
                                        </p:tgtEl>
                                        <p:attrNameLst>
                                          <p:attrName>ppt_h</p:attrName>
                                        </p:attrNameLst>
                                      </p:cBhvr>
                                      <p:tavLst>
                                        <p:tav tm="0">
                                          <p:val>
                                            <p:strVal val="#ppt_h"/>
                                          </p:val>
                                        </p:tav>
                                        <p:tav tm="100000">
                                          <p:val>
                                            <p:strVal val="#ppt_h"/>
                                          </p:val>
                                        </p:tav>
                                      </p:tavLst>
                                    </p:anim>
                                  </p:childTnLst>
                                </p:cTn>
                              </p:par>
                              <p:par>
                                <p:cTn id="123" presetID="19" presetClass="entr" presetSubtype="1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 calcmode="lin" valueType="num">
                                      <p:cBhvr>
                                        <p:cTn id="125" dur="2000" fill="hold"/>
                                        <p:tgtEl>
                                          <p:spTgt spid="9"/>
                                        </p:tgtEl>
                                        <p:attrNameLst>
                                          <p:attrName>ppt_w</p:attrName>
                                        </p:attrNameLst>
                                      </p:cBhvr>
                                      <p:tavLst>
                                        <p:tav tm="0" fmla="#ppt_w*sin(2.5*pi*$)">
                                          <p:val>
                                            <p:fltVal val="0"/>
                                          </p:val>
                                        </p:tav>
                                        <p:tav tm="100000">
                                          <p:val>
                                            <p:fltVal val="1"/>
                                          </p:val>
                                        </p:tav>
                                      </p:tavLst>
                                    </p:anim>
                                    <p:anim calcmode="lin" valueType="num">
                                      <p:cBhvr>
                                        <p:cTn id="126" dur="2000" fill="hold"/>
                                        <p:tgtEl>
                                          <p:spTgt spid="9"/>
                                        </p:tgtEl>
                                        <p:attrNameLst>
                                          <p:attrName>ppt_h</p:attrName>
                                        </p:attrNameLst>
                                      </p:cBhvr>
                                      <p:tavLst>
                                        <p:tav tm="0">
                                          <p:val>
                                            <p:strVal val="#ppt_h"/>
                                          </p:val>
                                        </p:tav>
                                        <p:tav tm="100000">
                                          <p:val>
                                            <p:strVal val="#ppt_h"/>
                                          </p:val>
                                        </p:tav>
                                      </p:tavLst>
                                    </p:anim>
                                  </p:childTnLst>
                                </p:cTn>
                              </p:par>
                              <p:par>
                                <p:cTn id="127" presetID="19" presetClass="entr" presetSubtype="10" fill="hold" grpId="2" nodeType="withEffect">
                                  <p:stCondLst>
                                    <p:cond delay="0"/>
                                  </p:stCondLst>
                                  <p:childTnLst>
                                    <p:set>
                                      <p:cBhvr>
                                        <p:cTn id="128" dur="1" fill="hold">
                                          <p:stCondLst>
                                            <p:cond delay="0"/>
                                          </p:stCondLst>
                                        </p:cTn>
                                        <p:tgtEl>
                                          <p:spTgt spid="13"/>
                                        </p:tgtEl>
                                        <p:attrNameLst>
                                          <p:attrName>style.visibility</p:attrName>
                                        </p:attrNameLst>
                                      </p:cBhvr>
                                      <p:to>
                                        <p:strVal val="visible"/>
                                      </p:to>
                                    </p:set>
                                    <p:anim calcmode="lin" valueType="num">
                                      <p:cBhvr>
                                        <p:cTn id="129" dur="2000" fill="hold"/>
                                        <p:tgtEl>
                                          <p:spTgt spid="13"/>
                                        </p:tgtEl>
                                        <p:attrNameLst>
                                          <p:attrName>ppt_w</p:attrName>
                                        </p:attrNameLst>
                                      </p:cBhvr>
                                      <p:tavLst>
                                        <p:tav tm="0" fmla="#ppt_w*sin(2.5*pi*$)">
                                          <p:val>
                                            <p:fltVal val="0"/>
                                          </p:val>
                                        </p:tav>
                                        <p:tav tm="100000">
                                          <p:val>
                                            <p:fltVal val="1"/>
                                          </p:val>
                                        </p:tav>
                                      </p:tavLst>
                                    </p:anim>
                                    <p:anim calcmode="lin" valueType="num">
                                      <p:cBhvr>
                                        <p:cTn id="130" dur="2000" fill="hold"/>
                                        <p:tgtEl>
                                          <p:spTgt spid="13"/>
                                        </p:tgtEl>
                                        <p:attrNameLst>
                                          <p:attrName>ppt_h</p:attrName>
                                        </p:attrNameLst>
                                      </p:cBhvr>
                                      <p:tavLst>
                                        <p:tav tm="0">
                                          <p:val>
                                            <p:strVal val="#ppt_h"/>
                                          </p:val>
                                        </p:tav>
                                        <p:tav tm="100000">
                                          <p:val>
                                            <p:strVal val="#ppt_h"/>
                                          </p:val>
                                        </p:tav>
                                      </p:tavLst>
                                    </p:anim>
                                  </p:childTnLst>
                                </p:cTn>
                              </p:par>
                              <p:par>
                                <p:cTn id="131" presetID="19" presetClass="entr" presetSubtype="10" fill="hold" grpId="2" nodeType="withEffect">
                                  <p:stCondLst>
                                    <p:cond delay="0"/>
                                  </p:stCondLst>
                                  <p:childTnLst>
                                    <p:set>
                                      <p:cBhvr>
                                        <p:cTn id="132" dur="1" fill="hold">
                                          <p:stCondLst>
                                            <p:cond delay="0"/>
                                          </p:stCondLst>
                                        </p:cTn>
                                        <p:tgtEl>
                                          <p:spTgt spid="14"/>
                                        </p:tgtEl>
                                        <p:attrNameLst>
                                          <p:attrName>style.visibility</p:attrName>
                                        </p:attrNameLst>
                                      </p:cBhvr>
                                      <p:to>
                                        <p:strVal val="visible"/>
                                      </p:to>
                                    </p:set>
                                    <p:anim calcmode="lin" valueType="num">
                                      <p:cBhvr>
                                        <p:cTn id="133" dur="2000" fill="hold"/>
                                        <p:tgtEl>
                                          <p:spTgt spid="14"/>
                                        </p:tgtEl>
                                        <p:attrNameLst>
                                          <p:attrName>ppt_w</p:attrName>
                                        </p:attrNameLst>
                                      </p:cBhvr>
                                      <p:tavLst>
                                        <p:tav tm="0" fmla="#ppt_w*sin(2.5*pi*$)">
                                          <p:val>
                                            <p:fltVal val="0"/>
                                          </p:val>
                                        </p:tav>
                                        <p:tav tm="100000">
                                          <p:val>
                                            <p:fltVal val="1"/>
                                          </p:val>
                                        </p:tav>
                                      </p:tavLst>
                                    </p:anim>
                                    <p:anim calcmode="lin" valueType="num">
                                      <p:cBhvr>
                                        <p:cTn id="134" dur="2000" fill="hold"/>
                                        <p:tgtEl>
                                          <p:spTgt spid="14"/>
                                        </p:tgtEl>
                                        <p:attrNameLst>
                                          <p:attrName>ppt_h</p:attrName>
                                        </p:attrNameLst>
                                      </p:cBhvr>
                                      <p:tavLst>
                                        <p:tav tm="0">
                                          <p:val>
                                            <p:strVal val="#ppt_h"/>
                                          </p:val>
                                        </p:tav>
                                        <p:tav tm="100000">
                                          <p:val>
                                            <p:strVal val="#ppt_h"/>
                                          </p:val>
                                        </p:tav>
                                      </p:tavLst>
                                    </p:anim>
                                  </p:childTnLst>
                                </p:cTn>
                              </p:par>
                              <p:par>
                                <p:cTn id="135" presetID="19" presetClass="entr" presetSubtype="10" fill="hold" grpId="2" nodeType="withEffect">
                                  <p:stCondLst>
                                    <p:cond delay="0"/>
                                  </p:stCondLst>
                                  <p:childTnLst>
                                    <p:set>
                                      <p:cBhvr>
                                        <p:cTn id="136" dur="1" fill="hold">
                                          <p:stCondLst>
                                            <p:cond delay="0"/>
                                          </p:stCondLst>
                                        </p:cTn>
                                        <p:tgtEl>
                                          <p:spTgt spid="15"/>
                                        </p:tgtEl>
                                        <p:attrNameLst>
                                          <p:attrName>style.visibility</p:attrName>
                                        </p:attrNameLst>
                                      </p:cBhvr>
                                      <p:to>
                                        <p:strVal val="visible"/>
                                      </p:to>
                                    </p:set>
                                    <p:anim calcmode="lin" valueType="num">
                                      <p:cBhvr>
                                        <p:cTn id="137" dur="2000" fill="hold"/>
                                        <p:tgtEl>
                                          <p:spTgt spid="15"/>
                                        </p:tgtEl>
                                        <p:attrNameLst>
                                          <p:attrName>ppt_w</p:attrName>
                                        </p:attrNameLst>
                                      </p:cBhvr>
                                      <p:tavLst>
                                        <p:tav tm="0" fmla="#ppt_w*sin(2.5*pi*$)">
                                          <p:val>
                                            <p:fltVal val="0"/>
                                          </p:val>
                                        </p:tav>
                                        <p:tav tm="100000">
                                          <p:val>
                                            <p:fltVal val="1"/>
                                          </p:val>
                                        </p:tav>
                                      </p:tavLst>
                                    </p:anim>
                                    <p:anim calcmode="lin" valueType="num">
                                      <p:cBhvr>
                                        <p:cTn id="138" dur="2000" fill="hold"/>
                                        <p:tgtEl>
                                          <p:spTgt spid="15"/>
                                        </p:tgtEl>
                                        <p:attrNameLst>
                                          <p:attrName>ppt_h</p:attrName>
                                        </p:attrNameLst>
                                      </p:cBhvr>
                                      <p:tavLst>
                                        <p:tav tm="0">
                                          <p:val>
                                            <p:strVal val="#ppt_h"/>
                                          </p:val>
                                        </p:tav>
                                        <p:tav tm="100000">
                                          <p:val>
                                            <p:strVal val="#ppt_h"/>
                                          </p:val>
                                        </p:tav>
                                      </p:tavLst>
                                    </p:anim>
                                  </p:childTnLst>
                                </p:cTn>
                              </p:par>
                            </p:childTnLst>
                          </p:cTn>
                        </p:par>
                        <p:par>
                          <p:cTn id="139" fill="hold">
                            <p:stCondLst>
                              <p:cond delay="2000"/>
                            </p:stCondLst>
                            <p:childTnLst>
                              <p:par>
                                <p:cTn id="140" presetID="2" presetClass="exit" presetSubtype="2" fill="hold" grpId="3" nodeType="afterEffect">
                                  <p:stCondLst>
                                    <p:cond delay="0"/>
                                  </p:stCondLst>
                                  <p:childTnLst>
                                    <p:anim calcmode="lin" valueType="num">
                                      <p:cBhvr additive="base">
                                        <p:cTn id="141" dur="2000"/>
                                        <p:tgtEl>
                                          <p:spTgt spid="4"/>
                                        </p:tgtEl>
                                        <p:attrNameLst>
                                          <p:attrName>ppt_x</p:attrName>
                                        </p:attrNameLst>
                                      </p:cBhvr>
                                      <p:tavLst>
                                        <p:tav tm="0">
                                          <p:val>
                                            <p:strVal val="ppt_x"/>
                                          </p:val>
                                        </p:tav>
                                        <p:tav tm="100000">
                                          <p:val>
                                            <p:strVal val="1+ppt_w/2"/>
                                          </p:val>
                                        </p:tav>
                                      </p:tavLst>
                                    </p:anim>
                                    <p:anim calcmode="lin" valueType="num">
                                      <p:cBhvr additive="base">
                                        <p:cTn id="142" dur="2000"/>
                                        <p:tgtEl>
                                          <p:spTgt spid="4"/>
                                        </p:tgtEl>
                                        <p:attrNameLst>
                                          <p:attrName>ppt_y</p:attrName>
                                        </p:attrNameLst>
                                      </p:cBhvr>
                                      <p:tavLst>
                                        <p:tav tm="0">
                                          <p:val>
                                            <p:strVal val="ppt_y"/>
                                          </p:val>
                                        </p:tav>
                                        <p:tav tm="100000">
                                          <p:val>
                                            <p:strVal val="ppt_y"/>
                                          </p:val>
                                        </p:tav>
                                      </p:tavLst>
                                    </p:anim>
                                    <p:set>
                                      <p:cBhvr>
                                        <p:cTn id="143" dur="1" fill="hold">
                                          <p:stCondLst>
                                            <p:cond delay="1999"/>
                                          </p:stCondLst>
                                        </p:cTn>
                                        <p:tgtEl>
                                          <p:spTgt spid="4"/>
                                        </p:tgtEl>
                                        <p:attrNameLst>
                                          <p:attrName>style.visibility</p:attrName>
                                        </p:attrNameLst>
                                      </p:cBhvr>
                                      <p:to>
                                        <p:strVal val="hidden"/>
                                      </p:to>
                                    </p:set>
                                  </p:childTnLst>
                                </p:cTn>
                              </p:par>
                              <p:par>
                                <p:cTn id="144" presetID="2" presetClass="exit" presetSubtype="2" fill="hold" grpId="3" nodeType="withEffect">
                                  <p:stCondLst>
                                    <p:cond delay="0"/>
                                  </p:stCondLst>
                                  <p:childTnLst>
                                    <p:anim calcmode="lin" valueType="num">
                                      <p:cBhvr additive="base">
                                        <p:cTn id="145" dur="2000"/>
                                        <p:tgtEl>
                                          <p:spTgt spid="6"/>
                                        </p:tgtEl>
                                        <p:attrNameLst>
                                          <p:attrName>ppt_x</p:attrName>
                                        </p:attrNameLst>
                                      </p:cBhvr>
                                      <p:tavLst>
                                        <p:tav tm="0">
                                          <p:val>
                                            <p:strVal val="ppt_x"/>
                                          </p:val>
                                        </p:tav>
                                        <p:tav tm="100000">
                                          <p:val>
                                            <p:strVal val="1+ppt_w/2"/>
                                          </p:val>
                                        </p:tav>
                                      </p:tavLst>
                                    </p:anim>
                                    <p:anim calcmode="lin" valueType="num">
                                      <p:cBhvr additive="base">
                                        <p:cTn id="146" dur="2000"/>
                                        <p:tgtEl>
                                          <p:spTgt spid="6"/>
                                        </p:tgtEl>
                                        <p:attrNameLst>
                                          <p:attrName>ppt_y</p:attrName>
                                        </p:attrNameLst>
                                      </p:cBhvr>
                                      <p:tavLst>
                                        <p:tav tm="0">
                                          <p:val>
                                            <p:strVal val="ppt_y"/>
                                          </p:val>
                                        </p:tav>
                                        <p:tav tm="100000">
                                          <p:val>
                                            <p:strVal val="ppt_y"/>
                                          </p:val>
                                        </p:tav>
                                      </p:tavLst>
                                    </p:anim>
                                    <p:set>
                                      <p:cBhvr>
                                        <p:cTn id="147" dur="1" fill="hold">
                                          <p:stCondLst>
                                            <p:cond delay="1999"/>
                                          </p:stCondLst>
                                        </p:cTn>
                                        <p:tgtEl>
                                          <p:spTgt spid="6"/>
                                        </p:tgtEl>
                                        <p:attrNameLst>
                                          <p:attrName>style.visibility</p:attrName>
                                        </p:attrNameLst>
                                      </p:cBhvr>
                                      <p:to>
                                        <p:strVal val="hidden"/>
                                      </p:to>
                                    </p:set>
                                  </p:childTnLst>
                                </p:cTn>
                              </p:par>
                              <p:par>
                                <p:cTn id="148" presetID="2" presetClass="exit" presetSubtype="2" fill="hold" grpId="3" nodeType="withEffect">
                                  <p:stCondLst>
                                    <p:cond delay="0"/>
                                  </p:stCondLst>
                                  <p:childTnLst>
                                    <p:anim calcmode="lin" valueType="num">
                                      <p:cBhvr additive="base">
                                        <p:cTn id="149" dur="2000"/>
                                        <p:tgtEl>
                                          <p:spTgt spid="8"/>
                                        </p:tgtEl>
                                        <p:attrNameLst>
                                          <p:attrName>ppt_x</p:attrName>
                                        </p:attrNameLst>
                                      </p:cBhvr>
                                      <p:tavLst>
                                        <p:tav tm="0">
                                          <p:val>
                                            <p:strVal val="ppt_x"/>
                                          </p:val>
                                        </p:tav>
                                        <p:tav tm="100000">
                                          <p:val>
                                            <p:strVal val="1+ppt_w/2"/>
                                          </p:val>
                                        </p:tav>
                                      </p:tavLst>
                                    </p:anim>
                                    <p:anim calcmode="lin" valueType="num">
                                      <p:cBhvr additive="base">
                                        <p:cTn id="150" dur="2000"/>
                                        <p:tgtEl>
                                          <p:spTgt spid="8"/>
                                        </p:tgtEl>
                                        <p:attrNameLst>
                                          <p:attrName>ppt_y</p:attrName>
                                        </p:attrNameLst>
                                      </p:cBhvr>
                                      <p:tavLst>
                                        <p:tav tm="0">
                                          <p:val>
                                            <p:strVal val="ppt_y"/>
                                          </p:val>
                                        </p:tav>
                                        <p:tav tm="100000">
                                          <p:val>
                                            <p:strVal val="ppt_y"/>
                                          </p:val>
                                        </p:tav>
                                      </p:tavLst>
                                    </p:anim>
                                    <p:set>
                                      <p:cBhvr>
                                        <p:cTn id="151" dur="1" fill="hold">
                                          <p:stCondLst>
                                            <p:cond delay="1999"/>
                                          </p:stCondLst>
                                        </p:cTn>
                                        <p:tgtEl>
                                          <p:spTgt spid="8"/>
                                        </p:tgtEl>
                                        <p:attrNameLst>
                                          <p:attrName>style.visibility</p:attrName>
                                        </p:attrNameLst>
                                      </p:cBhvr>
                                      <p:to>
                                        <p:strVal val="hidden"/>
                                      </p:to>
                                    </p:set>
                                  </p:childTnLst>
                                </p:cTn>
                              </p:par>
                              <p:par>
                                <p:cTn id="152" presetID="2" presetClass="exit" presetSubtype="2" fill="hold" grpId="3" nodeType="withEffect">
                                  <p:stCondLst>
                                    <p:cond delay="0"/>
                                  </p:stCondLst>
                                  <p:childTnLst>
                                    <p:anim calcmode="lin" valueType="num">
                                      <p:cBhvr additive="base">
                                        <p:cTn id="153" dur="2000"/>
                                        <p:tgtEl>
                                          <p:spTgt spid="10"/>
                                        </p:tgtEl>
                                        <p:attrNameLst>
                                          <p:attrName>ppt_x</p:attrName>
                                        </p:attrNameLst>
                                      </p:cBhvr>
                                      <p:tavLst>
                                        <p:tav tm="0">
                                          <p:val>
                                            <p:strVal val="ppt_x"/>
                                          </p:val>
                                        </p:tav>
                                        <p:tav tm="100000">
                                          <p:val>
                                            <p:strVal val="1+ppt_w/2"/>
                                          </p:val>
                                        </p:tav>
                                      </p:tavLst>
                                    </p:anim>
                                    <p:anim calcmode="lin" valueType="num">
                                      <p:cBhvr additive="base">
                                        <p:cTn id="154" dur="2000"/>
                                        <p:tgtEl>
                                          <p:spTgt spid="10"/>
                                        </p:tgtEl>
                                        <p:attrNameLst>
                                          <p:attrName>ppt_y</p:attrName>
                                        </p:attrNameLst>
                                      </p:cBhvr>
                                      <p:tavLst>
                                        <p:tav tm="0">
                                          <p:val>
                                            <p:strVal val="ppt_y"/>
                                          </p:val>
                                        </p:tav>
                                        <p:tav tm="100000">
                                          <p:val>
                                            <p:strVal val="ppt_y"/>
                                          </p:val>
                                        </p:tav>
                                      </p:tavLst>
                                    </p:anim>
                                    <p:set>
                                      <p:cBhvr>
                                        <p:cTn id="155" dur="1" fill="hold">
                                          <p:stCondLst>
                                            <p:cond delay="1999"/>
                                          </p:stCondLst>
                                        </p:cTn>
                                        <p:tgtEl>
                                          <p:spTgt spid="10"/>
                                        </p:tgtEl>
                                        <p:attrNameLst>
                                          <p:attrName>style.visibility</p:attrName>
                                        </p:attrNameLst>
                                      </p:cBhvr>
                                      <p:to>
                                        <p:strVal val="hidden"/>
                                      </p:to>
                                    </p:set>
                                  </p:childTnLst>
                                </p:cTn>
                              </p:par>
                              <p:par>
                                <p:cTn id="156" presetID="2" presetClass="exit" presetSubtype="2" fill="hold" grpId="3" nodeType="withEffect">
                                  <p:stCondLst>
                                    <p:cond delay="0"/>
                                  </p:stCondLst>
                                  <p:childTnLst>
                                    <p:anim calcmode="lin" valueType="num">
                                      <p:cBhvr additive="base">
                                        <p:cTn id="157" dur="2000"/>
                                        <p:tgtEl>
                                          <p:spTgt spid="11"/>
                                        </p:tgtEl>
                                        <p:attrNameLst>
                                          <p:attrName>ppt_x</p:attrName>
                                        </p:attrNameLst>
                                      </p:cBhvr>
                                      <p:tavLst>
                                        <p:tav tm="0">
                                          <p:val>
                                            <p:strVal val="ppt_x"/>
                                          </p:val>
                                        </p:tav>
                                        <p:tav tm="100000">
                                          <p:val>
                                            <p:strVal val="1+ppt_w/2"/>
                                          </p:val>
                                        </p:tav>
                                      </p:tavLst>
                                    </p:anim>
                                    <p:anim calcmode="lin" valueType="num">
                                      <p:cBhvr additive="base">
                                        <p:cTn id="158" dur="2000"/>
                                        <p:tgtEl>
                                          <p:spTgt spid="11"/>
                                        </p:tgtEl>
                                        <p:attrNameLst>
                                          <p:attrName>ppt_y</p:attrName>
                                        </p:attrNameLst>
                                      </p:cBhvr>
                                      <p:tavLst>
                                        <p:tav tm="0">
                                          <p:val>
                                            <p:strVal val="ppt_y"/>
                                          </p:val>
                                        </p:tav>
                                        <p:tav tm="100000">
                                          <p:val>
                                            <p:strVal val="ppt_y"/>
                                          </p:val>
                                        </p:tav>
                                      </p:tavLst>
                                    </p:anim>
                                    <p:set>
                                      <p:cBhvr>
                                        <p:cTn id="159" dur="1" fill="hold">
                                          <p:stCondLst>
                                            <p:cond delay="1999"/>
                                          </p:stCondLst>
                                        </p:cTn>
                                        <p:tgtEl>
                                          <p:spTgt spid="11"/>
                                        </p:tgtEl>
                                        <p:attrNameLst>
                                          <p:attrName>style.visibility</p:attrName>
                                        </p:attrNameLst>
                                      </p:cBhvr>
                                      <p:to>
                                        <p:strVal val="hidden"/>
                                      </p:to>
                                    </p:set>
                                  </p:childTnLst>
                                </p:cTn>
                              </p:par>
                              <p:par>
                                <p:cTn id="160" presetID="2" presetClass="exit" presetSubtype="2" fill="hold" grpId="3" nodeType="withEffect">
                                  <p:stCondLst>
                                    <p:cond delay="0"/>
                                  </p:stCondLst>
                                  <p:childTnLst>
                                    <p:anim calcmode="lin" valueType="num">
                                      <p:cBhvr additive="base">
                                        <p:cTn id="161" dur="2000"/>
                                        <p:tgtEl>
                                          <p:spTgt spid="12"/>
                                        </p:tgtEl>
                                        <p:attrNameLst>
                                          <p:attrName>ppt_x</p:attrName>
                                        </p:attrNameLst>
                                      </p:cBhvr>
                                      <p:tavLst>
                                        <p:tav tm="0">
                                          <p:val>
                                            <p:strVal val="ppt_x"/>
                                          </p:val>
                                        </p:tav>
                                        <p:tav tm="100000">
                                          <p:val>
                                            <p:strVal val="1+ppt_w/2"/>
                                          </p:val>
                                        </p:tav>
                                      </p:tavLst>
                                    </p:anim>
                                    <p:anim calcmode="lin" valueType="num">
                                      <p:cBhvr additive="base">
                                        <p:cTn id="162" dur="2000"/>
                                        <p:tgtEl>
                                          <p:spTgt spid="12"/>
                                        </p:tgtEl>
                                        <p:attrNameLst>
                                          <p:attrName>ppt_y</p:attrName>
                                        </p:attrNameLst>
                                      </p:cBhvr>
                                      <p:tavLst>
                                        <p:tav tm="0">
                                          <p:val>
                                            <p:strVal val="ppt_y"/>
                                          </p:val>
                                        </p:tav>
                                        <p:tav tm="100000">
                                          <p:val>
                                            <p:strVal val="ppt_y"/>
                                          </p:val>
                                        </p:tav>
                                      </p:tavLst>
                                    </p:anim>
                                    <p:set>
                                      <p:cBhvr>
                                        <p:cTn id="163" dur="1" fill="hold">
                                          <p:stCondLst>
                                            <p:cond delay="1999"/>
                                          </p:stCondLst>
                                        </p:cTn>
                                        <p:tgtEl>
                                          <p:spTgt spid="12"/>
                                        </p:tgtEl>
                                        <p:attrNameLst>
                                          <p:attrName>style.visibility</p:attrName>
                                        </p:attrNameLst>
                                      </p:cBhvr>
                                      <p:to>
                                        <p:strVal val="hidden"/>
                                      </p:to>
                                    </p:set>
                                  </p:childTnLst>
                                </p:cTn>
                              </p:par>
                              <p:par>
                                <p:cTn id="164" presetID="19" presetClass="exit" presetSubtype="5" fill="hold" grpId="4" nodeType="withEffect">
                                  <p:stCondLst>
                                    <p:cond delay="0"/>
                                  </p:stCondLst>
                                  <p:childTnLst>
                                    <p:anim calcmode="lin" valueType="num">
                                      <p:cBhvr>
                                        <p:cTn id="165" dur="2000"/>
                                        <p:tgtEl>
                                          <p:spTgt spid="4"/>
                                        </p:tgtEl>
                                        <p:attrNameLst>
                                          <p:attrName>ppt_w</p:attrName>
                                        </p:attrNameLst>
                                      </p:cBhvr>
                                      <p:tavLst>
                                        <p:tav tm="0">
                                          <p:val>
                                            <p:strVal val="ppt_w"/>
                                          </p:val>
                                        </p:tav>
                                        <p:tav tm="100000">
                                          <p:val>
                                            <p:strVal val="ppt_w"/>
                                          </p:val>
                                        </p:tav>
                                      </p:tavLst>
                                    </p:anim>
                                    <p:anim calcmode="lin" valueType="num">
                                      <p:cBhvr>
                                        <p:cTn id="166"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7" dur="1" fill="hold">
                                          <p:stCondLst>
                                            <p:cond delay="1999"/>
                                          </p:stCondLst>
                                        </p:cTn>
                                        <p:tgtEl>
                                          <p:spTgt spid="4"/>
                                        </p:tgtEl>
                                        <p:attrNameLst>
                                          <p:attrName>style.visibility</p:attrName>
                                        </p:attrNameLst>
                                      </p:cBhvr>
                                      <p:to>
                                        <p:strVal val="hidden"/>
                                      </p:to>
                                    </p:set>
                                  </p:childTnLst>
                                </p:cTn>
                              </p:par>
                              <p:par>
                                <p:cTn id="168" presetID="19" presetClass="exit" presetSubtype="5" fill="hold" grpId="4" nodeType="withEffect">
                                  <p:stCondLst>
                                    <p:cond delay="0"/>
                                  </p:stCondLst>
                                  <p:childTnLst>
                                    <p:anim calcmode="lin" valueType="num">
                                      <p:cBhvr>
                                        <p:cTn id="169" dur="2000"/>
                                        <p:tgtEl>
                                          <p:spTgt spid="6"/>
                                        </p:tgtEl>
                                        <p:attrNameLst>
                                          <p:attrName>ppt_w</p:attrName>
                                        </p:attrNameLst>
                                      </p:cBhvr>
                                      <p:tavLst>
                                        <p:tav tm="0">
                                          <p:val>
                                            <p:strVal val="ppt_w"/>
                                          </p:val>
                                        </p:tav>
                                        <p:tav tm="100000">
                                          <p:val>
                                            <p:strVal val="ppt_w"/>
                                          </p:val>
                                        </p:tav>
                                      </p:tavLst>
                                    </p:anim>
                                    <p:anim calcmode="lin" valueType="num">
                                      <p:cBhvr>
                                        <p:cTn id="170"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1" dur="1" fill="hold">
                                          <p:stCondLst>
                                            <p:cond delay="1999"/>
                                          </p:stCondLst>
                                        </p:cTn>
                                        <p:tgtEl>
                                          <p:spTgt spid="6"/>
                                        </p:tgtEl>
                                        <p:attrNameLst>
                                          <p:attrName>style.visibility</p:attrName>
                                        </p:attrNameLst>
                                      </p:cBhvr>
                                      <p:to>
                                        <p:strVal val="hidden"/>
                                      </p:to>
                                    </p:set>
                                  </p:childTnLst>
                                </p:cTn>
                              </p:par>
                              <p:par>
                                <p:cTn id="172" presetID="19" presetClass="exit" presetSubtype="5" fill="hold" grpId="4" nodeType="withEffect">
                                  <p:stCondLst>
                                    <p:cond delay="0"/>
                                  </p:stCondLst>
                                  <p:childTnLst>
                                    <p:anim calcmode="lin" valueType="num">
                                      <p:cBhvr>
                                        <p:cTn id="173" dur="2000"/>
                                        <p:tgtEl>
                                          <p:spTgt spid="8"/>
                                        </p:tgtEl>
                                        <p:attrNameLst>
                                          <p:attrName>ppt_w</p:attrName>
                                        </p:attrNameLst>
                                      </p:cBhvr>
                                      <p:tavLst>
                                        <p:tav tm="0">
                                          <p:val>
                                            <p:strVal val="ppt_w"/>
                                          </p:val>
                                        </p:tav>
                                        <p:tav tm="100000">
                                          <p:val>
                                            <p:strVal val="ppt_w"/>
                                          </p:val>
                                        </p:tav>
                                      </p:tavLst>
                                    </p:anim>
                                    <p:anim calcmode="lin" valueType="num">
                                      <p:cBhvr>
                                        <p:cTn id="174"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5" dur="1" fill="hold">
                                          <p:stCondLst>
                                            <p:cond delay="1999"/>
                                          </p:stCondLst>
                                        </p:cTn>
                                        <p:tgtEl>
                                          <p:spTgt spid="8"/>
                                        </p:tgtEl>
                                        <p:attrNameLst>
                                          <p:attrName>style.visibility</p:attrName>
                                        </p:attrNameLst>
                                      </p:cBhvr>
                                      <p:to>
                                        <p:strVal val="hidden"/>
                                      </p:to>
                                    </p:set>
                                  </p:childTnLst>
                                </p:cTn>
                              </p:par>
                              <p:par>
                                <p:cTn id="176" presetID="19" presetClass="exit" presetSubtype="5" fill="hold" grpId="4" nodeType="withEffect">
                                  <p:stCondLst>
                                    <p:cond delay="0"/>
                                  </p:stCondLst>
                                  <p:childTnLst>
                                    <p:anim calcmode="lin" valueType="num">
                                      <p:cBhvr>
                                        <p:cTn id="177" dur="2000"/>
                                        <p:tgtEl>
                                          <p:spTgt spid="10"/>
                                        </p:tgtEl>
                                        <p:attrNameLst>
                                          <p:attrName>ppt_w</p:attrName>
                                        </p:attrNameLst>
                                      </p:cBhvr>
                                      <p:tavLst>
                                        <p:tav tm="0">
                                          <p:val>
                                            <p:strVal val="ppt_w"/>
                                          </p:val>
                                        </p:tav>
                                        <p:tav tm="100000">
                                          <p:val>
                                            <p:strVal val="ppt_w"/>
                                          </p:val>
                                        </p:tav>
                                      </p:tavLst>
                                    </p:anim>
                                    <p:anim calcmode="lin" valueType="num">
                                      <p:cBhvr>
                                        <p:cTn id="178"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9" dur="1" fill="hold">
                                          <p:stCondLst>
                                            <p:cond delay="1999"/>
                                          </p:stCondLst>
                                        </p:cTn>
                                        <p:tgtEl>
                                          <p:spTgt spid="10"/>
                                        </p:tgtEl>
                                        <p:attrNameLst>
                                          <p:attrName>style.visibility</p:attrName>
                                        </p:attrNameLst>
                                      </p:cBhvr>
                                      <p:to>
                                        <p:strVal val="hidden"/>
                                      </p:to>
                                    </p:set>
                                  </p:childTnLst>
                                </p:cTn>
                              </p:par>
                              <p:par>
                                <p:cTn id="180" presetID="19" presetClass="exit" presetSubtype="5" fill="hold" grpId="4" nodeType="withEffect">
                                  <p:stCondLst>
                                    <p:cond delay="0"/>
                                  </p:stCondLst>
                                  <p:childTnLst>
                                    <p:anim calcmode="lin" valueType="num">
                                      <p:cBhvr>
                                        <p:cTn id="181" dur="2000"/>
                                        <p:tgtEl>
                                          <p:spTgt spid="11"/>
                                        </p:tgtEl>
                                        <p:attrNameLst>
                                          <p:attrName>ppt_w</p:attrName>
                                        </p:attrNameLst>
                                      </p:cBhvr>
                                      <p:tavLst>
                                        <p:tav tm="0">
                                          <p:val>
                                            <p:strVal val="ppt_w"/>
                                          </p:val>
                                        </p:tav>
                                        <p:tav tm="100000">
                                          <p:val>
                                            <p:strVal val="ppt_w"/>
                                          </p:val>
                                        </p:tav>
                                      </p:tavLst>
                                    </p:anim>
                                    <p:anim calcmode="lin" valueType="num">
                                      <p:cBhvr>
                                        <p:cTn id="182"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3" dur="1" fill="hold">
                                          <p:stCondLst>
                                            <p:cond delay="1999"/>
                                          </p:stCondLst>
                                        </p:cTn>
                                        <p:tgtEl>
                                          <p:spTgt spid="11"/>
                                        </p:tgtEl>
                                        <p:attrNameLst>
                                          <p:attrName>style.visibility</p:attrName>
                                        </p:attrNameLst>
                                      </p:cBhvr>
                                      <p:to>
                                        <p:strVal val="hidden"/>
                                      </p:to>
                                    </p:set>
                                  </p:childTnLst>
                                </p:cTn>
                              </p:par>
                              <p:par>
                                <p:cTn id="184" presetID="19" presetClass="exit" presetSubtype="5" fill="hold" grpId="4" nodeType="withEffect">
                                  <p:stCondLst>
                                    <p:cond delay="0"/>
                                  </p:stCondLst>
                                  <p:childTnLst>
                                    <p:anim calcmode="lin" valueType="num">
                                      <p:cBhvr>
                                        <p:cTn id="185" dur="2000"/>
                                        <p:tgtEl>
                                          <p:spTgt spid="12"/>
                                        </p:tgtEl>
                                        <p:attrNameLst>
                                          <p:attrName>ppt_w</p:attrName>
                                        </p:attrNameLst>
                                      </p:cBhvr>
                                      <p:tavLst>
                                        <p:tav tm="0">
                                          <p:val>
                                            <p:strVal val="ppt_w"/>
                                          </p:val>
                                        </p:tav>
                                        <p:tav tm="100000">
                                          <p:val>
                                            <p:strVal val="ppt_w"/>
                                          </p:val>
                                        </p:tav>
                                      </p:tavLst>
                                    </p:anim>
                                    <p:anim calcmode="lin" valueType="num">
                                      <p:cBhvr>
                                        <p:cTn id="186"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7" dur="1" fill="hold">
                                          <p:stCondLst>
                                            <p:cond delay="1999"/>
                                          </p:stCondLst>
                                        </p:cTn>
                                        <p:tgtEl>
                                          <p:spTgt spid="12"/>
                                        </p:tgtEl>
                                        <p:attrNameLst>
                                          <p:attrName>style.visibility</p:attrName>
                                        </p:attrNameLst>
                                      </p:cBhvr>
                                      <p:to>
                                        <p:strVal val="hidden"/>
                                      </p:to>
                                    </p:set>
                                  </p:childTnLst>
                                </p:cTn>
                              </p:par>
                              <p:par>
                                <p:cTn id="188" presetID="2" presetClass="exit" presetSubtype="8" fill="hold" grpId="3" nodeType="withEffect">
                                  <p:stCondLst>
                                    <p:cond delay="0"/>
                                  </p:stCondLst>
                                  <p:childTnLst>
                                    <p:anim calcmode="lin" valueType="num">
                                      <p:cBhvr additive="base">
                                        <p:cTn id="189" dur="2000"/>
                                        <p:tgtEl>
                                          <p:spTgt spid="5"/>
                                        </p:tgtEl>
                                        <p:attrNameLst>
                                          <p:attrName>ppt_x</p:attrName>
                                        </p:attrNameLst>
                                      </p:cBhvr>
                                      <p:tavLst>
                                        <p:tav tm="0">
                                          <p:val>
                                            <p:strVal val="ppt_x"/>
                                          </p:val>
                                        </p:tav>
                                        <p:tav tm="100000">
                                          <p:val>
                                            <p:strVal val="0-ppt_w/2"/>
                                          </p:val>
                                        </p:tav>
                                      </p:tavLst>
                                    </p:anim>
                                    <p:anim calcmode="lin" valueType="num">
                                      <p:cBhvr additive="base">
                                        <p:cTn id="190" dur="2000"/>
                                        <p:tgtEl>
                                          <p:spTgt spid="5"/>
                                        </p:tgtEl>
                                        <p:attrNameLst>
                                          <p:attrName>ppt_y</p:attrName>
                                        </p:attrNameLst>
                                      </p:cBhvr>
                                      <p:tavLst>
                                        <p:tav tm="0">
                                          <p:val>
                                            <p:strVal val="ppt_y"/>
                                          </p:val>
                                        </p:tav>
                                        <p:tav tm="100000">
                                          <p:val>
                                            <p:strVal val="ppt_y"/>
                                          </p:val>
                                        </p:tav>
                                      </p:tavLst>
                                    </p:anim>
                                    <p:set>
                                      <p:cBhvr>
                                        <p:cTn id="191" dur="1" fill="hold">
                                          <p:stCondLst>
                                            <p:cond delay="1999"/>
                                          </p:stCondLst>
                                        </p:cTn>
                                        <p:tgtEl>
                                          <p:spTgt spid="5"/>
                                        </p:tgtEl>
                                        <p:attrNameLst>
                                          <p:attrName>style.visibility</p:attrName>
                                        </p:attrNameLst>
                                      </p:cBhvr>
                                      <p:to>
                                        <p:strVal val="hidden"/>
                                      </p:to>
                                    </p:set>
                                  </p:childTnLst>
                                </p:cTn>
                              </p:par>
                              <p:par>
                                <p:cTn id="192" presetID="2" presetClass="exit" presetSubtype="8" fill="hold" grpId="3" nodeType="withEffect">
                                  <p:stCondLst>
                                    <p:cond delay="0"/>
                                  </p:stCondLst>
                                  <p:childTnLst>
                                    <p:anim calcmode="lin" valueType="num">
                                      <p:cBhvr additive="base">
                                        <p:cTn id="193" dur="2000"/>
                                        <p:tgtEl>
                                          <p:spTgt spid="7"/>
                                        </p:tgtEl>
                                        <p:attrNameLst>
                                          <p:attrName>ppt_x</p:attrName>
                                        </p:attrNameLst>
                                      </p:cBhvr>
                                      <p:tavLst>
                                        <p:tav tm="0">
                                          <p:val>
                                            <p:strVal val="ppt_x"/>
                                          </p:val>
                                        </p:tav>
                                        <p:tav tm="100000">
                                          <p:val>
                                            <p:strVal val="0-ppt_w/2"/>
                                          </p:val>
                                        </p:tav>
                                      </p:tavLst>
                                    </p:anim>
                                    <p:anim calcmode="lin" valueType="num">
                                      <p:cBhvr additive="base">
                                        <p:cTn id="194" dur="2000"/>
                                        <p:tgtEl>
                                          <p:spTgt spid="7"/>
                                        </p:tgtEl>
                                        <p:attrNameLst>
                                          <p:attrName>ppt_y</p:attrName>
                                        </p:attrNameLst>
                                      </p:cBhvr>
                                      <p:tavLst>
                                        <p:tav tm="0">
                                          <p:val>
                                            <p:strVal val="ppt_y"/>
                                          </p:val>
                                        </p:tav>
                                        <p:tav tm="100000">
                                          <p:val>
                                            <p:strVal val="ppt_y"/>
                                          </p:val>
                                        </p:tav>
                                      </p:tavLst>
                                    </p:anim>
                                    <p:set>
                                      <p:cBhvr>
                                        <p:cTn id="195" dur="1" fill="hold">
                                          <p:stCondLst>
                                            <p:cond delay="1999"/>
                                          </p:stCondLst>
                                        </p:cTn>
                                        <p:tgtEl>
                                          <p:spTgt spid="7"/>
                                        </p:tgtEl>
                                        <p:attrNameLst>
                                          <p:attrName>style.visibility</p:attrName>
                                        </p:attrNameLst>
                                      </p:cBhvr>
                                      <p:to>
                                        <p:strVal val="hidden"/>
                                      </p:to>
                                    </p:set>
                                  </p:childTnLst>
                                </p:cTn>
                              </p:par>
                              <p:par>
                                <p:cTn id="196" presetID="2" presetClass="exit" presetSubtype="8" fill="hold" grpId="3" nodeType="withEffect">
                                  <p:stCondLst>
                                    <p:cond delay="0"/>
                                  </p:stCondLst>
                                  <p:childTnLst>
                                    <p:anim calcmode="lin" valueType="num">
                                      <p:cBhvr additive="base">
                                        <p:cTn id="197" dur="2000"/>
                                        <p:tgtEl>
                                          <p:spTgt spid="9"/>
                                        </p:tgtEl>
                                        <p:attrNameLst>
                                          <p:attrName>ppt_x</p:attrName>
                                        </p:attrNameLst>
                                      </p:cBhvr>
                                      <p:tavLst>
                                        <p:tav tm="0">
                                          <p:val>
                                            <p:strVal val="ppt_x"/>
                                          </p:val>
                                        </p:tav>
                                        <p:tav tm="100000">
                                          <p:val>
                                            <p:strVal val="0-ppt_w/2"/>
                                          </p:val>
                                        </p:tav>
                                      </p:tavLst>
                                    </p:anim>
                                    <p:anim calcmode="lin" valueType="num">
                                      <p:cBhvr additive="base">
                                        <p:cTn id="198" dur="2000"/>
                                        <p:tgtEl>
                                          <p:spTgt spid="9"/>
                                        </p:tgtEl>
                                        <p:attrNameLst>
                                          <p:attrName>ppt_y</p:attrName>
                                        </p:attrNameLst>
                                      </p:cBhvr>
                                      <p:tavLst>
                                        <p:tav tm="0">
                                          <p:val>
                                            <p:strVal val="ppt_y"/>
                                          </p:val>
                                        </p:tav>
                                        <p:tav tm="100000">
                                          <p:val>
                                            <p:strVal val="ppt_y"/>
                                          </p:val>
                                        </p:tav>
                                      </p:tavLst>
                                    </p:anim>
                                    <p:set>
                                      <p:cBhvr>
                                        <p:cTn id="199" dur="1" fill="hold">
                                          <p:stCondLst>
                                            <p:cond delay="1999"/>
                                          </p:stCondLst>
                                        </p:cTn>
                                        <p:tgtEl>
                                          <p:spTgt spid="9"/>
                                        </p:tgtEl>
                                        <p:attrNameLst>
                                          <p:attrName>style.visibility</p:attrName>
                                        </p:attrNameLst>
                                      </p:cBhvr>
                                      <p:to>
                                        <p:strVal val="hidden"/>
                                      </p:to>
                                    </p:set>
                                  </p:childTnLst>
                                </p:cTn>
                              </p:par>
                              <p:par>
                                <p:cTn id="200" presetID="2" presetClass="exit" presetSubtype="8" fill="hold" grpId="3" nodeType="withEffect">
                                  <p:stCondLst>
                                    <p:cond delay="0"/>
                                  </p:stCondLst>
                                  <p:childTnLst>
                                    <p:anim calcmode="lin" valueType="num">
                                      <p:cBhvr additive="base">
                                        <p:cTn id="201" dur="2000"/>
                                        <p:tgtEl>
                                          <p:spTgt spid="13"/>
                                        </p:tgtEl>
                                        <p:attrNameLst>
                                          <p:attrName>ppt_x</p:attrName>
                                        </p:attrNameLst>
                                      </p:cBhvr>
                                      <p:tavLst>
                                        <p:tav tm="0">
                                          <p:val>
                                            <p:strVal val="ppt_x"/>
                                          </p:val>
                                        </p:tav>
                                        <p:tav tm="100000">
                                          <p:val>
                                            <p:strVal val="0-ppt_w/2"/>
                                          </p:val>
                                        </p:tav>
                                      </p:tavLst>
                                    </p:anim>
                                    <p:anim calcmode="lin" valueType="num">
                                      <p:cBhvr additive="base">
                                        <p:cTn id="202" dur="2000"/>
                                        <p:tgtEl>
                                          <p:spTgt spid="13"/>
                                        </p:tgtEl>
                                        <p:attrNameLst>
                                          <p:attrName>ppt_y</p:attrName>
                                        </p:attrNameLst>
                                      </p:cBhvr>
                                      <p:tavLst>
                                        <p:tav tm="0">
                                          <p:val>
                                            <p:strVal val="ppt_y"/>
                                          </p:val>
                                        </p:tav>
                                        <p:tav tm="100000">
                                          <p:val>
                                            <p:strVal val="ppt_y"/>
                                          </p:val>
                                        </p:tav>
                                      </p:tavLst>
                                    </p:anim>
                                    <p:set>
                                      <p:cBhvr>
                                        <p:cTn id="203" dur="1" fill="hold">
                                          <p:stCondLst>
                                            <p:cond delay="1999"/>
                                          </p:stCondLst>
                                        </p:cTn>
                                        <p:tgtEl>
                                          <p:spTgt spid="13"/>
                                        </p:tgtEl>
                                        <p:attrNameLst>
                                          <p:attrName>style.visibility</p:attrName>
                                        </p:attrNameLst>
                                      </p:cBhvr>
                                      <p:to>
                                        <p:strVal val="hidden"/>
                                      </p:to>
                                    </p:set>
                                  </p:childTnLst>
                                </p:cTn>
                              </p:par>
                              <p:par>
                                <p:cTn id="204" presetID="2" presetClass="exit" presetSubtype="8" fill="hold" grpId="3" nodeType="withEffect">
                                  <p:stCondLst>
                                    <p:cond delay="0"/>
                                  </p:stCondLst>
                                  <p:childTnLst>
                                    <p:anim calcmode="lin" valueType="num">
                                      <p:cBhvr additive="base">
                                        <p:cTn id="205" dur="2000"/>
                                        <p:tgtEl>
                                          <p:spTgt spid="14"/>
                                        </p:tgtEl>
                                        <p:attrNameLst>
                                          <p:attrName>ppt_x</p:attrName>
                                        </p:attrNameLst>
                                      </p:cBhvr>
                                      <p:tavLst>
                                        <p:tav tm="0">
                                          <p:val>
                                            <p:strVal val="ppt_x"/>
                                          </p:val>
                                        </p:tav>
                                        <p:tav tm="100000">
                                          <p:val>
                                            <p:strVal val="0-ppt_w/2"/>
                                          </p:val>
                                        </p:tav>
                                      </p:tavLst>
                                    </p:anim>
                                    <p:anim calcmode="lin" valueType="num">
                                      <p:cBhvr additive="base">
                                        <p:cTn id="206" dur="2000"/>
                                        <p:tgtEl>
                                          <p:spTgt spid="14"/>
                                        </p:tgtEl>
                                        <p:attrNameLst>
                                          <p:attrName>ppt_y</p:attrName>
                                        </p:attrNameLst>
                                      </p:cBhvr>
                                      <p:tavLst>
                                        <p:tav tm="0">
                                          <p:val>
                                            <p:strVal val="ppt_y"/>
                                          </p:val>
                                        </p:tav>
                                        <p:tav tm="100000">
                                          <p:val>
                                            <p:strVal val="ppt_y"/>
                                          </p:val>
                                        </p:tav>
                                      </p:tavLst>
                                    </p:anim>
                                    <p:set>
                                      <p:cBhvr>
                                        <p:cTn id="207" dur="1" fill="hold">
                                          <p:stCondLst>
                                            <p:cond delay="1999"/>
                                          </p:stCondLst>
                                        </p:cTn>
                                        <p:tgtEl>
                                          <p:spTgt spid="14"/>
                                        </p:tgtEl>
                                        <p:attrNameLst>
                                          <p:attrName>style.visibility</p:attrName>
                                        </p:attrNameLst>
                                      </p:cBhvr>
                                      <p:to>
                                        <p:strVal val="hidden"/>
                                      </p:to>
                                    </p:set>
                                  </p:childTnLst>
                                </p:cTn>
                              </p:par>
                              <p:par>
                                <p:cTn id="208" presetID="2" presetClass="exit" presetSubtype="8" fill="hold" grpId="3" nodeType="withEffect">
                                  <p:stCondLst>
                                    <p:cond delay="0"/>
                                  </p:stCondLst>
                                  <p:childTnLst>
                                    <p:anim calcmode="lin" valueType="num">
                                      <p:cBhvr additive="base">
                                        <p:cTn id="209" dur="2000"/>
                                        <p:tgtEl>
                                          <p:spTgt spid="15"/>
                                        </p:tgtEl>
                                        <p:attrNameLst>
                                          <p:attrName>ppt_x</p:attrName>
                                        </p:attrNameLst>
                                      </p:cBhvr>
                                      <p:tavLst>
                                        <p:tav tm="0">
                                          <p:val>
                                            <p:strVal val="ppt_x"/>
                                          </p:val>
                                        </p:tav>
                                        <p:tav tm="100000">
                                          <p:val>
                                            <p:strVal val="0-ppt_w/2"/>
                                          </p:val>
                                        </p:tav>
                                      </p:tavLst>
                                    </p:anim>
                                    <p:anim calcmode="lin" valueType="num">
                                      <p:cBhvr additive="base">
                                        <p:cTn id="210" dur="2000"/>
                                        <p:tgtEl>
                                          <p:spTgt spid="15"/>
                                        </p:tgtEl>
                                        <p:attrNameLst>
                                          <p:attrName>ppt_y</p:attrName>
                                        </p:attrNameLst>
                                      </p:cBhvr>
                                      <p:tavLst>
                                        <p:tav tm="0">
                                          <p:val>
                                            <p:strVal val="ppt_y"/>
                                          </p:val>
                                        </p:tav>
                                        <p:tav tm="100000">
                                          <p:val>
                                            <p:strVal val="ppt_y"/>
                                          </p:val>
                                        </p:tav>
                                      </p:tavLst>
                                    </p:anim>
                                    <p:set>
                                      <p:cBhvr>
                                        <p:cTn id="211" dur="1" fill="hold">
                                          <p:stCondLst>
                                            <p:cond delay="1999"/>
                                          </p:stCondLst>
                                        </p:cTn>
                                        <p:tgtEl>
                                          <p:spTgt spid="15"/>
                                        </p:tgtEl>
                                        <p:attrNameLst>
                                          <p:attrName>style.visibility</p:attrName>
                                        </p:attrNameLst>
                                      </p:cBhvr>
                                      <p:to>
                                        <p:strVal val="hidden"/>
                                      </p:to>
                                    </p:set>
                                  </p:childTnLst>
                                </p:cTn>
                              </p:par>
                              <p:par>
                                <p:cTn id="212" presetID="3" presetClass="exit" presetSubtype="10" fill="hold" grpId="5" nodeType="withEffect">
                                  <p:stCondLst>
                                    <p:cond delay="0"/>
                                  </p:stCondLst>
                                  <p:childTnLst>
                                    <p:animEffect transition="out" filter="blinds(horizontal)">
                                      <p:cBhvr>
                                        <p:cTn id="213" dur="2000"/>
                                        <p:tgtEl>
                                          <p:spTgt spid="4"/>
                                        </p:tgtEl>
                                      </p:cBhvr>
                                    </p:animEffect>
                                    <p:set>
                                      <p:cBhvr>
                                        <p:cTn id="214" dur="1" fill="hold">
                                          <p:stCondLst>
                                            <p:cond delay="1999"/>
                                          </p:stCondLst>
                                        </p:cTn>
                                        <p:tgtEl>
                                          <p:spTgt spid="4"/>
                                        </p:tgtEl>
                                        <p:attrNameLst>
                                          <p:attrName>style.visibility</p:attrName>
                                        </p:attrNameLst>
                                      </p:cBhvr>
                                      <p:to>
                                        <p:strVal val="hidden"/>
                                      </p:to>
                                    </p:set>
                                  </p:childTnLst>
                                </p:cTn>
                              </p:par>
                              <p:par>
                                <p:cTn id="215" presetID="3" presetClass="exit" presetSubtype="10" fill="hold" grpId="5" nodeType="withEffect">
                                  <p:stCondLst>
                                    <p:cond delay="0"/>
                                  </p:stCondLst>
                                  <p:childTnLst>
                                    <p:animEffect transition="out" filter="blinds(horizontal)">
                                      <p:cBhvr>
                                        <p:cTn id="216" dur="2000"/>
                                        <p:tgtEl>
                                          <p:spTgt spid="6"/>
                                        </p:tgtEl>
                                      </p:cBhvr>
                                    </p:animEffect>
                                    <p:set>
                                      <p:cBhvr>
                                        <p:cTn id="217" dur="1" fill="hold">
                                          <p:stCondLst>
                                            <p:cond delay="1999"/>
                                          </p:stCondLst>
                                        </p:cTn>
                                        <p:tgtEl>
                                          <p:spTgt spid="6"/>
                                        </p:tgtEl>
                                        <p:attrNameLst>
                                          <p:attrName>style.visibility</p:attrName>
                                        </p:attrNameLst>
                                      </p:cBhvr>
                                      <p:to>
                                        <p:strVal val="hidden"/>
                                      </p:to>
                                    </p:set>
                                  </p:childTnLst>
                                </p:cTn>
                              </p:par>
                              <p:par>
                                <p:cTn id="218" presetID="3" presetClass="exit" presetSubtype="10" fill="hold" grpId="5" nodeType="withEffect">
                                  <p:stCondLst>
                                    <p:cond delay="0"/>
                                  </p:stCondLst>
                                  <p:childTnLst>
                                    <p:animEffect transition="out" filter="blinds(horizontal)">
                                      <p:cBhvr>
                                        <p:cTn id="219" dur="2000"/>
                                        <p:tgtEl>
                                          <p:spTgt spid="8"/>
                                        </p:tgtEl>
                                      </p:cBhvr>
                                    </p:animEffect>
                                    <p:set>
                                      <p:cBhvr>
                                        <p:cTn id="220" dur="1" fill="hold">
                                          <p:stCondLst>
                                            <p:cond delay="1999"/>
                                          </p:stCondLst>
                                        </p:cTn>
                                        <p:tgtEl>
                                          <p:spTgt spid="8"/>
                                        </p:tgtEl>
                                        <p:attrNameLst>
                                          <p:attrName>style.visibility</p:attrName>
                                        </p:attrNameLst>
                                      </p:cBhvr>
                                      <p:to>
                                        <p:strVal val="hidden"/>
                                      </p:to>
                                    </p:set>
                                  </p:childTnLst>
                                </p:cTn>
                              </p:par>
                              <p:par>
                                <p:cTn id="221" presetID="3" presetClass="exit" presetSubtype="10" fill="hold" grpId="5" nodeType="withEffect">
                                  <p:stCondLst>
                                    <p:cond delay="0"/>
                                  </p:stCondLst>
                                  <p:childTnLst>
                                    <p:animEffect transition="out" filter="blinds(horizontal)">
                                      <p:cBhvr>
                                        <p:cTn id="222" dur="2000"/>
                                        <p:tgtEl>
                                          <p:spTgt spid="10"/>
                                        </p:tgtEl>
                                      </p:cBhvr>
                                    </p:animEffect>
                                    <p:set>
                                      <p:cBhvr>
                                        <p:cTn id="223" dur="1" fill="hold">
                                          <p:stCondLst>
                                            <p:cond delay="1999"/>
                                          </p:stCondLst>
                                        </p:cTn>
                                        <p:tgtEl>
                                          <p:spTgt spid="10"/>
                                        </p:tgtEl>
                                        <p:attrNameLst>
                                          <p:attrName>style.visibility</p:attrName>
                                        </p:attrNameLst>
                                      </p:cBhvr>
                                      <p:to>
                                        <p:strVal val="hidden"/>
                                      </p:to>
                                    </p:set>
                                  </p:childTnLst>
                                </p:cTn>
                              </p:par>
                              <p:par>
                                <p:cTn id="224" presetID="3" presetClass="exit" presetSubtype="10" fill="hold" grpId="5" nodeType="withEffect">
                                  <p:stCondLst>
                                    <p:cond delay="0"/>
                                  </p:stCondLst>
                                  <p:childTnLst>
                                    <p:animEffect transition="out" filter="blinds(horizontal)">
                                      <p:cBhvr>
                                        <p:cTn id="225" dur="2000"/>
                                        <p:tgtEl>
                                          <p:spTgt spid="11"/>
                                        </p:tgtEl>
                                      </p:cBhvr>
                                    </p:animEffect>
                                    <p:set>
                                      <p:cBhvr>
                                        <p:cTn id="226" dur="1" fill="hold">
                                          <p:stCondLst>
                                            <p:cond delay="1999"/>
                                          </p:stCondLst>
                                        </p:cTn>
                                        <p:tgtEl>
                                          <p:spTgt spid="11"/>
                                        </p:tgtEl>
                                        <p:attrNameLst>
                                          <p:attrName>style.visibility</p:attrName>
                                        </p:attrNameLst>
                                      </p:cBhvr>
                                      <p:to>
                                        <p:strVal val="hidden"/>
                                      </p:to>
                                    </p:set>
                                  </p:childTnLst>
                                </p:cTn>
                              </p:par>
                              <p:par>
                                <p:cTn id="227" presetID="3" presetClass="exit" presetSubtype="10" fill="hold" grpId="5" nodeType="withEffect">
                                  <p:stCondLst>
                                    <p:cond delay="0"/>
                                  </p:stCondLst>
                                  <p:childTnLst>
                                    <p:animEffect transition="out" filter="blinds(horizontal)">
                                      <p:cBhvr>
                                        <p:cTn id="228" dur="2000"/>
                                        <p:tgtEl>
                                          <p:spTgt spid="12"/>
                                        </p:tgtEl>
                                      </p:cBhvr>
                                    </p:animEffect>
                                    <p:set>
                                      <p:cBhvr>
                                        <p:cTn id="229" dur="1" fill="hold">
                                          <p:stCondLst>
                                            <p:cond delay="1999"/>
                                          </p:stCondLst>
                                        </p:cTn>
                                        <p:tgtEl>
                                          <p:spTgt spid="12"/>
                                        </p:tgtEl>
                                        <p:attrNameLst>
                                          <p:attrName>style.visibility</p:attrName>
                                        </p:attrNameLst>
                                      </p:cBhvr>
                                      <p:to>
                                        <p:strVal val="hidden"/>
                                      </p:to>
                                    </p:set>
                                  </p:childTnLst>
                                </p:cTn>
                              </p:par>
                              <p:par>
                                <p:cTn id="230" presetID="3" presetClass="exit" presetSubtype="10" fill="hold" grpId="5" nodeType="withEffect">
                                  <p:stCondLst>
                                    <p:cond delay="0"/>
                                  </p:stCondLst>
                                  <p:childTnLst>
                                    <p:animEffect transition="out" filter="blinds(horizontal)">
                                      <p:cBhvr>
                                        <p:cTn id="231" dur="2000"/>
                                        <p:tgtEl>
                                          <p:spTgt spid="5"/>
                                        </p:tgtEl>
                                      </p:cBhvr>
                                    </p:animEffect>
                                    <p:set>
                                      <p:cBhvr>
                                        <p:cTn id="232" dur="1" fill="hold">
                                          <p:stCondLst>
                                            <p:cond delay="1999"/>
                                          </p:stCondLst>
                                        </p:cTn>
                                        <p:tgtEl>
                                          <p:spTgt spid="5"/>
                                        </p:tgtEl>
                                        <p:attrNameLst>
                                          <p:attrName>style.visibility</p:attrName>
                                        </p:attrNameLst>
                                      </p:cBhvr>
                                      <p:to>
                                        <p:strVal val="hidden"/>
                                      </p:to>
                                    </p:set>
                                  </p:childTnLst>
                                </p:cTn>
                              </p:par>
                              <p:par>
                                <p:cTn id="233" presetID="3" presetClass="exit" presetSubtype="10" fill="hold" grpId="5" nodeType="withEffect">
                                  <p:stCondLst>
                                    <p:cond delay="0"/>
                                  </p:stCondLst>
                                  <p:childTnLst>
                                    <p:animEffect transition="out" filter="blinds(horizontal)">
                                      <p:cBhvr>
                                        <p:cTn id="234" dur="2000"/>
                                        <p:tgtEl>
                                          <p:spTgt spid="7"/>
                                        </p:tgtEl>
                                      </p:cBhvr>
                                    </p:animEffect>
                                    <p:set>
                                      <p:cBhvr>
                                        <p:cTn id="235" dur="1" fill="hold">
                                          <p:stCondLst>
                                            <p:cond delay="1999"/>
                                          </p:stCondLst>
                                        </p:cTn>
                                        <p:tgtEl>
                                          <p:spTgt spid="7"/>
                                        </p:tgtEl>
                                        <p:attrNameLst>
                                          <p:attrName>style.visibility</p:attrName>
                                        </p:attrNameLst>
                                      </p:cBhvr>
                                      <p:to>
                                        <p:strVal val="hidden"/>
                                      </p:to>
                                    </p:set>
                                  </p:childTnLst>
                                </p:cTn>
                              </p:par>
                              <p:par>
                                <p:cTn id="236" presetID="3" presetClass="exit" presetSubtype="10" fill="hold" grpId="5" nodeType="withEffect">
                                  <p:stCondLst>
                                    <p:cond delay="0"/>
                                  </p:stCondLst>
                                  <p:childTnLst>
                                    <p:animEffect transition="out" filter="blinds(horizontal)">
                                      <p:cBhvr>
                                        <p:cTn id="237" dur="2000"/>
                                        <p:tgtEl>
                                          <p:spTgt spid="9"/>
                                        </p:tgtEl>
                                      </p:cBhvr>
                                    </p:animEffect>
                                    <p:set>
                                      <p:cBhvr>
                                        <p:cTn id="238" dur="1" fill="hold">
                                          <p:stCondLst>
                                            <p:cond delay="1999"/>
                                          </p:stCondLst>
                                        </p:cTn>
                                        <p:tgtEl>
                                          <p:spTgt spid="9"/>
                                        </p:tgtEl>
                                        <p:attrNameLst>
                                          <p:attrName>style.visibility</p:attrName>
                                        </p:attrNameLst>
                                      </p:cBhvr>
                                      <p:to>
                                        <p:strVal val="hidden"/>
                                      </p:to>
                                    </p:set>
                                  </p:childTnLst>
                                </p:cTn>
                              </p:par>
                              <p:par>
                                <p:cTn id="239" presetID="3" presetClass="exit" presetSubtype="10" fill="hold" grpId="5" nodeType="withEffect">
                                  <p:stCondLst>
                                    <p:cond delay="0"/>
                                  </p:stCondLst>
                                  <p:childTnLst>
                                    <p:animEffect transition="out" filter="blinds(horizontal)">
                                      <p:cBhvr>
                                        <p:cTn id="240" dur="2000"/>
                                        <p:tgtEl>
                                          <p:spTgt spid="13"/>
                                        </p:tgtEl>
                                      </p:cBhvr>
                                    </p:animEffect>
                                    <p:set>
                                      <p:cBhvr>
                                        <p:cTn id="241" dur="1" fill="hold">
                                          <p:stCondLst>
                                            <p:cond delay="1999"/>
                                          </p:stCondLst>
                                        </p:cTn>
                                        <p:tgtEl>
                                          <p:spTgt spid="13"/>
                                        </p:tgtEl>
                                        <p:attrNameLst>
                                          <p:attrName>style.visibility</p:attrName>
                                        </p:attrNameLst>
                                      </p:cBhvr>
                                      <p:to>
                                        <p:strVal val="hidden"/>
                                      </p:to>
                                    </p:set>
                                  </p:childTnLst>
                                </p:cTn>
                              </p:par>
                              <p:par>
                                <p:cTn id="242" presetID="3" presetClass="exit" presetSubtype="10" fill="hold" grpId="5" nodeType="withEffect">
                                  <p:stCondLst>
                                    <p:cond delay="0"/>
                                  </p:stCondLst>
                                  <p:childTnLst>
                                    <p:animEffect transition="out" filter="blinds(horizontal)">
                                      <p:cBhvr>
                                        <p:cTn id="243" dur="2000"/>
                                        <p:tgtEl>
                                          <p:spTgt spid="14"/>
                                        </p:tgtEl>
                                      </p:cBhvr>
                                    </p:animEffect>
                                    <p:set>
                                      <p:cBhvr>
                                        <p:cTn id="244" dur="1" fill="hold">
                                          <p:stCondLst>
                                            <p:cond delay="1999"/>
                                          </p:stCondLst>
                                        </p:cTn>
                                        <p:tgtEl>
                                          <p:spTgt spid="14"/>
                                        </p:tgtEl>
                                        <p:attrNameLst>
                                          <p:attrName>style.visibility</p:attrName>
                                        </p:attrNameLst>
                                      </p:cBhvr>
                                      <p:to>
                                        <p:strVal val="hidden"/>
                                      </p:to>
                                    </p:set>
                                  </p:childTnLst>
                                </p:cTn>
                              </p:par>
                              <p:par>
                                <p:cTn id="245" presetID="3" presetClass="exit" presetSubtype="10" fill="hold" grpId="5" nodeType="withEffect">
                                  <p:stCondLst>
                                    <p:cond delay="0"/>
                                  </p:stCondLst>
                                  <p:childTnLst>
                                    <p:animEffect transition="out" filter="blinds(horizontal)">
                                      <p:cBhvr>
                                        <p:cTn id="246" dur="2000"/>
                                        <p:tgtEl>
                                          <p:spTgt spid="15"/>
                                        </p:tgtEl>
                                      </p:cBhvr>
                                    </p:animEffect>
                                    <p:set>
                                      <p:cBhvr>
                                        <p:cTn id="247" dur="1" fill="hold">
                                          <p:stCondLst>
                                            <p:cond delay="1999"/>
                                          </p:stCondLst>
                                        </p:cTn>
                                        <p:tgtEl>
                                          <p:spTgt spid="15"/>
                                        </p:tgtEl>
                                        <p:attrNameLst>
                                          <p:attrName>style.visibility</p:attrName>
                                        </p:attrNameLst>
                                      </p:cBhvr>
                                      <p:to>
                                        <p:strVal val="hidden"/>
                                      </p:to>
                                    </p:set>
                                  </p:childTnLst>
                                </p:cTn>
                              </p:par>
                              <p:par>
                                <p:cTn id="248" presetID="19" presetClass="exit" presetSubtype="5" fill="hold" grpId="4" nodeType="withEffect">
                                  <p:stCondLst>
                                    <p:cond delay="0"/>
                                  </p:stCondLst>
                                  <p:childTnLst>
                                    <p:anim calcmode="lin" valueType="num">
                                      <p:cBhvr>
                                        <p:cTn id="249" dur="2000"/>
                                        <p:tgtEl>
                                          <p:spTgt spid="5"/>
                                        </p:tgtEl>
                                        <p:attrNameLst>
                                          <p:attrName>ppt_w</p:attrName>
                                        </p:attrNameLst>
                                      </p:cBhvr>
                                      <p:tavLst>
                                        <p:tav tm="0">
                                          <p:val>
                                            <p:strVal val="ppt_w"/>
                                          </p:val>
                                        </p:tav>
                                        <p:tav tm="100000">
                                          <p:val>
                                            <p:strVal val="ppt_w"/>
                                          </p:val>
                                        </p:tav>
                                      </p:tavLst>
                                    </p:anim>
                                    <p:anim calcmode="lin" valueType="num">
                                      <p:cBhvr>
                                        <p:cTn id="250"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1" dur="1" fill="hold">
                                          <p:stCondLst>
                                            <p:cond delay="1999"/>
                                          </p:stCondLst>
                                        </p:cTn>
                                        <p:tgtEl>
                                          <p:spTgt spid="5"/>
                                        </p:tgtEl>
                                        <p:attrNameLst>
                                          <p:attrName>style.visibility</p:attrName>
                                        </p:attrNameLst>
                                      </p:cBhvr>
                                      <p:to>
                                        <p:strVal val="hidden"/>
                                      </p:to>
                                    </p:set>
                                  </p:childTnLst>
                                </p:cTn>
                              </p:par>
                              <p:par>
                                <p:cTn id="252" presetID="19" presetClass="exit" presetSubtype="5" fill="hold" grpId="4" nodeType="withEffect">
                                  <p:stCondLst>
                                    <p:cond delay="0"/>
                                  </p:stCondLst>
                                  <p:childTnLst>
                                    <p:anim calcmode="lin" valueType="num">
                                      <p:cBhvr>
                                        <p:cTn id="253" dur="2000"/>
                                        <p:tgtEl>
                                          <p:spTgt spid="7"/>
                                        </p:tgtEl>
                                        <p:attrNameLst>
                                          <p:attrName>ppt_w</p:attrName>
                                        </p:attrNameLst>
                                      </p:cBhvr>
                                      <p:tavLst>
                                        <p:tav tm="0">
                                          <p:val>
                                            <p:strVal val="ppt_w"/>
                                          </p:val>
                                        </p:tav>
                                        <p:tav tm="100000">
                                          <p:val>
                                            <p:strVal val="ppt_w"/>
                                          </p:val>
                                        </p:tav>
                                      </p:tavLst>
                                    </p:anim>
                                    <p:anim calcmode="lin" valueType="num">
                                      <p:cBhvr>
                                        <p:cTn id="254"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5" dur="1" fill="hold">
                                          <p:stCondLst>
                                            <p:cond delay="1999"/>
                                          </p:stCondLst>
                                        </p:cTn>
                                        <p:tgtEl>
                                          <p:spTgt spid="7"/>
                                        </p:tgtEl>
                                        <p:attrNameLst>
                                          <p:attrName>style.visibility</p:attrName>
                                        </p:attrNameLst>
                                      </p:cBhvr>
                                      <p:to>
                                        <p:strVal val="hidden"/>
                                      </p:to>
                                    </p:set>
                                  </p:childTnLst>
                                </p:cTn>
                              </p:par>
                              <p:par>
                                <p:cTn id="256" presetID="19" presetClass="exit" presetSubtype="5" fill="hold" grpId="4" nodeType="withEffect">
                                  <p:stCondLst>
                                    <p:cond delay="0"/>
                                  </p:stCondLst>
                                  <p:childTnLst>
                                    <p:anim calcmode="lin" valueType="num">
                                      <p:cBhvr>
                                        <p:cTn id="257" dur="2000"/>
                                        <p:tgtEl>
                                          <p:spTgt spid="9"/>
                                        </p:tgtEl>
                                        <p:attrNameLst>
                                          <p:attrName>ppt_w</p:attrName>
                                        </p:attrNameLst>
                                      </p:cBhvr>
                                      <p:tavLst>
                                        <p:tav tm="0">
                                          <p:val>
                                            <p:strVal val="ppt_w"/>
                                          </p:val>
                                        </p:tav>
                                        <p:tav tm="100000">
                                          <p:val>
                                            <p:strVal val="ppt_w"/>
                                          </p:val>
                                        </p:tav>
                                      </p:tavLst>
                                    </p:anim>
                                    <p:anim calcmode="lin" valueType="num">
                                      <p:cBhvr>
                                        <p:cTn id="258"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9" dur="1" fill="hold">
                                          <p:stCondLst>
                                            <p:cond delay="1999"/>
                                          </p:stCondLst>
                                        </p:cTn>
                                        <p:tgtEl>
                                          <p:spTgt spid="9"/>
                                        </p:tgtEl>
                                        <p:attrNameLst>
                                          <p:attrName>style.visibility</p:attrName>
                                        </p:attrNameLst>
                                      </p:cBhvr>
                                      <p:to>
                                        <p:strVal val="hidden"/>
                                      </p:to>
                                    </p:set>
                                  </p:childTnLst>
                                </p:cTn>
                              </p:par>
                              <p:par>
                                <p:cTn id="260" presetID="19" presetClass="exit" presetSubtype="5" fill="hold" grpId="4" nodeType="withEffect">
                                  <p:stCondLst>
                                    <p:cond delay="0"/>
                                  </p:stCondLst>
                                  <p:childTnLst>
                                    <p:anim calcmode="lin" valueType="num">
                                      <p:cBhvr>
                                        <p:cTn id="261" dur="2000"/>
                                        <p:tgtEl>
                                          <p:spTgt spid="13"/>
                                        </p:tgtEl>
                                        <p:attrNameLst>
                                          <p:attrName>ppt_w</p:attrName>
                                        </p:attrNameLst>
                                      </p:cBhvr>
                                      <p:tavLst>
                                        <p:tav tm="0">
                                          <p:val>
                                            <p:strVal val="ppt_w"/>
                                          </p:val>
                                        </p:tav>
                                        <p:tav tm="100000">
                                          <p:val>
                                            <p:strVal val="ppt_w"/>
                                          </p:val>
                                        </p:tav>
                                      </p:tavLst>
                                    </p:anim>
                                    <p:anim calcmode="lin" valueType="num">
                                      <p:cBhvr>
                                        <p:cTn id="262"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3" dur="1" fill="hold">
                                          <p:stCondLst>
                                            <p:cond delay="1999"/>
                                          </p:stCondLst>
                                        </p:cTn>
                                        <p:tgtEl>
                                          <p:spTgt spid="13"/>
                                        </p:tgtEl>
                                        <p:attrNameLst>
                                          <p:attrName>style.visibility</p:attrName>
                                        </p:attrNameLst>
                                      </p:cBhvr>
                                      <p:to>
                                        <p:strVal val="hidden"/>
                                      </p:to>
                                    </p:set>
                                  </p:childTnLst>
                                </p:cTn>
                              </p:par>
                              <p:par>
                                <p:cTn id="264" presetID="19" presetClass="exit" presetSubtype="5" fill="hold" grpId="4" nodeType="withEffect">
                                  <p:stCondLst>
                                    <p:cond delay="0"/>
                                  </p:stCondLst>
                                  <p:childTnLst>
                                    <p:anim calcmode="lin" valueType="num">
                                      <p:cBhvr>
                                        <p:cTn id="265" dur="2000"/>
                                        <p:tgtEl>
                                          <p:spTgt spid="14"/>
                                        </p:tgtEl>
                                        <p:attrNameLst>
                                          <p:attrName>ppt_w</p:attrName>
                                        </p:attrNameLst>
                                      </p:cBhvr>
                                      <p:tavLst>
                                        <p:tav tm="0">
                                          <p:val>
                                            <p:strVal val="ppt_w"/>
                                          </p:val>
                                        </p:tav>
                                        <p:tav tm="100000">
                                          <p:val>
                                            <p:strVal val="ppt_w"/>
                                          </p:val>
                                        </p:tav>
                                      </p:tavLst>
                                    </p:anim>
                                    <p:anim calcmode="lin" valueType="num">
                                      <p:cBhvr>
                                        <p:cTn id="266"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7" dur="1" fill="hold">
                                          <p:stCondLst>
                                            <p:cond delay="1999"/>
                                          </p:stCondLst>
                                        </p:cTn>
                                        <p:tgtEl>
                                          <p:spTgt spid="14"/>
                                        </p:tgtEl>
                                        <p:attrNameLst>
                                          <p:attrName>style.visibility</p:attrName>
                                        </p:attrNameLst>
                                      </p:cBhvr>
                                      <p:to>
                                        <p:strVal val="hidden"/>
                                      </p:to>
                                    </p:set>
                                  </p:childTnLst>
                                </p:cTn>
                              </p:par>
                              <p:par>
                                <p:cTn id="268" presetID="19" presetClass="exit" presetSubtype="5" fill="hold" grpId="4" nodeType="withEffect">
                                  <p:stCondLst>
                                    <p:cond delay="0"/>
                                  </p:stCondLst>
                                  <p:childTnLst>
                                    <p:anim calcmode="lin" valueType="num">
                                      <p:cBhvr>
                                        <p:cTn id="269" dur="2000"/>
                                        <p:tgtEl>
                                          <p:spTgt spid="15"/>
                                        </p:tgtEl>
                                        <p:attrNameLst>
                                          <p:attrName>ppt_w</p:attrName>
                                        </p:attrNameLst>
                                      </p:cBhvr>
                                      <p:tavLst>
                                        <p:tav tm="0">
                                          <p:val>
                                            <p:strVal val="ppt_w"/>
                                          </p:val>
                                        </p:tav>
                                        <p:tav tm="100000">
                                          <p:val>
                                            <p:strVal val="ppt_w"/>
                                          </p:val>
                                        </p:tav>
                                      </p:tavLst>
                                    </p:anim>
                                    <p:anim calcmode="lin" valueType="num">
                                      <p:cBhvr>
                                        <p:cTn id="270"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1" dur="1" fill="hold">
                                          <p:stCondLst>
                                            <p:cond delay="1999"/>
                                          </p:stCondLst>
                                        </p:cTn>
                                        <p:tgtEl>
                                          <p:spTgt spid="15"/>
                                        </p:tgtEl>
                                        <p:attrNameLst>
                                          <p:attrName>style.visibility</p:attrName>
                                        </p:attrNameLst>
                                      </p:cBhvr>
                                      <p:to>
                                        <p:strVal val="hidden"/>
                                      </p:to>
                                    </p:set>
                                  </p:childTnLst>
                                </p:cTn>
                              </p:par>
                              <p:par>
                                <p:cTn id="272" presetID="17" presetClass="entr" presetSubtype="10"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ppt_w</p:attrName>
                                        </p:attrNameLst>
                                      </p:cBhvr>
                                      <p:tavLst>
                                        <p:tav tm="0">
                                          <p:val>
                                            <p:fltVal val="0"/>
                                          </p:val>
                                        </p:tav>
                                        <p:tav tm="100000">
                                          <p:val>
                                            <p:strVal val="#ppt_w"/>
                                          </p:val>
                                        </p:tav>
                                      </p:tavLst>
                                    </p:anim>
                                    <p:anim calcmode="lin" valueType="num">
                                      <p:cBhvr>
                                        <p:cTn id="27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axresdefault-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Triángulo rectángulo"/>
          <p:cNvSpPr/>
          <p:nvPr/>
        </p:nvSpPr>
        <p:spPr>
          <a:xfrm>
            <a:off x="4643438" y="-500054"/>
            <a:ext cx="1428760" cy="1214422"/>
          </a:xfrm>
          <a:prstGeom prst="rtTriangle">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riángulo rectángulo"/>
          <p:cNvSpPr/>
          <p:nvPr/>
        </p:nvSpPr>
        <p:spPr>
          <a:xfrm flipH="1">
            <a:off x="3143240" y="-500054"/>
            <a:ext cx="1428760" cy="1214422"/>
          </a:xfrm>
          <a:prstGeom prst="rtTriangle">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flipH="1">
            <a:off x="3143240" y="142864"/>
            <a:ext cx="1428760" cy="1214422"/>
          </a:xfrm>
          <a:prstGeom prst="rtTriangle">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a:off x="4643438" y="142864"/>
            <a:ext cx="1428760" cy="1214422"/>
          </a:xfrm>
          <a:prstGeom prst="rtTriangle">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3143240" y="785806"/>
            <a:ext cx="1428760" cy="1214422"/>
          </a:xfrm>
          <a:prstGeom prst="rtTriangle">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4643438" y="785806"/>
            <a:ext cx="1428760" cy="1214422"/>
          </a:xfrm>
          <a:prstGeom prst="rtTriangle">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4643438" y="1357310"/>
            <a:ext cx="1428760" cy="1214422"/>
          </a:xfrm>
          <a:prstGeom prst="rtTriangle">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3143240" y="1357310"/>
            <a:ext cx="1428760" cy="1214422"/>
          </a:xfrm>
          <a:prstGeom prst="rtTriangle">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3143240" y="1928814"/>
            <a:ext cx="1428760" cy="1214422"/>
          </a:xfrm>
          <a:prstGeom prst="rtTriangle">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a:off x="4643438" y="1928814"/>
            <a:ext cx="1428760" cy="1214422"/>
          </a:xfrm>
          <a:prstGeom prst="rtTriangle">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flipH="1">
            <a:off x="3143240" y="2428880"/>
            <a:ext cx="1428760" cy="1214422"/>
          </a:xfrm>
          <a:prstGeom prst="rtTriangle">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a:off x="4643438" y="2428880"/>
            <a:ext cx="1428760" cy="1214422"/>
          </a:xfrm>
          <a:prstGeom prst="rtTriangle">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a:off x="4643438" y="2928946"/>
            <a:ext cx="1428760" cy="1214422"/>
          </a:xfrm>
          <a:prstGeom prst="rtTriangle">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flipH="1">
            <a:off x="3143240" y="2928946"/>
            <a:ext cx="1428760" cy="1214422"/>
          </a:xfrm>
          <a:prstGeom prst="rtTriangle">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flipH="1">
            <a:off x="3143240" y="3429012"/>
            <a:ext cx="1428760" cy="1214422"/>
          </a:xfrm>
          <a:prstGeom prst="rtTriangle">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a:off x="4643438" y="3429012"/>
            <a:ext cx="1428760" cy="1214422"/>
          </a:xfrm>
          <a:prstGeom prst="rtTriangle">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flipH="1">
            <a:off x="3143240" y="3929078"/>
            <a:ext cx="1428760" cy="1214422"/>
          </a:xfrm>
          <a:prstGeom prst="rtTriangle">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a:off x="4643438" y="3929078"/>
            <a:ext cx="1428760" cy="1214422"/>
          </a:xfrm>
          <a:prstGeom prst="rtTriangle">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928726" y="-642960"/>
            <a:ext cx="10287072" cy="6929486"/>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13" presetClass="entr" presetSubtype="16" fill="hold" grpId="4"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4"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plus(in)">
                                      <p:cBhvr>
                                        <p:cTn id="12" dur="2000"/>
                                        <p:tgtEl>
                                          <p:spTgt spid="4"/>
                                        </p:tgtEl>
                                      </p:cBhvr>
                                    </p:animEffect>
                                  </p:childTnLst>
                                </p:cTn>
                              </p:par>
                              <p:par>
                                <p:cTn id="13" presetID="13" presetClass="entr" presetSubtype="16" fill="hold" grpId="4"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2000"/>
                                        <p:tgtEl>
                                          <p:spTgt spid="5"/>
                                        </p:tgtEl>
                                      </p:cBhvr>
                                    </p:animEffect>
                                  </p:childTnLst>
                                </p:cTn>
                              </p:par>
                              <p:par>
                                <p:cTn id="16" presetID="13" presetClass="entr" presetSubtype="16" fill="hold" grpId="4"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plus(in)">
                                      <p:cBhvr>
                                        <p:cTn id="18" dur="2000"/>
                                        <p:tgtEl>
                                          <p:spTgt spid="6"/>
                                        </p:tgtEl>
                                      </p:cBhvr>
                                    </p:animEffect>
                                  </p:childTnLst>
                                </p:cTn>
                              </p:par>
                              <p:par>
                                <p:cTn id="19" presetID="13" presetClass="entr" presetSubtype="16" fill="hold" grpId="4"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plus(in)">
                                      <p:cBhvr>
                                        <p:cTn id="21" dur="2000"/>
                                        <p:tgtEl>
                                          <p:spTgt spid="7"/>
                                        </p:tgtEl>
                                      </p:cBhvr>
                                    </p:animEffect>
                                  </p:childTnLst>
                                </p:cTn>
                              </p:par>
                              <p:par>
                                <p:cTn id="22" presetID="13" presetClass="entr" presetSubtype="16" fill="hold" grpId="4"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plus(in)">
                                      <p:cBhvr>
                                        <p:cTn id="24" dur="2000"/>
                                        <p:tgtEl>
                                          <p:spTgt spid="8"/>
                                        </p:tgtEl>
                                      </p:cBhvr>
                                    </p:animEffect>
                                  </p:childTnLst>
                                </p:cTn>
                              </p:par>
                              <p:par>
                                <p:cTn id="25" presetID="13" presetClass="entr" presetSubtype="16" fill="hold" grpId="4"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2000"/>
                                        <p:tgtEl>
                                          <p:spTgt spid="9"/>
                                        </p:tgtEl>
                                      </p:cBhvr>
                                    </p:animEffect>
                                  </p:childTnLst>
                                </p:cTn>
                              </p:par>
                              <p:par>
                                <p:cTn id="28" presetID="13" presetClass="entr" presetSubtype="16" fill="hold" grpId="4"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plus(in)">
                                      <p:cBhvr>
                                        <p:cTn id="30" dur="2000"/>
                                        <p:tgtEl>
                                          <p:spTgt spid="10"/>
                                        </p:tgtEl>
                                      </p:cBhvr>
                                    </p:animEffect>
                                  </p:childTnLst>
                                </p:cTn>
                              </p:par>
                              <p:par>
                                <p:cTn id="31" presetID="13" presetClass="entr" presetSubtype="16" fill="hold" grpId="4"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plus(in)">
                                      <p:cBhvr>
                                        <p:cTn id="33" dur="2000"/>
                                        <p:tgtEl>
                                          <p:spTgt spid="11"/>
                                        </p:tgtEl>
                                      </p:cBhvr>
                                    </p:animEffect>
                                  </p:childTnLst>
                                </p:cTn>
                              </p:par>
                              <p:par>
                                <p:cTn id="34" presetID="13" presetClass="entr" presetSubtype="16" fill="hold" grpId="4"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plus(in)">
                                      <p:cBhvr>
                                        <p:cTn id="36" dur="2000"/>
                                        <p:tgtEl>
                                          <p:spTgt spid="12"/>
                                        </p:tgtEl>
                                      </p:cBhvr>
                                    </p:animEffect>
                                  </p:childTnLst>
                                </p:cTn>
                              </p:par>
                              <p:par>
                                <p:cTn id="37" presetID="13" presetClass="entr" presetSubtype="16" fill="hold" grpId="4"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plus(in)">
                                      <p:cBhvr>
                                        <p:cTn id="39" dur="2000"/>
                                        <p:tgtEl>
                                          <p:spTgt spid="13"/>
                                        </p:tgtEl>
                                      </p:cBhvr>
                                    </p:animEffect>
                                  </p:childTnLst>
                                </p:cTn>
                              </p:par>
                              <p:par>
                                <p:cTn id="40" presetID="13" presetClass="entr" presetSubtype="16" fill="hold" grpId="4"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13" presetClass="entr" presetSubtype="16" fill="hold" grpId="4"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plus(in)">
                                      <p:cBhvr>
                                        <p:cTn id="45" dur="2000"/>
                                        <p:tgtEl>
                                          <p:spTgt spid="15"/>
                                        </p:tgtEl>
                                      </p:cBhvr>
                                    </p:animEffect>
                                  </p:childTnLst>
                                </p:cTn>
                              </p:par>
                              <p:par>
                                <p:cTn id="46" presetID="13" presetClass="entr" presetSubtype="16" fill="hold" grpId="4"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plus(in)">
                                      <p:cBhvr>
                                        <p:cTn id="48" dur="2000"/>
                                        <p:tgtEl>
                                          <p:spTgt spid="16"/>
                                        </p:tgtEl>
                                      </p:cBhvr>
                                    </p:animEffect>
                                  </p:childTnLst>
                                </p:cTn>
                              </p:par>
                              <p:par>
                                <p:cTn id="49" presetID="13" presetClass="entr" presetSubtype="16" fill="hold" grpId="4"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plus(in)">
                                      <p:cBhvr>
                                        <p:cTn id="51" dur="2000"/>
                                        <p:tgtEl>
                                          <p:spTgt spid="17"/>
                                        </p:tgtEl>
                                      </p:cBhvr>
                                    </p:animEffect>
                                  </p:childTnLst>
                                </p:cTn>
                              </p:par>
                              <p:par>
                                <p:cTn id="52" presetID="13" presetClass="entr" presetSubtype="16" fill="hold" grpId="4"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plus(in)">
                                      <p:cBhvr>
                                        <p:cTn id="54" dur="2000"/>
                                        <p:tgtEl>
                                          <p:spTgt spid="18"/>
                                        </p:tgtEl>
                                      </p:cBhvr>
                                    </p:animEffect>
                                  </p:childTnLst>
                                </p:cTn>
                              </p:par>
                              <p:par>
                                <p:cTn id="55" presetID="13" presetClass="entr" presetSubtype="16" fill="hold" grpId="4"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plus(in)">
                                      <p:cBhvr>
                                        <p:cTn id="57" dur="2000"/>
                                        <p:tgtEl>
                                          <p:spTgt spid="19"/>
                                        </p:tgtEl>
                                      </p:cBhvr>
                                    </p:animEffect>
                                  </p:childTnLst>
                                </p:cTn>
                              </p:par>
                              <p:par>
                                <p:cTn id="58" presetID="13" presetClass="entr" presetSubtype="16" fill="hold" grpId="4" nodeType="with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plus(in)">
                                      <p:cBhvr>
                                        <p:cTn id="60" dur="2000"/>
                                        <p:tgtEl>
                                          <p:spTgt spid="20"/>
                                        </p:tgtEl>
                                      </p:cBhvr>
                                    </p:animEffect>
                                  </p:childTnLst>
                                </p:cTn>
                              </p:par>
                              <p:par>
                                <p:cTn id="61" presetID="2" presetClass="entr" presetSubtype="12" fill="hold" grpId="0" nodeType="withEffect">
                                  <p:stCondLst>
                                    <p:cond delay="0"/>
                                  </p:stCondLst>
                                  <p:childTnLst>
                                    <p:set>
                                      <p:cBhvr>
                                        <p:cTn id="62" dur="1" fill="hold">
                                          <p:stCondLst>
                                            <p:cond delay="0"/>
                                          </p:stCondLst>
                                        </p:cTn>
                                        <p:tgtEl>
                                          <p:spTgt spid="4"/>
                                        </p:tgtEl>
                                        <p:attrNameLst>
                                          <p:attrName>style.visibility</p:attrName>
                                        </p:attrNameLst>
                                      </p:cBhvr>
                                      <p:to>
                                        <p:strVal val="visible"/>
                                      </p:to>
                                    </p:set>
                                    <p:anim calcmode="lin" valueType="num">
                                      <p:cBhvr additive="base">
                                        <p:cTn id="63" dur="2000" fill="hold"/>
                                        <p:tgtEl>
                                          <p:spTgt spid="4"/>
                                        </p:tgtEl>
                                        <p:attrNameLst>
                                          <p:attrName>ppt_x</p:attrName>
                                        </p:attrNameLst>
                                      </p:cBhvr>
                                      <p:tavLst>
                                        <p:tav tm="0">
                                          <p:val>
                                            <p:strVal val="0-#ppt_w/2"/>
                                          </p:val>
                                        </p:tav>
                                        <p:tav tm="100000">
                                          <p:val>
                                            <p:strVal val="#ppt_x"/>
                                          </p:val>
                                        </p:tav>
                                      </p:tavLst>
                                    </p:anim>
                                    <p:anim calcmode="lin" valueType="num">
                                      <p:cBhvr additive="base">
                                        <p:cTn id="64" dur="2000" fill="hold"/>
                                        <p:tgtEl>
                                          <p:spTgt spid="4"/>
                                        </p:tgtEl>
                                        <p:attrNameLst>
                                          <p:attrName>ppt_y</p:attrName>
                                        </p:attrNameLst>
                                      </p:cBhvr>
                                      <p:tavLst>
                                        <p:tav tm="0">
                                          <p:val>
                                            <p:strVal val="1+#ppt_h/2"/>
                                          </p:val>
                                        </p:tav>
                                        <p:tav tm="100000">
                                          <p:val>
                                            <p:strVal val="#ppt_y"/>
                                          </p:val>
                                        </p:tav>
                                      </p:tavLst>
                                    </p:anim>
                                  </p:childTnLst>
                                </p:cTn>
                              </p:par>
                              <p:par>
                                <p:cTn id="65" presetID="2" presetClass="entr" presetSubtype="12" fill="hold" grpId="0" nodeType="withEffect">
                                  <p:stCondLst>
                                    <p:cond delay="0"/>
                                  </p:stCondLst>
                                  <p:childTnLst>
                                    <p:set>
                                      <p:cBhvr>
                                        <p:cTn id="66" dur="1" fill="hold">
                                          <p:stCondLst>
                                            <p:cond delay="0"/>
                                          </p:stCondLst>
                                        </p:cTn>
                                        <p:tgtEl>
                                          <p:spTgt spid="5"/>
                                        </p:tgtEl>
                                        <p:attrNameLst>
                                          <p:attrName>style.visibility</p:attrName>
                                        </p:attrNameLst>
                                      </p:cBhvr>
                                      <p:to>
                                        <p:strVal val="visible"/>
                                      </p:to>
                                    </p:set>
                                    <p:anim calcmode="lin" valueType="num">
                                      <p:cBhvr additive="base">
                                        <p:cTn id="67" dur="2000" fill="hold"/>
                                        <p:tgtEl>
                                          <p:spTgt spid="5"/>
                                        </p:tgtEl>
                                        <p:attrNameLst>
                                          <p:attrName>ppt_x</p:attrName>
                                        </p:attrNameLst>
                                      </p:cBhvr>
                                      <p:tavLst>
                                        <p:tav tm="0">
                                          <p:val>
                                            <p:strVal val="0-#ppt_w/2"/>
                                          </p:val>
                                        </p:tav>
                                        <p:tav tm="100000">
                                          <p:val>
                                            <p:strVal val="#ppt_x"/>
                                          </p:val>
                                        </p:tav>
                                      </p:tavLst>
                                    </p:anim>
                                    <p:anim calcmode="lin" valueType="num">
                                      <p:cBhvr additive="base">
                                        <p:cTn id="68" dur="2000" fill="hold"/>
                                        <p:tgtEl>
                                          <p:spTgt spid="5"/>
                                        </p:tgtEl>
                                        <p:attrNameLst>
                                          <p:attrName>ppt_y</p:attrName>
                                        </p:attrNameLst>
                                      </p:cBhvr>
                                      <p:tavLst>
                                        <p:tav tm="0">
                                          <p:val>
                                            <p:strVal val="1+#ppt_h/2"/>
                                          </p:val>
                                        </p:tav>
                                        <p:tav tm="100000">
                                          <p:val>
                                            <p:strVal val="#ppt_y"/>
                                          </p:val>
                                        </p:tav>
                                      </p:tavLst>
                                    </p:anim>
                                  </p:childTnLst>
                                </p:cTn>
                              </p:par>
                              <p:par>
                                <p:cTn id="69" presetID="2" presetClass="entr" presetSubtype="12" fill="hold" grpId="0" nodeType="withEffect">
                                  <p:stCondLst>
                                    <p:cond delay="0"/>
                                  </p:stCondLst>
                                  <p:childTnLst>
                                    <p:set>
                                      <p:cBhvr>
                                        <p:cTn id="70" dur="1" fill="hold">
                                          <p:stCondLst>
                                            <p:cond delay="0"/>
                                          </p:stCondLst>
                                        </p:cTn>
                                        <p:tgtEl>
                                          <p:spTgt spid="7"/>
                                        </p:tgtEl>
                                        <p:attrNameLst>
                                          <p:attrName>style.visibility</p:attrName>
                                        </p:attrNameLst>
                                      </p:cBhvr>
                                      <p:to>
                                        <p:strVal val="visible"/>
                                      </p:to>
                                    </p:set>
                                    <p:anim calcmode="lin" valueType="num">
                                      <p:cBhvr additive="base">
                                        <p:cTn id="71" dur="2000" fill="hold"/>
                                        <p:tgtEl>
                                          <p:spTgt spid="7"/>
                                        </p:tgtEl>
                                        <p:attrNameLst>
                                          <p:attrName>ppt_x</p:attrName>
                                        </p:attrNameLst>
                                      </p:cBhvr>
                                      <p:tavLst>
                                        <p:tav tm="0">
                                          <p:val>
                                            <p:strVal val="0-#ppt_w/2"/>
                                          </p:val>
                                        </p:tav>
                                        <p:tav tm="100000">
                                          <p:val>
                                            <p:strVal val="#ppt_x"/>
                                          </p:val>
                                        </p:tav>
                                      </p:tavLst>
                                    </p:anim>
                                    <p:anim calcmode="lin" valueType="num">
                                      <p:cBhvr additive="base">
                                        <p:cTn id="72" dur="2000" fill="hold"/>
                                        <p:tgtEl>
                                          <p:spTgt spid="7"/>
                                        </p:tgtEl>
                                        <p:attrNameLst>
                                          <p:attrName>ppt_y</p:attrName>
                                        </p:attrNameLst>
                                      </p:cBhvr>
                                      <p:tavLst>
                                        <p:tav tm="0">
                                          <p:val>
                                            <p:strVal val="1+#ppt_h/2"/>
                                          </p:val>
                                        </p:tav>
                                        <p:tav tm="100000">
                                          <p:val>
                                            <p:strVal val="#ppt_y"/>
                                          </p:val>
                                        </p:tav>
                                      </p:tavLst>
                                    </p:anim>
                                  </p:childTnLst>
                                </p:cTn>
                              </p:par>
                              <p:par>
                                <p:cTn id="73" presetID="2" presetClass="entr" presetSubtype="12" fill="hold" grpId="0" nodeType="withEffect">
                                  <p:stCondLst>
                                    <p:cond delay="0"/>
                                  </p:stCondLst>
                                  <p:childTnLst>
                                    <p:set>
                                      <p:cBhvr>
                                        <p:cTn id="74" dur="1" fill="hold">
                                          <p:stCondLst>
                                            <p:cond delay="0"/>
                                          </p:stCondLst>
                                        </p:cTn>
                                        <p:tgtEl>
                                          <p:spTgt spid="10"/>
                                        </p:tgtEl>
                                        <p:attrNameLst>
                                          <p:attrName>style.visibility</p:attrName>
                                        </p:attrNameLst>
                                      </p:cBhvr>
                                      <p:to>
                                        <p:strVal val="visible"/>
                                      </p:to>
                                    </p:set>
                                    <p:anim calcmode="lin" valueType="num">
                                      <p:cBhvr additive="base">
                                        <p:cTn id="75" dur="2000" fill="hold"/>
                                        <p:tgtEl>
                                          <p:spTgt spid="10"/>
                                        </p:tgtEl>
                                        <p:attrNameLst>
                                          <p:attrName>ppt_x</p:attrName>
                                        </p:attrNameLst>
                                      </p:cBhvr>
                                      <p:tavLst>
                                        <p:tav tm="0">
                                          <p:val>
                                            <p:strVal val="0-#ppt_w/2"/>
                                          </p:val>
                                        </p:tav>
                                        <p:tav tm="100000">
                                          <p:val>
                                            <p:strVal val="#ppt_x"/>
                                          </p:val>
                                        </p:tav>
                                      </p:tavLst>
                                    </p:anim>
                                    <p:anim calcmode="lin" valueType="num">
                                      <p:cBhvr additive="base">
                                        <p:cTn id="76" dur="2000" fill="hold"/>
                                        <p:tgtEl>
                                          <p:spTgt spid="10"/>
                                        </p:tgtEl>
                                        <p:attrNameLst>
                                          <p:attrName>ppt_y</p:attrName>
                                        </p:attrNameLst>
                                      </p:cBhvr>
                                      <p:tavLst>
                                        <p:tav tm="0">
                                          <p:val>
                                            <p:strVal val="1+#ppt_h/2"/>
                                          </p:val>
                                        </p:tav>
                                        <p:tav tm="100000">
                                          <p:val>
                                            <p:strVal val="#ppt_y"/>
                                          </p:val>
                                        </p:tav>
                                      </p:tavLst>
                                    </p:anim>
                                  </p:childTnLst>
                                </p:cTn>
                              </p:par>
                              <p:par>
                                <p:cTn id="77" presetID="2" presetClass="entr" presetSubtype="12" fill="hold" grpId="0" nodeType="withEffect">
                                  <p:stCondLst>
                                    <p:cond delay="0"/>
                                  </p:stCondLst>
                                  <p:childTnLst>
                                    <p:set>
                                      <p:cBhvr>
                                        <p:cTn id="78" dur="1" fill="hold">
                                          <p:stCondLst>
                                            <p:cond delay="0"/>
                                          </p:stCondLst>
                                        </p:cTn>
                                        <p:tgtEl>
                                          <p:spTgt spid="11"/>
                                        </p:tgtEl>
                                        <p:attrNameLst>
                                          <p:attrName>style.visibility</p:attrName>
                                        </p:attrNameLst>
                                      </p:cBhvr>
                                      <p:to>
                                        <p:strVal val="visible"/>
                                      </p:to>
                                    </p:set>
                                    <p:anim calcmode="lin" valueType="num">
                                      <p:cBhvr additive="base">
                                        <p:cTn id="79" dur="2000" fill="hold"/>
                                        <p:tgtEl>
                                          <p:spTgt spid="11"/>
                                        </p:tgtEl>
                                        <p:attrNameLst>
                                          <p:attrName>ppt_x</p:attrName>
                                        </p:attrNameLst>
                                      </p:cBhvr>
                                      <p:tavLst>
                                        <p:tav tm="0">
                                          <p:val>
                                            <p:strVal val="0-#ppt_w/2"/>
                                          </p:val>
                                        </p:tav>
                                        <p:tav tm="100000">
                                          <p:val>
                                            <p:strVal val="#ppt_x"/>
                                          </p:val>
                                        </p:tav>
                                      </p:tavLst>
                                    </p:anim>
                                    <p:anim calcmode="lin" valueType="num">
                                      <p:cBhvr additive="base">
                                        <p:cTn id="80" dur="2000" fill="hold"/>
                                        <p:tgtEl>
                                          <p:spTgt spid="11"/>
                                        </p:tgtEl>
                                        <p:attrNameLst>
                                          <p:attrName>ppt_y</p:attrName>
                                        </p:attrNameLst>
                                      </p:cBhvr>
                                      <p:tavLst>
                                        <p:tav tm="0">
                                          <p:val>
                                            <p:strVal val="1+#ppt_h/2"/>
                                          </p:val>
                                        </p:tav>
                                        <p:tav tm="100000">
                                          <p:val>
                                            <p:strVal val="#ppt_y"/>
                                          </p:val>
                                        </p:tav>
                                      </p:tavLst>
                                    </p:anim>
                                  </p:childTnLst>
                                </p:cTn>
                              </p:par>
                              <p:par>
                                <p:cTn id="81" presetID="2" presetClass="entr" presetSubtype="12" fill="hold" grpId="0" nodeType="withEffect">
                                  <p:stCondLst>
                                    <p:cond delay="0"/>
                                  </p:stCondLst>
                                  <p:childTnLst>
                                    <p:set>
                                      <p:cBhvr>
                                        <p:cTn id="82" dur="1" fill="hold">
                                          <p:stCondLst>
                                            <p:cond delay="0"/>
                                          </p:stCondLst>
                                        </p:cTn>
                                        <p:tgtEl>
                                          <p:spTgt spid="13"/>
                                        </p:tgtEl>
                                        <p:attrNameLst>
                                          <p:attrName>style.visibility</p:attrName>
                                        </p:attrNameLst>
                                      </p:cBhvr>
                                      <p:to>
                                        <p:strVal val="visible"/>
                                      </p:to>
                                    </p:set>
                                    <p:anim calcmode="lin" valueType="num">
                                      <p:cBhvr additive="base">
                                        <p:cTn id="83" dur="2000" fill="hold"/>
                                        <p:tgtEl>
                                          <p:spTgt spid="13"/>
                                        </p:tgtEl>
                                        <p:attrNameLst>
                                          <p:attrName>ppt_x</p:attrName>
                                        </p:attrNameLst>
                                      </p:cBhvr>
                                      <p:tavLst>
                                        <p:tav tm="0">
                                          <p:val>
                                            <p:strVal val="0-#ppt_w/2"/>
                                          </p:val>
                                        </p:tav>
                                        <p:tav tm="100000">
                                          <p:val>
                                            <p:strVal val="#ppt_x"/>
                                          </p:val>
                                        </p:tav>
                                      </p:tavLst>
                                    </p:anim>
                                    <p:anim calcmode="lin" valueType="num">
                                      <p:cBhvr additive="base">
                                        <p:cTn id="84" dur="2000" fill="hold"/>
                                        <p:tgtEl>
                                          <p:spTgt spid="13"/>
                                        </p:tgtEl>
                                        <p:attrNameLst>
                                          <p:attrName>ppt_y</p:attrName>
                                        </p:attrNameLst>
                                      </p:cBhvr>
                                      <p:tavLst>
                                        <p:tav tm="0">
                                          <p:val>
                                            <p:strVal val="1+#ppt_h/2"/>
                                          </p:val>
                                        </p:tav>
                                        <p:tav tm="100000">
                                          <p:val>
                                            <p:strVal val="#ppt_y"/>
                                          </p:val>
                                        </p:tav>
                                      </p:tavLst>
                                    </p:anim>
                                  </p:childTnLst>
                                </p:cTn>
                              </p:par>
                              <p:par>
                                <p:cTn id="85" presetID="2" presetClass="entr" presetSubtype="12"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additive="base">
                                        <p:cTn id="87" dur="2000" fill="hold"/>
                                        <p:tgtEl>
                                          <p:spTgt spid="16"/>
                                        </p:tgtEl>
                                        <p:attrNameLst>
                                          <p:attrName>ppt_x</p:attrName>
                                        </p:attrNameLst>
                                      </p:cBhvr>
                                      <p:tavLst>
                                        <p:tav tm="0">
                                          <p:val>
                                            <p:strVal val="0-#ppt_w/2"/>
                                          </p:val>
                                        </p:tav>
                                        <p:tav tm="100000">
                                          <p:val>
                                            <p:strVal val="#ppt_x"/>
                                          </p:val>
                                        </p:tav>
                                      </p:tavLst>
                                    </p:anim>
                                    <p:anim calcmode="lin" valueType="num">
                                      <p:cBhvr additive="base">
                                        <p:cTn id="88" dur="2000" fill="hold"/>
                                        <p:tgtEl>
                                          <p:spTgt spid="16"/>
                                        </p:tgtEl>
                                        <p:attrNameLst>
                                          <p:attrName>ppt_y</p:attrName>
                                        </p:attrNameLst>
                                      </p:cBhvr>
                                      <p:tavLst>
                                        <p:tav tm="0">
                                          <p:val>
                                            <p:strVal val="1+#ppt_h/2"/>
                                          </p:val>
                                        </p:tav>
                                        <p:tav tm="100000">
                                          <p:val>
                                            <p:strVal val="#ppt_y"/>
                                          </p:val>
                                        </p:tav>
                                      </p:tavLst>
                                    </p:anim>
                                  </p:childTnLst>
                                </p:cTn>
                              </p:par>
                              <p:par>
                                <p:cTn id="89" presetID="2" presetClass="entr" presetSubtype="12" fill="hold" grpId="0" nodeType="withEffect">
                                  <p:stCondLst>
                                    <p:cond delay="0"/>
                                  </p:stCondLst>
                                  <p:childTnLst>
                                    <p:set>
                                      <p:cBhvr>
                                        <p:cTn id="90" dur="1" fill="hold">
                                          <p:stCondLst>
                                            <p:cond delay="0"/>
                                          </p:stCondLst>
                                        </p:cTn>
                                        <p:tgtEl>
                                          <p:spTgt spid="17"/>
                                        </p:tgtEl>
                                        <p:attrNameLst>
                                          <p:attrName>style.visibility</p:attrName>
                                        </p:attrNameLst>
                                      </p:cBhvr>
                                      <p:to>
                                        <p:strVal val="visible"/>
                                      </p:to>
                                    </p:set>
                                    <p:anim calcmode="lin" valueType="num">
                                      <p:cBhvr additive="base">
                                        <p:cTn id="91" dur="2000" fill="hold"/>
                                        <p:tgtEl>
                                          <p:spTgt spid="17"/>
                                        </p:tgtEl>
                                        <p:attrNameLst>
                                          <p:attrName>ppt_x</p:attrName>
                                        </p:attrNameLst>
                                      </p:cBhvr>
                                      <p:tavLst>
                                        <p:tav tm="0">
                                          <p:val>
                                            <p:strVal val="0-#ppt_w/2"/>
                                          </p:val>
                                        </p:tav>
                                        <p:tav tm="100000">
                                          <p:val>
                                            <p:strVal val="#ppt_x"/>
                                          </p:val>
                                        </p:tav>
                                      </p:tavLst>
                                    </p:anim>
                                    <p:anim calcmode="lin" valueType="num">
                                      <p:cBhvr additive="base">
                                        <p:cTn id="92" dur="2000" fill="hold"/>
                                        <p:tgtEl>
                                          <p:spTgt spid="17"/>
                                        </p:tgtEl>
                                        <p:attrNameLst>
                                          <p:attrName>ppt_y</p:attrName>
                                        </p:attrNameLst>
                                      </p:cBhvr>
                                      <p:tavLst>
                                        <p:tav tm="0">
                                          <p:val>
                                            <p:strVal val="1+#ppt_h/2"/>
                                          </p:val>
                                        </p:tav>
                                        <p:tav tm="100000">
                                          <p:val>
                                            <p:strVal val="#ppt_y"/>
                                          </p:val>
                                        </p:tav>
                                      </p:tavLst>
                                    </p:anim>
                                  </p:childTnLst>
                                </p:cTn>
                              </p:par>
                              <p:par>
                                <p:cTn id="93" presetID="2" presetClass="entr" presetSubtype="12" fill="hold" grpId="0" nodeType="withEffect">
                                  <p:stCondLst>
                                    <p:cond delay="0"/>
                                  </p:stCondLst>
                                  <p:childTnLst>
                                    <p:set>
                                      <p:cBhvr>
                                        <p:cTn id="94" dur="1" fill="hold">
                                          <p:stCondLst>
                                            <p:cond delay="0"/>
                                          </p:stCondLst>
                                        </p:cTn>
                                        <p:tgtEl>
                                          <p:spTgt spid="19"/>
                                        </p:tgtEl>
                                        <p:attrNameLst>
                                          <p:attrName>style.visibility</p:attrName>
                                        </p:attrNameLst>
                                      </p:cBhvr>
                                      <p:to>
                                        <p:strVal val="visible"/>
                                      </p:to>
                                    </p:set>
                                    <p:anim calcmode="lin" valueType="num">
                                      <p:cBhvr additive="base">
                                        <p:cTn id="95" dur="2000" fill="hold"/>
                                        <p:tgtEl>
                                          <p:spTgt spid="19"/>
                                        </p:tgtEl>
                                        <p:attrNameLst>
                                          <p:attrName>ppt_x</p:attrName>
                                        </p:attrNameLst>
                                      </p:cBhvr>
                                      <p:tavLst>
                                        <p:tav tm="0">
                                          <p:val>
                                            <p:strVal val="0-#ppt_w/2"/>
                                          </p:val>
                                        </p:tav>
                                        <p:tav tm="100000">
                                          <p:val>
                                            <p:strVal val="#ppt_x"/>
                                          </p:val>
                                        </p:tav>
                                      </p:tavLst>
                                    </p:anim>
                                    <p:anim calcmode="lin" valueType="num">
                                      <p:cBhvr additive="base">
                                        <p:cTn id="96" dur="2000" fill="hold"/>
                                        <p:tgtEl>
                                          <p:spTgt spid="19"/>
                                        </p:tgtEl>
                                        <p:attrNameLst>
                                          <p:attrName>ppt_y</p:attrName>
                                        </p:attrNameLst>
                                      </p:cBhvr>
                                      <p:tavLst>
                                        <p:tav tm="0">
                                          <p:val>
                                            <p:strVal val="1+#ppt_h/2"/>
                                          </p:val>
                                        </p:tav>
                                        <p:tav tm="100000">
                                          <p:val>
                                            <p:strVal val="#ppt_y"/>
                                          </p:val>
                                        </p:tav>
                                      </p:tavLst>
                                    </p:anim>
                                  </p:childTnLst>
                                </p:cTn>
                              </p:par>
                              <p:par>
                                <p:cTn id="97" presetID="2" presetClass="entr" presetSubtype="6" fill="hold" grpId="0" nodeType="withEffect">
                                  <p:stCondLst>
                                    <p:cond delay="0"/>
                                  </p:stCondLst>
                                  <p:childTnLst>
                                    <p:set>
                                      <p:cBhvr>
                                        <p:cTn id="98" dur="1" fill="hold">
                                          <p:stCondLst>
                                            <p:cond delay="0"/>
                                          </p:stCondLst>
                                        </p:cTn>
                                        <p:tgtEl>
                                          <p:spTgt spid="3"/>
                                        </p:tgtEl>
                                        <p:attrNameLst>
                                          <p:attrName>style.visibility</p:attrName>
                                        </p:attrNameLst>
                                      </p:cBhvr>
                                      <p:to>
                                        <p:strVal val="visible"/>
                                      </p:to>
                                    </p:set>
                                    <p:anim calcmode="lin" valueType="num">
                                      <p:cBhvr additive="base">
                                        <p:cTn id="99" dur="2000" fill="hold"/>
                                        <p:tgtEl>
                                          <p:spTgt spid="3"/>
                                        </p:tgtEl>
                                        <p:attrNameLst>
                                          <p:attrName>ppt_x</p:attrName>
                                        </p:attrNameLst>
                                      </p:cBhvr>
                                      <p:tavLst>
                                        <p:tav tm="0">
                                          <p:val>
                                            <p:strVal val="1+#ppt_w/2"/>
                                          </p:val>
                                        </p:tav>
                                        <p:tav tm="100000">
                                          <p:val>
                                            <p:strVal val="#ppt_x"/>
                                          </p:val>
                                        </p:tav>
                                      </p:tavLst>
                                    </p:anim>
                                    <p:anim calcmode="lin" valueType="num">
                                      <p:cBhvr additive="base">
                                        <p:cTn id="100" dur="2000" fill="hold"/>
                                        <p:tgtEl>
                                          <p:spTgt spid="3"/>
                                        </p:tgtEl>
                                        <p:attrNameLst>
                                          <p:attrName>ppt_y</p:attrName>
                                        </p:attrNameLst>
                                      </p:cBhvr>
                                      <p:tavLst>
                                        <p:tav tm="0">
                                          <p:val>
                                            <p:strVal val="1+#ppt_h/2"/>
                                          </p:val>
                                        </p:tav>
                                        <p:tav tm="100000">
                                          <p:val>
                                            <p:strVal val="#ppt_y"/>
                                          </p:val>
                                        </p:tav>
                                      </p:tavLst>
                                    </p:anim>
                                  </p:childTnLst>
                                </p:cTn>
                              </p:par>
                              <p:par>
                                <p:cTn id="101" presetID="2" presetClass="entr" presetSubtype="6" fill="hold" grpId="0" nodeType="withEffect">
                                  <p:stCondLst>
                                    <p:cond delay="0"/>
                                  </p:stCondLst>
                                  <p:childTnLst>
                                    <p:set>
                                      <p:cBhvr>
                                        <p:cTn id="102" dur="1" fill="hold">
                                          <p:stCondLst>
                                            <p:cond delay="0"/>
                                          </p:stCondLst>
                                        </p:cTn>
                                        <p:tgtEl>
                                          <p:spTgt spid="6"/>
                                        </p:tgtEl>
                                        <p:attrNameLst>
                                          <p:attrName>style.visibility</p:attrName>
                                        </p:attrNameLst>
                                      </p:cBhvr>
                                      <p:to>
                                        <p:strVal val="visible"/>
                                      </p:to>
                                    </p:set>
                                    <p:anim calcmode="lin" valueType="num">
                                      <p:cBhvr additive="base">
                                        <p:cTn id="103" dur="2000" fill="hold"/>
                                        <p:tgtEl>
                                          <p:spTgt spid="6"/>
                                        </p:tgtEl>
                                        <p:attrNameLst>
                                          <p:attrName>ppt_x</p:attrName>
                                        </p:attrNameLst>
                                      </p:cBhvr>
                                      <p:tavLst>
                                        <p:tav tm="0">
                                          <p:val>
                                            <p:strVal val="1+#ppt_w/2"/>
                                          </p:val>
                                        </p:tav>
                                        <p:tav tm="100000">
                                          <p:val>
                                            <p:strVal val="#ppt_x"/>
                                          </p:val>
                                        </p:tav>
                                      </p:tavLst>
                                    </p:anim>
                                    <p:anim calcmode="lin" valueType="num">
                                      <p:cBhvr additive="base">
                                        <p:cTn id="104" dur="2000" fill="hold"/>
                                        <p:tgtEl>
                                          <p:spTgt spid="6"/>
                                        </p:tgtEl>
                                        <p:attrNameLst>
                                          <p:attrName>ppt_y</p:attrName>
                                        </p:attrNameLst>
                                      </p:cBhvr>
                                      <p:tavLst>
                                        <p:tav tm="0">
                                          <p:val>
                                            <p:strVal val="1+#ppt_h/2"/>
                                          </p:val>
                                        </p:tav>
                                        <p:tav tm="100000">
                                          <p:val>
                                            <p:strVal val="#ppt_y"/>
                                          </p:val>
                                        </p:tav>
                                      </p:tavLst>
                                    </p:anim>
                                  </p:childTnLst>
                                </p:cTn>
                              </p:par>
                              <p:par>
                                <p:cTn id="105" presetID="2" presetClass="entr" presetSubtype="6" fill="hold" grpId="0" nodeType="withEffect">
                                  <p:stCondLst>
                                    <p:cond delay="0"/>
                                  </p:stCondLst>
                                  <p:childTnLst>
                                    <p:set>
                                      <p:cBhvr>
                                        <p:cTn id="106" dur="1" fill="hold">
                                          <p:stCondLst>
                                            <p:cond delay="0"/>
                                          </p:stCondLst>
                                        </p:cTn>
                                        <p:tgtEl>
                                          <p:spTgt spid="8"/>
                                        </p:tgtEl>
                                        <p:attrNameLst>
                                          <p:attrName>style.visibility</p:attrName>
                                        </p:attrNameLst>
                                      </p:cBhvr>
                                      <p:to>
                                        <p:strVal val="visible"/>
                                      </p:to>
                                    </p:set>
                                    <p:anim calcmode="lin" valueType="num">
                                      <p:cBhvr additive="base">
                                        <p:cTn id="107" dur="2000" fill="hold"/>
                                        <p:tgtEl>
                                          <p:spTgt spid="8"/>
                                        </p:tgtEl>
                                        <p:attrNameLst>
                                          <p:attrName>ppt_x</p:attrName>
                                        </p:attrNameLst>
                                      </p:cBhvr>
                                      <p:tavLst>
                                        <p:tav tm="0">
                                          <p:val>
                                            <p:strVal val="1+#ppt_w/2"/>
                                          </p:val>
                                        </p:tav>
                                        <p:tav tm="100000">
                                          <p:val>
                                            <p:strVal val="#ppt_x"/>
                                          </p:val>
                                        </p:tav>
                                      </p:tavLst>
                                    </p:anim>
                                    <p:anim calcmode="lin" valueType="num">
                                      <p:cBhvr additive="base">
                                        <p:cTn id="108" dur="2000" fill="hold"/>
                                        <p:tgtEl>
                                          <p:spTgt spid="8"/>
                                        </p:tgtEl>
                                        <p:attrNameLst>
                                          <p:attrName>ppt_y</p:attrName>
                                        </p:attrNameLst>
                                      </p:cBhvr>
                                      <p:tavLst>
                                        <p:tav tm="0">
                                          <p:val>
                                            <p:strVal val="1+#ppt_h/2"/>
                                          </p:val>
                                        </p:tav>
                                        <p:tav tm="100000">
                                          <p:val>
                                            <p:strVal val="#ppt_y"/>
                                          </p:val>
                                        </p:tav>
                                      </p:tavLst>
                                    </p:anim>
                                  </p:childTnLst>
                                </p:cTn>
                              </p:par>
                              <p:par>
                                <p:cTn id="109" presetID="2" presetClass="entr" presetSubtype="6" fill="hold" grpId="0" nodeType="withEffect">
                                  <p:stCondLst>
                                    <p:cond delay="0"/>
                                  </p:stCondLst>
                                  <p:childTnLst>
                                    <p:set>
                                      <p:cBhvr>
                                        <p:cTn id="110" dur="1" fill="hold">
                                          <p:stCondLst>
                                            <p:cond delay="0"/>
                                          </p:stCondLst>
                                        </p:cTn>
                                        <p:tgtEl>
                                          <p:spTgt spid="9"/>
                                        </p:tgtEl>
                                        <p:attrNameLst>
                                          <p:attrName>style.visibility</p:attrName>
                                        </p:attrNameLst>
                                      </p:cBhvr>
                                      <p:to>
                                        <p:strVal val="visible"/>
                                      </p:to>
                                    </p:set>
                                    <p:anim calcmode="lin" valueType="num">
                                      <p:cBhvr additive="base">
                                        <p:cTn id="111" dur="2000" fill="hold"/>
                                        <p:tgtEl>
                                          <p:spTgt spid="9"/>
                                        </p:tgtEl>
                                        <p:attrNameLst>
                                          <p:attrName>ppt_x</p:attrName>
                                        </p:attrNameLst>
                                      </p:cBhvr>
                                      <p:tavLst>
                                        <p:tav tm="0">
                                          <p:val>
                                            <p:strVal val="1+#ppt_w/2"/>
                                          </p:val>
                                        </p:tav>
                                        <p:tav tm="100000">
                                          <p:val>
                                            <p:strVal val="#ppt_x"/>
                                          </p:val>
                                        </p:tav>
                                      </p:tavLst>
                                    </p:anim>
                                    <p:anim calcmode="lin" valueType="num">
                                      <p:cBhvr additive="base">
                                        <p:cTn id="112" dur="2000" fill="hold"/>
                                        <p:tgtEl>
                                          <p:spTgt spid="9"/>
                                        </p:tgtEl>
                                        <p:attrNameLst>
                                          <p:attrName>ppt_y</p:attrName>
                                        </p:attrNameLst>
                                      </p:cBhvr>
                                      <p:tavLst>
                                        <p:tav tm="0">
                                          <p:val>
                                            <p:strVal val="1+#ppt_h/2"/>
                                          </p:val>
                                        </p:tav>
                                        <p:tav tm="100000">
                                          <p:val>
                                            <p:strVal val="#ppt_y"/>
                                          </p:val>
                                        </p:tav>
                                      </p:tavLst>
                                    </p:anim>
                                  </p:childTnLst>
                                </p:cTn>
                              </p:par>
                              <p:par>
                                <p:cTn id="113" presetID="2" presetClass="entr" presetSubtype="6" fill="hold" grpId="0" nodeType="withEffect">
                                  <p:stCondLst>
                                    <p:cond delay="0"/>
                                  </p:stCondLst>
                                  <p:childTnLst>
                                    <p:set>
                                      <p:cBhvr>
                                        <p:cTn id="114" dur="1" fill="hold">
                                          <p:stCondLst>
                                            <p:cond delay="0"/>
                                          </p:stCondLst>
                                        </p:cTn>
                                        <p:tgtEl>
                                          <p:spTgt spid="12"/>
                                        </p:tgtEl>
                                        <p:attrNameLst>
                                          <p:attrName>style.visibility</p:attrName>
                                        </p:attrNameLst>
                                      </p:cBhvr>
                                      <p:to>
                                        <p:strVal val="visible"/>
                                      </p:to>
                                    </p:set>
                                    <p:anim calcmode="lin" valueType="num">
                                      <p:cBhvr additive="base">
                                        <p:cTn id="115" dur="2000" fill="hold"/>
                                        <p:tgtEl>
                                          <p:spTgt spid="12"/>
                                        </p:tgtEl>
                                        <p:attrNameLst>
                                          <p:attrName>ppt_x</p:attrName>
                                        </p:attrNameLst>
                                      </p:cBhvr>
                                      <p:tavLst>
                                        <p:tav tm="0">
                                          <p:val>
                                            <p:strVal val="1+#ppt_w/2"/>
                                          </p:val>
                                        </p:tav>
                                        <p:tav tm="100000">
                                          <p:val>
                                            <p:strVal val="#ppt_x"/>
                                          </p:val>
                                        </p:tav>
                                      </p:tavLst>
                                    </p:anim>
                                    <p:anim calcmode="lin" valueType="num">
                                      <p:cBhvr additive="base">
                                        <p:cTn id="116" dur="2000" fill="hold"/>
                                        <p:tgtEl>
                                          <p:spTgt spid="12"/>
                                        </p:tgtEl>
                                        <p:attrNameLst>
                                          <p:attrName>ppt_y</p:attrName>
                                        </p:attrNameLst>
                                      </p:cBhvr>
                                      <p:tavLst>
                                        <p:tav tm="0">
                                          <p:val>
                                            <p:strVal val="1+#ppt_h/2"/>
                                          </p:val>
                                        </p:tav>
                                        <p:tav tm="100000">
                                          <p:val>
                                            <p:strVal val="#ppt_y"/>
                                          </p:val>
                                        </p:tav>
                                      </p:tavLst>
                                    </p:anim>
                                  </p:childTnLst>
                                </p:cTn>
                              </p:par>
                              <p:par>
                                <p:cTn id="117" presetID="2" presetClass="entr" presetSubtype="6" fill="hold" grpId="0" nodeType="withEffect">
                                  <p:stCondLst>
                                    <p:cond delay="0"/>
                                  </p:stCondLst>
                                  <p:childTnLst>
                                    <p:set>
                                      <p:cBhvr>
                                        <p:cTn id="118" dur="1" fill="hold">
                                          <p:stCondLst>
                                            <p:cond delay="0"/>
                                          </p:stCondLst>
                                        </p:cTn>
                                        <p:tgtEl>
                                          <p:spTgt spid="14"/>
                                        </p:tgtEl>
                                        <p:attrNameLst>
                                          <p:attrName>style.visibility</p:attrName>
                                        </p:attrNameLst>
                                      </p:cBhvr>
                                      <p:to>
                                        <p:strVal val="visible"/>
                                      </p:to>
                                    </p:set>
                                    <p:anim calcmode="lin" valueType="num">
                                      <p:cBhvr additive="base">
                                        <p:cTn id="119" dur="2000" fill="hold"/>
                                        <p:tgtEl>
                                          <p:spTgt spid="14"/>
                                        </p:tgtEl>
                                        <p:attrNameLst>
                                          <p:attrName>ppt_x</p:attrName>
                                        </p:attrNameLst>
                                      </p:cBhvr>
                                      <p:tavLst>
                                        <p:tav tm="0">
                                          <p:val>
                                            <p:strVal val="1+#ppt_w/2"/>
                                          </p:val>
                                        </p:tav>
                                        <p:tav tm="100000">
                                          <p:val>
                                            <p:strVal val="#ppt_x"/>
                                          </p:val>
                                        </p:tav>
                                      </p:tavLst>
                                    </p:anim>
                                    <p:anim calcmode="lin" valueType="num">
                                      <p:cBhvr additive="base">
                                        <p:cTn id="120" dur="2000" fill="hold"/>
                                        <p:tgtEl>
                                          <p:spTgt spid="14"/>
                                        </p:tgtEl>
                                        <p:attrNameLst>
                                          <p:attrName>ppt_y</p:attrName>
                                        </p:attrNameLst>
                                      </p:cBhvr>
                                      <p:tavLst>
                                        <p:tav tm="0">
                                          <p:val>
                                            <p:strVal val="1+#ppt_h/2"/>
                                          </p:val>
                                        </p:tav>
                                        <p:tav tm="100000">
                                          <p:val>
                                            <p:strVal val="#ppt_y"/>
                                          </p:val>
                                        </p:tav>
                                      </p:tavLst>
                                    </p:anim>
                                  </p:childTnLst>
                                </p:cTn>
                              </p:par>
                              <p:par>
                                <p:cTn id="121" presetID="2" presetClass="entr" presetSubtype="6" fill="hold" grpId="0" nodeType="withEffect">
                                  <p:stCondLst>
                                    <p:cond delay="0"/>
                                  </p:stCondLst>
                                  <p:childTnLst>
                                    <p:set>
                                      <p:cBhvr>
                                        <p:cTn id="122" dur="1" fill="hold">
                                          <p:stCondLst>
                                            <p:cond delay="0"/>
                                          </p:stCondLst>
                                        </p:cTn>
                                        <p:tgtEl>
                                          <p:spTgt spid="15"/>
                                        </p:tgtEl>
                                        <p:attrNameLst>
                                          <p:attrName>style.visibility</p:attrName>
                                        </p:attrNameLst>
                                      </p:cBhvr>
                                      <p:to>
                                        <p:strVal val="visible"/>
                                      </p:to>
                                    </p:set>
                                    <p:anim calcmode="lin" valueType="num">
                                      <p:cBhvr additive="base">
                                        <p:cTn id="123" dur="2000" fill="hold"/>
                                        <p:tgtEl>
                                          <p:spTgt spid="15"/>
                                        </p:tgtEl>
                                        <p:attrNameLst>
                                          <p:attrName>ppt_x</p:attrName>
                                        </p:attrNameLst>
                                      </p:cBhvr>
                                      <p:tavLst>
                                        <p:tav tm="0">
                                          <p:val>
                                            <p:strVal val="1+#ppt_w/2"/>
                                          </p:val>
                                        </p:tav>
                                        <p:tav tm="100000">
                                          <p:val>
                                            <p:strVal val="#ppt_x"/>
                                          </p:val>
                                        </p:tav>
                                      </p:tavLst>
                                    </p:anim>
                                    <p:anim calcmode="lin" valueType="num">
                                      <p:cBhvr additive="base">
                                        <p:cTn id="124" dur="2000" fill="hold"/>
                                        <p:tgtEl>
                                          <p:spTgt spid="15"/>
                                        </p:tgtEl>
                                        <p:attrNameLst>
                                          <p:attrName>ppt_y</p:attrName>
                                        </p:attrNameLst>
                                      </p:cBhvr>
                                      <p:tavLst>
                                        <p:tav tm="0">
                                          <p:val>
                                            <p:strVal val="1+#ppt_h/2"/>
                                          </p:val>
                                        </p:tav>
                                        <p:tav tm="100000">
                                          <p:val>
                                            <p:strVal val="#ppt_y"/>
                                          </p:val>
                                        </p:tav>
                                      </p:tavLst>
                                    </p:anim>
                                  </p:childTnLst>
                                </p:cTn>
                              </p:par>
                              <p:par>
                                <p:cTn id="125" presetID="2" presetClass="entr" presetSubtype="6" fill="hold" grpId="0" nodeType="withEffect">
                                  <p:stCondLst>
                                    <p:cond delay="0"/>
                                  </p:stCondLst>
                                  <p:childTnLst>
                                    <p:set>
                                      <p:cBhvr>
                                        <p:cTn id="126" dur="1" fill="hold">
                                          <p:stCondLst>
                                            <p:cond delay="0"/>
                                          </p:stCondLst>
                                        </p:cTn>
                                        <p:tgtEl>
                                          <p:spTgt spid="18"/>
                                        </p:tgtEl>
                                        <p:attrNameLst>
                                          <p:attrName>style.visibility</p:attrName>
                                        </p:attrNameLst>
                                      </p:cBhvr>
                                      <p:to>
                                        <p:strVal val="visible"/>
                                      </p:to>
                                    </p:set>
                                    <p:anim calcmode="lin" valueType="num">
                                      <p:cBhvr additive="base">
                                        <p:cTn id="127" dur="2000" fill="hold"/>
                                        <p:tgtEl>
                                          <p:spTgt spid="18"/>
                                        </p:tgtEl>
                                        <p:attrNameLst>
                                          <p:attrName>ppt_x</p:attrName>
                                        </p:attrNameLst>
                                      </p:cBhvr>
                                      <p:tavLst>
                                        <p:tav tm="0">
                                          <p:val>
                                            <p:strVal val="1+#ppt_w/2"/>
                                          </p:val>
                                        </p:tav>
                                        <p:tav tm="100000">
                                          <p:val>
                                            <p:strVal val="#ppt_x"/>
                                          </p:val>
                                        </p:tav>
                                      </p:tavLst>
                                    </p:anim>
                                    <p:anim calcmode="lin" valueType="num">
                                      <p:cBhvr additive="base">
                                        <p:cTn id="128" dur="2000" fill="hold"/>
                                        <p:tgtEl>
                                          <p:spTgt spid="18"/>
                                        </p:tgtEl>
                                        <p:attrNameLst>
                                          <p:attrName>ppt_y</p:attrName>
                                        </p:attrNameLst>
                                      </p:cBhvr>
                                      <p:tavLst>
                                        <p:tav tm="0">
                                          <p:val>
                                            <p:strVal val="1+#ppt_h/2"/>
                                          </p:val>
                                        </p:tav>
                                        <p:tav tm="100000">
                                          <p:val>
                                            <p:strVal val="#ppt_y"/>
                                          </p:val>
                                        </p:tav>
                                      </p:tavLst>
                                    </p:anim>
                                  </p:childTnLst>
                                </p:cTn>
                              </p:par>
                              <p:par>
                                <p:cTn id="129" presetID="2" presetClass="entr" presetSubtype="6" fill="hold" grpId="0" nodeType="withEffect">
                                  <p:stCondLst>
                                    <p:cond delay="0"/>
                                  </p:stCondLst>
                                  <p:childTnLst>
                                    <p:set>
                                      <p:cBhvr>
                                        <p:cTn id="130" dur="1" fill="hold">
                                          <p:stCondLst>
                                            <p:cond delay="0"/>
                                          </p:stCondLst>
                                        </p:cTn>
                                        <p:tgtEl>
                                          <p:spTgt spid="20"/>
                                        </p:tgtEl>
                                        <p:attrNameLst>
                                          <p:attrName>style.visibility</p:attrName>
                                        </p:attrNameLst>
                                      </p:cBhvr>
                                      <p:to>
                                        <p:strVal val="visible"/>
                                      </p:to>
                                    </p:set>
                                    <p:anim calcmode="lin" valueType="num">
                                      <p:cBhvr additive="base">
                                        <p:cTn id="131" dur="2000" fill="hold"/>
                                        <p:tgtEl>
                                          <p:spTgt spid="20"/>
                                        </p:tgtEl>
                                        <p:attrNameLst>
                                          <p:attrName>ppt_x</p:attrName>
                                        </p:attrNameLst>
                                      </p:cBhvr>
                                      <p:tavLst>
                                        <p:tav tm="0">
                                          <p:val>
                                            <p:strVal val="1+#ppt_w/2"/>
                                          </p:val>
                                        </p:tav>
                                        <p:tav tm="100000">
                                          <p:val>
                                            <p:strVal val="#ppt_x"/>
                                          </p:val>
                                        </p:tav>
                                      </p:tavLst>
                                    </p:anim>
                                    <p:anim calcmode="lin" valueType="num">
                                      <p:cBhvr additive="base">
                                        <p:cTn id="132" dur="2000" fill="hold"/>
                                        <p:tgtEl>
                                          <p:spTgt spid="20"/>
                                        </p:tgtEl>
                                        <p:attrNameLst>
                                          <p:attrName>ppt_y</p:attrName>
                                        </p:attrNameLst>
                                      </p:cBhvr>
                                      <p:tavLst>
                                        <p:tav tm="0">
                                          <p:val>
                                            <p:strVal val="1+#ppt_h/2"/>
                                          </p:val>
                                        </p:tav>
                                        <p:tav tm="100000">
                                          <p:val>
                                            <p:strVal val="#ppt_y"/>
                                          </p:val>
                                        </p:tav>
                                      </p:tavLst>
                                    </p:anim>
                                  </p:childTnLst>
                                </p:cTn>
                              </p:par>
                              <p:par>
                                <p:cTn id="133" presetID="8" presetClass="emph" presetSubtype="0" fill="hold" grpId="1" nodeType="withEffect">
                                  <p:stCondLst>
                                    <p:cond delay="0"/>
                                  </p:stCondLst>
                                  <p:childTnLst>
                                    <p:animRot by="-21600000">
                                      <p:cBhvr>
                                        <p:cTn id="134" dur="2000" fill="hold"/>
                                        <p:tgtEl>
                                          <p:spTgt spid="3"/>
                                        </p:tgtEl>
                                        <p:attrNameLst>
                                          <p:attrName>r</p:attrName>
                                        </p:attrNameLst>
                                      </p:cBhvr>
                                    </p:animRot>
                                  </p:childTnLst>
                                </p:cTn>
                              </p:par>
                              <p:par>
                                <p:cTn id="135" presetID="8" presetClass="emph" presetSubtype="0" fill="hold" grpId="1" nodeType="withEffect">
                                  <p:stCondLst>
                                    <p:cond delay="0"/>
                                  </p:stCondLst>
                                  <p:childTnLst>
                                    <p:animRot by="-21600000">
                                      <p:cBhvr>
                                        <p:cTn id="136" dur="2000" fill="hold"/>
                                        <p:tgtEl>
                                          <p:spTgt spid="6"/>
                                        </p:tgtEl>
                                        <p:attrNameLst>
                                          <p:attrName>r</p:attrName>
                                        </p:attrNameLst>
                                      </p:cBhvr>
                                    </p:animRot>
                                  </p:childTnLst>
                                </p:cTn>
                              </p:par>
                              <p:par>
                                <p:cTn id="137" presetID="8" presetClass="emph" presetSubtype="0" fill="hold" grpId="1" nodeType="withEffect">
                                  <p:stCondLst>
                                    <p:cond delay="0"/>
                                  </p:stCondLst>
                                  <p:childTnLst>
                                    <p:animRot by="-21600000">
                                      <p:cBhvr>
                                        <p:cTn id="138" dur="2000" fill="hold"/>
                                        <p:tgtEl>
                                          <p:spTgt spid="8"/>
                                        </p:tgtEl>
                                        <p:attrNameLst>
                                          <p:attrName>r</p:attrName>
                                        </p:attrNameLst>
                                      </p:cBhvr>
                                    </p:animRot>
                                  </p:childTnLst>
                                </p:cTn>
                              </p:par>
                              <p:par>
                                <p:cTn id="139" presetID="8" presetClass="emph" presetSubtype="0" fill="hold" grpId="1" nodeType="withEffect">
                                  <p:stCondLst>
                                    <p:cond delay="0"/>
                                  </p:stCondLst>
                                  <p:childTnLst>
                                    <p:animRot by="-21600000">
                                      <p:cBhvr>
                                        <p:cTn id="140" dur="2000" fill="hold"/>
                                        <p:tgtEl>
                                          <p:spTgt spid="9"/>
                                        </p:tgtEl>
                                        <p:attrNameLst>
                                          <p:attrName>r</p:attrName>
                                        </p:attrNameLst>
                                      </p:cBhvr>
                                    </p:animRot>
                                  </p:childTnLst>
                                </p:cTn>
                              </p:par>
                              <p:par>
                                <p:cTn id="141" presetID="8" presetClass="emph" presetSubtype="0" fill="hold" grpId="1" nodeType="withEffect">
                                  <p:stCondLst>
                                    <p:cond delay="0"/>
                                  </p:stCondLst>
                                  <p:childTnLst>
                                    <p:animRot by="-21600000">
                                      <p:cBhvr>
                                        <p:cTn id="142" dur="2000" fill="hold"/>
                                        <p:tgtEl>
                                          <p:spTgt spid="12"/>
                                        </p:tgtEl>
                                        <p:attrNameLst>
                                          <p:attrName>r</p:attrName>
                                        </p:attrNameLst>
                                      </p:cBhvr>
                                    </p:animRot>
                                  </p:childTnLst>
                                </p:cTn>
                              </p:par>
                              <p:par>
                                <p:cTn id="143" presetID="8" presetClass="emph" presetSubtype="0" fill="hold" grpId="1" nodeType="withEffect">
                                  <p:stCondLst>
                                    <p:cond delay="0"/>
                                  </p:stCondLst>
                                  <p:childTnLst>
                                    <p:animRot by="-21600000">
                                      <p:cBhvr>
                                        <p:cTn id="144" dur="2000" fill="hold"/>
                                        <p:tgtEl>
                                          <p:spTgt spid="14"/>
                                        </p:tgtEl>
                                        <p:attrNameLst>
                                          <p:attrName>r</p:attrName>
                                        </p:attrNameLst>
                                      </p:cBhvr>
                                    </p:animRot>
                                  </p:childTnLst>
                                </p:cTn>
                              </p:par>
                              <p:par>
                                <p:cTn id="145" presetID="8" presetClass="emph" presetSubtype="0" fill="hold" grpId="1" nodeType="withEffect">
                                  <p:stCondLst>
                                    <p:cond delay="0"/>
                                  </p:stCondLst>
                                  <p:childTnLst>
                                    <p:animRot by="-21600000">
                                      <p:cBhvr>
                                        <p:cTn id="146" dur="2000" fill="hold"/>
                                        <p:tgtEl>
                                          <p:spTgt spid="15"/>
                                        </p:tgtEl>
                                        <p:attrNameLst>
                                          <p:attrName>r</p:attrName>
                                        </p:attrNameLst>
                                      </p:cBhvr>
                                    </p:animRot>
                                  </p:childTnLst>
                                </p:cTn>
                              </p:par>
                              <p:par>
                                <p:cTn id="147" presetID="8" presetClass="emph" presetSubtype="0" fill="hold" grpId="1" nodeType="withEffect">
                                  <p:stCondLst>
                                    <p:cond delay="0"/>
                                  </p:stCondLst>
                                  <p:childTnLst>
                                    <p:animRot by="-21600000">
                                      <p:cBhvr>
                                        <p:cTn id="148" dur="2000" fill="hold"/>
                                        <p:tgtEl>
                                          <p:spTgt spid="18"/>
                                        </p:tgtEl>
                                        <p:attrNameLst>
                                          <p:attrName>r</p:attrName>
                                        </p:attrNameLst>
                                      </p:cBhvr>
                                    </p:animRot>
                                  </p:childTnLst>
                                </p:cTn>
                              </p:par>
                              <p:par>
                                <p:cTn id="149" presetID="8" presetClass="emph" presetSubtype="0" fill="hold" grpId="1" nodeType="withEffect">
                                  <p:stCondLst>
                                    <p:cond delay="0"/>
                                  </p:stCondLst>
                                  <p:childTnLst>
                                    <p:animRot by="-21600000">
                                      <p:cBhvr>
                                        <p:cTn id="150" dur="2000" fill="hold"/>
                                        <p:tgtEl>
                                          <p:spTgt spid="20"/>
                                        </p:tgtEl>
                                        <p:attrNameLst>
                                          <p:attrName>r</p:attrName>
                                        </p:attrNameLst>
                                      </p:cBhvr>
                                    </p:animRot>
                                  </p:childTnLst>
                                </p:cTn>
                              </p:par>
                              <p:par>
                                <p:cTn id="151" presetID="8" presetClass="emph" presetSubtype="0" fill="hold" grpId="1" nodeType="withEffect">
                                  <p:stCondLst>
                                    <p:cond delay="0"/>
                                  </p:stCondLst>
                                  <p:childTnLst>
                                    <p:animRot by="21600000">
                                      <p:cBhvr>
                                        <p:cTn id="152" dur="2000" fill="hold"/>
                                        <p:tgtEl>
                                          <p:spTgt spid="4"/>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5"/>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7"/>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10"/>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11"/>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13"/>
                                        </p:tgtEl>
                                        <p:attrNameLst>
                                          <p:attrName>r</p:attrName>
                                        </p:attrNameLst>
                                      </p:cBhvr>
                                    </p:animRot>
                                  </p:childTnLst>
                                </p:cTn>
                              </p:par>
                              <p:par>
                                <p:cTn id="163" presetID="8" presetClass="emph" presetSubtype="0" fill="hold" grpId="1" nodeType="withEffect">
                                  <p:stCondLst>
                                    <p:cond delay="0"/>
                                  </p:stCondLst>
                                  <p:childTnLst>
                                    <p:animRot by="21600000">
                                      <p:cBhvr>
                                        <p:cTn id="164" dur="2000" fill="hold"/>
                                        <p:tgtEl>
                                          <p:spTgt spid="16"/>
                                        </p:tgtEl>
                                        <p:attrNameLst>
                                          <p:attrName>r</p:attrName>
                                        </p:attrNameLst>
                                      </p:cBhvr>
                                    </p:animRot>
                                  </p:childTnLst>
                                </p:cTn>
                              </p:par>
                              <p:par>
                                <p:cTn id="165" presetID="8" presetClass="emph" presetSubtype="0" fill="hold" grpId="1" nodeType="withEffect">
                                  <p:stCondLst>
                                    <p:cond delay="0"/>
                                  </p:stCondLst>
                                  <p:childTnLst>
                                    <p:animRot by="21600000">
                                      <p:cBhvr>
                                        <p:cTn id="166" dur="2000" fill="hold"/>
                                        <p:tgtEl>
                                          <p:spTgt spid="17"/>
                                        </p:tgtEl>
                                        <p:attrNameLst>
                                          <p:attrName>r</p:attrName>
                                        </p:attrNameLst>
                                      </p:cBhvr>
                                    </p:animRot>
                                  </p:childTnLst>
                                </p:cTn>
                              </p:par>
                              <p:par>
                                <p:cTn id="167" presetID="8" presetClass="emph" presetSubtype="0" fill="hold" grpId="1" nodeType="withEffect">
                                  <p:stCondLst>
                                    <p:cond delay="0"/>
                                  </p:stCondLst>
                                  <p:childTnLst>
                                    <p:animRot by="21600000">
                                      <p:cBhvr>
                                        <p:cTn id="168" dur="2000" fill="hold"/>
                                        <p:tgtEl>
                                          <p:spTgt spid="19"/>
                                        </p:tgtEl>
                                        <p:attrNameLst>
                                          <p:attrName>r</p:attrName>
                                        </p:attrNameLst>
                                      </p:cBhvr>
                                    </p:animRot>
                                  </p:childTnLst>
                                </p:cTn>
                              </p:par>
                            </p:childTnLst>
                          </p:cTn>
                        </p:par>
                        <p:par>
                          <p:cTn id="169" fill="hold">
                            <p:stCondLst>
                              <p:cond delay="2000"/>
                            </p:stCondLst>
                            <p:childTnLst>
                              <p:par>
                                <p:cTn id="170" presetID="2" presetClass="exit" presetSubtype="2" fill="hold" grpId="2" nodeType="afterEffect">
                                  <p:stCondLst>
                                    <p:cond delay="0"/>
                                  </p:stCondLst>
                                  <p:childTnLst>
                                    <p:anim calcmode="lin" valueType="num">
                                      <p:cBhvr additive="base">
                                        <p:cTn id="171" dur="2000"/>
                                        <p:tgtEl>
                                          <p:spTgt spid="4"/>
                                        </p:tgtEl>
                                        <p:attrNameLst>
                                          <p:attrName>ppt_x</p:attrName>
                                        </p:attrNameLst>
                                      </p:cBhvr>
                                      <p:tavLst>
                                        <p:tav tm="0">
                                          <p:val>
                                            <p:strVal val="ppt_x"/>
                                          </p:val>
                                        </p:tav>
                                        <p:tav tm="100000">
                                          <p:val>
                                            <p:strVal val="1+ppt_w/2"/>
                                          </p:val>
                                        </p:tav>
                                      </p:tavLst>
                                    </p:anim>
                                    <p:anim calcmode="lin" valueType="num">
                                      <p:cBhvr additive="base">
                                        <p:cTn id="172" dur="2000"/>
                                        <p:tgtEl>
                                          <p:spTgt spid="4"/>
                                        </p:tgtEl>
                                        <p:attrNameLst>
                                          <p:attrName>ppt_y</p:attrName>
                                        </p:attrNameLst>
                                      </p:cBhvr>
                                      <p:tavLst>
                                        <p:tav tm="0">
                                          <p:val>
                                            <p:strVal val="ppt_y"/>
                                          </p:val>
                                        </p:tav>
                                        <p:tav tm="100000">
                                          <p:val>
                                            <p:strVal val="ppt_y"/>
                                          </p:val>
                                        </p:tav>
                                      </p:tavLst>
                                    </p:anim>
                                    <p:set>
                                      <p:cBhvr>
                                        <p:cTn id="173" dur="1" fill="hold">
                                          <p:stCondLst>
                                            <p:cond delay="1999"/>
                                          </p:stCondLst>
                                        </p:cTn>
                                        <p:tgtEl>
                                          <p:spTgt spid="4"/>
                                        </p:tgtEl>
                                        <p:attrNameLst>
                                          <p:attrName>style.visibility</p:attrName>
                                        </p:attrNameLst>
                                      </p:cBhvr>
                                      <p:to>
                                        <p:strVal val="hidden"/>
                                      </p:to>
                                    </p:set>
                                  </p:childTnLst>
                                </p:cTn>
                              </p:par>
                              <p:par>
                                <p:cTn id="174" presetID="2" presetClass="exit" presetSubtype="2" fill="hold" grpId="2" nodeType="withEffect">
                                  <p:stCondLst>
                                    <p:cond delay="0"/>
                                  </p:stCondLst>
                                  <p:childTnLst>
                                    <p:anim calcmode="lin" valueType="num">
                                      <p:cBhvr additive="base">
                                        <p:cTn id="175" dur="2000"/>
                                        <p:tgtEl>
                                          <p:spTgt spid="5"/>
                                        </p:tgtEl>
                                        <p:attrNameLst>
                                          <p:attrName>ppt_x</p:attrName>
                                        </p:attrNameLst>
                                      </p:cBhvr>
                                      <p:tavLst>
                                        <p:tav tm="0">
                                          <p:val>
                                            <p:strVal val="ppt_x"/>
                                          </p:val>
                                        </p:tav>
                                        <p:tav tm="100000">
                                          <p:val>
                                            <p:strVal val="1+ppt_w/2"/>
                                          </p:val>
                                        </p:tav>
                                      </p:tavLst>
                                    </p:anim>
                                    <p:anim calcmode="lin" valueType="num">
                                      <p:cBhvr additive="base">
                                        <p:cTn id="176" dur="2000"/>
                                        <p:tgtEl>
                                          <p:spTgt spid="5"/>
                                        </p:tgtEl>
                                        <p:attrNameLst>
                                          <p:attrName>ppt_y</p:attrName>
                                        </p:attrNameLst>
                                      </p:cBhvr>
                                      <p:tavLst>
                                        <p:tav tm="0">
                                          <p:val>
                                            <p:strVal val="ppt_y"/>
                                          </p:val>
                                        </p:tav>
                                        <p:tav tm="100000">
                                          <p:val>
                                            <p:strVal val="ppt_y"/>
                                          </p:val>
                                        </p:tav>
                                      </p:tavLst>
                                    </p:anim>
                                    <p:set>
                                      <p:cBhvr>
                                        <p:cTn id="177" dur="1" fill="hold">
                                          <p:stCondLst>
                                            <p:cond delay="1999"/>
                                          </p:stCondLst>
                                        </p:cTn>
                                        <p:tgtEl>
                                          <p:spTgt spid="5"/>
                                        </p:tgtEl>
                                        <p:attrNameLst>
                                          <p:attrName>style.visibility</p:attrName>
                                        </p:attrNameLst>
                                      </p:cBhvr>
                                      <p:to>
                                        <p:strVal val="hidden"/>
                                      </p:to>
                                    </p:set>
                                  </p:childTnLst>
                                </p:cTn>
                              </p:par>
                              <p:par>
                                <p:cTn id="178" presetID="2" presetClass="exit" presetSubtype="2" fill="hold" grpId="2" nodeType="withEffect">
                                  <p:stCondLst>
                                    <p:cond delay="0"/>
                                  </p:stCondLst>
                                  <p:childTnLst>
                                    <p:anim calcmode="lin" valueType="num">
                                      <p:cBhvr additive="base">
                                        <p:cTn id="179" dur="2000"/>
                                        <p:tgtEl>
                                          <p:spTgt spid="7"/>
                                        </p:tgtEl>
                                        <p:attrNameLst>
                                          <p:attrName>ppt_x</p:attrName>
                                        </p:attrNameLst>
                                      </p:cBhvr>
                                      <p:tavLst>
                                        <p:tav tm="0">
                                          <p:val>
                                            <p:strVal val="ppt_x"/>
                                          </p:val>
                                        </p:tav>
                                        <p:tav tm="100000">
                                          <p:val>
                                            <p:strVal val="1+ppt_w/2"/>
                                          </p:val>
                                        </p:tav>
                                      </p:tavLst>
                                    </p:anim>
                                    <p:anim calcmode="lin" valueType="num">
                                      <p:cBhvr additive="base">
                                        <p:cTn id="180" dur="2000"/>
                                        <p:tgtEl>
                                          <p:spTgt spid="7"/>
                                        </p:tgtEl>
                                        <p:attrNameLst>
                                          <p:attrName>ppt_y</p:attrName>
                                        </p:attrNameLst>
                                      </p:cBhvr>
                                      <p:tavLst>
                                        <p:tav tm="0">
                                          <p:val>
                                            <p:strVal val="ppt_y"/>
                                          </p:val>
                                        </p:tav>
                                        <p:tav tm="100000">
                                          <p:val>
                                            <p:strVal val="ppt_y"/>
                                          </p:val>
                                        </p:tav>
                                      </p:tavLst>
                                    </p:anim>
                                    <p:set>
                                      <p:cBhvr>
                                        <p:cTn id="181" dur="1" fill="hold">
                                          <p:stCondLst>
                                            <p:cond delay="1999"/>
                                          </p:stCondLst>
                                        </p:cTn>
                                        <p:tgtEl>
                                          <p:spTgt spid="7"/>
                                        </p:tgtEl>
                                        <p:attrNameLst>
                                          <p:attrName>style.visibility</p:attrName>
                                        </p:attrNameLst>
                                      </p:cBhvr>
                                      <p:to>
                                        <p:strVal val="hidden"/>
                                      </p:to>
                                    </p:set>
                                  </p:childTnLst>
                                </p:cTn>
                              </p:par>
                              <p:par>
                                <p:cTn id="182" presetID="2" presetClass="exit" presetSubtype="2" fill="hold" grpId="2" nodeType="withEffect">
                                  <p:stCondLst>
                                    <p:cond delay="0"/>
                                  </p:stCondLst>
                                  <p:childTnLst>
                                    <p:anim calcmode="lin" valueType="num">
                                      <p:cBhvr additive="base">
                                        <p:cTn id="183" dur="2000"/>
                                        <p:tgtEl>
                                          <p:spTgt spid="10"/>
                                        </p:tgtEl>
                                        <p:attrNameLst>
                                          <p:attrName>ppt_x</p:attrName>
                                        </p:attrNameLst>
                                      </p:cBhvr>
                                      <p:tavLst>
                                        <p:tav tm="0">
                                          <p:val>
                                            <p:strVal val="ppt_x"/>
                                          </p:val>
                                        </p:tav>
                                        <p:tav tm="100000">
                                          <p:val>
                                            <p:strVal val="1+ppt_w/2"/>
                                          </p:val>
                                        </p:tav>
                                      </p:tavLst>
                                    </p:anim>
                                    <p:anim calcmode="lin" valueType="num">
                                      <p:cBhvr additive="base">
                                        <p:cTn id="184" dur="2000"/>
                                        <p:tgtEl>
                                          <p:spTgt spid="10"/>
                                        </p:tgtEl>
                                        <p:attrNameLst>
                                          <p:attrName>ppt_y</p:attrName>
                                        </p:attrNameLst>
                                      </p:cBhvr>
                                      <p:tavLst>
                                        <p:tav tm="0">
                                          <p:val>
                                            <p:strVal val="ppt_y"/>
                                          </p:val>
                                        </p:tav>
                                        <p:tav tm="100000">
                                          <p:val>
                                            <p:strVal val="ppt_y"/>
                                          </p:val>
                                        </p:tav>
                                      </p:tavLst>
                                    </p:anim>
                                    <p:set>
                                      <p:cBhvr>
                                        <p:cTn id="185" dur="1" fill="hold">
                                          <p:stCondLst>
                                            <p:cond delay="1999"/>
                                          </p:stCondLst>
                                        </p:cTn>
                                        <p:tgtEl>
                                          <p:spTgt spid="10"/>
                                        </p:tgtEl>
                                        <p:attrNameLst>
                                          <p:attrName>style.visibility</p:attrName>
                                        </p:attrNameLst>
                                      </p:cBhvr>
                                      <p:to>
                                        <p:strVal val="hidden"/>
                                      </p:to>
                                    </p:set>
                                  </p:childTnLst>
                                </p:cTn>
                              </p:par>
                              <p:par>
                                <p:cTn id="186" presetID="2" presetClass="exit" presetSubtype="2" fill="hold" grpId="2" nodeType="withEffect">
                                  <p:stCondLst>
                                    <p:cond delay="0"/>
                                  </p:stCondLst>
                                  <p:childTnLst>
                                    <p:anim calcmode="lin" valueType="num">
                                      <p:cBhvr additive="base">
                                        <p:cTn id="187" dur="2000"/>
                                        <p:tgtEl>
                                          <p:spTgt spid="11"/>
                                        </p:tgtEl>
                                        <p:attrNameLst>
                                          <p:attrName>ppt_x</p:attrName>
                                        </p:attrNameLst>
                                      </p:cBhvr>
                                      <p:tavLst>
                                        <p:tav tm="0">
                                          <p:val>
                                            <p:strVal val="ppt_x"/>
                                          </p:val>
                                        </p:tav>
                                        <p:tav tm="100000">
                                          <p:val>
                                            <p:strVal val="1+ppt_w/2"/>
                                          </p:val>
                                        </p:tav>
                                      </p:tavLst>
                                    </p:anim>
                                    <p:anim calcmode="lin" valueType="num">
                                      <p:cBhvr additive="base">
                                        <p:cTn id="188" dur="2000"/>
                                        <p:tgtEl>
                                          <p:spTgt spid="11"/>
                                        </p:tgtEl>
                                        <p:attrNameLst>
                                          <p:attrName>ppt_y</p:attrName>
                                        </p:attrNameLst>
                                      </p:cBhvr>
                                      <p:tavLst>
                                        <p:tav tm="0">
                                          <p:val>
                                            <p:strVal val="ppt_y"/>
                                          </p:val>
                                        </p:tav>
                                        <p:tav tm="100000">
                                          <p:val>
                                            <p:strVal val="ppt_y"/>
                                          </p:val>
                                        </p:tav>
                                      </p:tavLst>
                                    </p:anim>
                                    <p:set>
                                      <p:cBhvr>
                                        <p:cTn id="189" dur="1" fill="hold">
                                          <p:stCondLst>
                                            <p:cond delay="1999"/>
                                          </p:stCondLst>
                                        </p:cTn>
                                        <p:tgtEl>
                                          <p:spTgt spid="11"/>
                                        </p:tgtEl>
                                        <p:attrNameLst>
                                          <p:attrName>style.visibility</p:attrName>
                                        </p:attrNameLst>
                                      </p:cBhvr>
                                      <p:to>
                                        <p:strVal val="hidden"/>
                                      </p:to>
                                    </p:set>
                                  </p:childTnLst>
                                </p:cTn>
                              </p:par>
                              <p:par>
                                <p:cTn id="190" presetID="2" presetClass="exit" presetSubtype="2" fill="hold" grpId="2" nodeType="withEffect">
                                  <p:stCondLst>
                                    <p:cond delay="0"/>
                                  </p:stCondLst>
                                  <p:childTnLst>
                                    <p:anim calcmode="lin" valueType="num">
                                      <p:cBhvr additive="base">
                                        <p:cTn id="191" dur="2000"/>
                                        <p:tgtEl>
                                          <p:spTgt spid="13"/>
                                        </p:tgtEl>
                                        <p:attrNameLst>
                                          <p:attrName>ppt_x</p:attrName>
                                        </p:attrNameLst>
                                      </p:cBhvr>
                                      <p:tavLst>
                                        <p:tav tm="0">
                                          <p:val>
                                            <p:strVal val="ppt_x"/>
                                          </p:val>
                                        </p:tav>
                                        <p:tav tm="100000">
                                          <p:val>
                                            <p:strVal val="1+ppt_w/2"/>
                                          </p:val>
                                        </p:tav>
                                      </p:tavLst>
                                    </p:anim>
                                    <p:anim calcmode="lin" valueType="num">
                                      <p:cBhvr additive="base">
                                        <p:cTn id="192" dur="2000"/>
                                        <p:tgtEl>
                                          <p:spTgt spid="13"/>
                                        </p:tgtEl>
                                        <p:attrNameLst>
                                          <p:attrName>ppt_y</p:attrName>
                                        </p:attrNameLst>
                                      </p:cBhvr>
                                      <p:tavLst>
                                        <p:tav tm="0">
                                          <p:val>
                                            <p:strVal val="ppt_y"/>
                                          </p:val>
                                        </p:tav>
                                        <p:tav tm="100000">
                                          <p:val>
                                            <p:strVal val="ppt_y"/>
                                          </p:val>
                                        </p:tav>
                                      </p:tavLst>
                                    </p:anim>
                                    <p:set>
                                      <p:cBhvr>
                                        <p:cTn id="193" dur="1" fill="hold">
                                          <p:stCondLst>
                                            <p:cond delay="1999"/>
                                          </p:stCondLst>
                                        </p:cTn>
                                        <p:tgtEl>
                                          <p:spTgt spid="13"/>
                                        </p:tgtEl>
                                        <p:attrNameLst>
                                          <p:attrName>style.visibility</p:attrName>
                                        </p:attrNameLst>
                                      </p:cBhvr>
                                      <p:to>
                                        <p:strVal val="hidden"/>
                                      </p:to>
                                    </p:set>
                                  </p:childTnLst>
                                </p:cTn>
                              </p:par>
                              <p:par>
                                <p:cTn id="194" presetID="2" presetClass="exit" presetSubtype="2" fill="hold" grpId="2" nodeType="withEffect">
                                  <p:stCondLst>
                                    <p:cond delay="0"/>
                                  </p:stCondLst>
                                  <p:childTnLst>
                                    <p:anim calcmode="lin" valueType="num">
                                      <p:cBhvr additive="base">
                                        <p:cTn id="195" dur="2000"/>
                                        <p:tgtEl>
                                          <p:spTgt spid="16"/>
                                        </p:tgtEl>
                                        <p:attrNameLst>
                                          <p:attrName>ppt_x</p:attrName>
                                        </p:attrNameLst>
                                      </p:cBhvr>
                                      <p:tavLst>
                                        <p:tav tm="0">
                                          <p:val>
                                            <p:strVal val="ppt_x"/>
                                          </p:val>
                                        </p:tav>
                                        <p:tav tm="100000">
                                          <p:val>
                                            <p:strVal val="1+ppt_w/2"/>
                                          </p:val>
                                        </p:tav>
                                      </p:tavLst>
                                    </p:anim>
                                    <p:anim calcmode="lin" valueType="num">
                                      <p:cBhvr additive="base">
                                        <p:cTn id="196" dur="2000"/>
                                        <p:tgtEl>
                                          <p:spTgt spid="16"/>
                                        </p:tgtEl>
                                        <p:attrNameLst>
                                          <p:attrName>ppt_y</p:attrName>
                                        </p:attrNameLst>
                                      </p:cBhvr>
                                      <p:tavLst>
                                        <p:tav tm="0">
                                          <p:val>
                                            <p:strVal val="ppt_y"/>
                                          </p:val>
                                        </p:tav>
                                        <p:tav tm="100000">
                                          <p:val>
                                            <p:strVal val="ppt_y"/>
                                          </p:val>
                                        </p:tav>
                                      </p:tavLst>
                                    </p:anim>
                                    <p:set>
                                      <p:cBhvr>
                                        <p:cTn id="197" dur="1" fill="hold">
                                          <p:stCondLst>
                                            <p:cond delay="1999"/>
                                          </p:stCondLst>
                                        </p:cTn>
                                        <p:tgtEl>
                                          <p:spTgt spid="16"/>
                                        </p:tgtEl>
                                        <p:attrNameLst>
                                          <p:attrName>style.visibility</p:attrName>
                                        </p:attrNameLst>
                                      </p:cBhvr>
                                      <p:to>
                                        <p:strVal val="hidden"/>
                                      </p:to>
                                    </p:set>
                                  </p:childTnLst>
                                </p:cTn>
                              </p:par>
                              <p:par>
                                <p:cTn id="198" presetID="2" presetClass="exit" presetSubtype="2" fill="hold" grpId="2" nodeType="withEffect">
                                  <p:stCondLst>
                                    <p:cond delay="0"/>
                                  </p:stCondLst>
                                  <p:childTnLst>
                                    <p:anim calcmode="lin" valueType="num">
                                      <p:cBhvr additive="base">
                                        <p:cTn id="199" dur="2000"/>
                                        <p:tgtEl>
                                          <p:spTgt spid="17"/>
                                        </p:tgtEl>
                                        <p:attrNameLst>
                                          <p:attrName>ppt_x</p:attrName>
                                        </p:attrNameLst>
                                      </p:cBhvr>
                                      <p:tavLst>
                                        <p:tav tm="0">
                                          <p:val>
                                            <p:strVal val="ppt_x"/>
                                          </p:val>
                                        </p:tav>
                                        <p:tav tm="100000">
                                          <p:val>
                                            <p:strVal val="1+ppt_w/2"/>
                                          </p:val>
                                        </p:tav>
                                      </p:tavLst>
                                    </p:anim>
                                    <p:anim calcmode="lin" valueType="num">
                                      <p:cBhvr additive="base">
                                        <p:cTn id="200" dur="2000"/>
                                        <p:tgtEl>
                                          <p:spTgt spid="17"/>
                                        </p:tgtEl>
                                        <p:attrNameLst>
                                          <p:attrName>ppt_y</p:attrName>
                                        </p:attrNameLst>
                                      </p:cBhvr>
                                      <p:tavLst>
                                        <p:tav tm="0">
                                          <p:val>
                                            <p:strVal val="ppt_y"/>
                                          </p:val>
                                        </p:tav>
                                        <p:tav tm="100000">
                                          <p:val>
                                            <p:strVal val="ppt_y"/>
                                          </p:val>
                                        </p:tav>
                                      </p:tavLst>
                                    </p:anim>
                                    <p:set>
                                      <p:cBhvr>
                                        <p:cTn id="201" dur="1" fill="hold">
                                          <p:stCondLst>
                                            <p:cond delay="1999"/>
                                          </p:stCondLst>
                                        </p:cTn>
                                        <p:tgtEl>
                                          <p:spTgt spid="17"/>
                                        </p:tgtEl>
                                        <p:attrNameLst>
                                          <p:attrName>style.visibility</p:attrName>
                                        </p:attrNameLst>
                                      </p:cBhvr>
                                      <p:to>
                                        <p:strVal val="hidden"/>
                                      </p:to>
                                    </p:set>
                                  </p:childTnLst>
                                </p:cTn>
                              </p:par>
                              <p:par>
                                <p:cTn id="202" presetID="2" presetClass="exit" presetSubtype="2" fill="hold" grpId="2" nodeType="withEffect">
                                  <p:stCondLst>
                                    <p:cond delay="0"/>
                                  </p:stCondLst>
                                  <p:childTnLst>
                                    <p:anim calcmode="lin" valueType="num">
                                      <p:cBhvr additive="base">
                                        <p:cTn id="203" dur="2000"/>
                                        <p:tgtEl>
                                          <p:spTgt spid="19"/>
                                        </p:tgtEl>
                                        <p:attrNameLst>
                                          <p:attrName>ppt_x</p:attrName>
                                        </p:attrNameLst>
                                      </p:cBhvr>
                                      <p:tavLst>
                                        <p:tav tm="0">
                                          <p:val>
                                            <p:strVal val="ppt_x"/>
                                          </p:val>
                                        </p:tav>
                                        <p:tav tm="100000">
                                          <p:val>
                                            <p:strVal val="1+ppt_w/2"/>
                                          </p:val>
                                        </p:tav>
                                      </p:tavLst>
                                    </p:anim>
                                    <p:anim calcmode="lin" valueType="num">
                                      <p:cBhvr additive="base">
                                        <p:cTn id="204" dur="2000"/>
                                        <p:tgtEl>
                                          <p:spTgt spid="19"/>
                                        </p:tgtEl>
                                        <p:attrNameLst>
                                          <p:attrName>ppt_y</p:attrName>
                                        </p:attrNameLst>
                                      </p:cBhvr>
                                      <p:tavLst>
                                        <p:tav tm="0">
                                          <p:val>
                                            <p:strVal val="ppt_y"/>
                                          </p:val>
                                        </p:tav>
                                        <p:tav tm="100000">
                                          <p:val>
                                            <p:strVal val="ppt_y"/>
                                          </p:val>
                                        </p:tav>
                                      </p:tavLst>
                                    </p:anim>
                                    <p:set>
                                      <p:cBhvr>
                                        <p:cTn id="205" dur="1" fill="hold">
                                          <p:stCondLst>
                                            <p:cond delay="1999"/>
                                          </p:stCondLst>
                                        </p:cTn>
                                        <p:tgtEl>
                                          <p:spTgt spid="19"/>
                                        </p:tgtEl>
                                        <p:attrNameLst>
                                          <p:attrName>style.visibility</p:attrName>
                                        </p:attrNameLst>
                                      </p:cBhvr>
                                      <p:to>
                                        <p:strVal val="hidden"/>
                                      </p:to>
                                    </p:set>
                                  </p:childTnLst>
                                </p:cTn>
                              </p:par>
                              <p:par>
                                <p:cTn id="206" presetID="2" presetClass="exit" presetSubtype="8" fill="hold" grpId="2" nodeType="withEffect">
                                  <p:stCondLst>
                                    <p:cond delay="0"/>
                                  </p:stCondLst>
                                  <p:childTnLst>
                                    <p:anim calcmode="lin" valueType="num">
                                      <p:cBhvr additive="base">
                                        <p:cTn id="207" dur="2000"/>
                                        <p:tgtEl>
                                          <p:spTgt spid="3"/>
                                        </p:tgtEl>
                                        <p:attrNameLst>
                                          <p:attrName>ppt_x</p:attrName>
                                        </p:attrNameLst>
                                      </p:cBhvr>
                                      <p:tavLst>
                                        <p:tav tm="0">
                                          <p:val>
                                            <p:strVal val="ppt_x"/>
                                          </p:val>
                                        </p:tav>
                                        <p:tav tm="100000">
                                          <p:val>
                                            <p:strVal val="0-ppt_w/2"/>
                                          </p:val>
                                        </p:tav>
                                      </p:tavLst>
                                    </p:anim>
                                    <p:anim calcmode="lin" valueType="num">
                                      <p:cBhvr additive="base">
                                        <p:cTn id="208" dur="2000"/>
                                        <p:tgtEl>
                                          <p:spTgt spid="3"/>
                                        </p:tgtEl>
                                        <p:attrNameLst>
                                          <p:attrName>ppt_y</p:attrName>
                                        </p:attrNameLst>
                                      </p:cBhvr>
                                      <p:tavLst>
                                        <p:tav tm="0">
                                          <p:val>
                                            <p:strVal val="ppt_y"/>
                                          </p:val>
                                        </p:tav>
                                        <p:tav tm="100000">
                                          <p:val>
                                            <p:strVal val="ppt_y"/>
                                          </p:val>
                                        </p:tav>
                                      </p:tavLst>
                                    </p:anim>
                                    <p:set>
                                      <p:cBhvr>
                                        <p:cTn id="209" dur="1" fill="hold">
                                          <p:stCondLst>
                                            <p:cond delay="1999"/>
                                          </p:stCondLst>
                                        </p:cTn>
                                        <p:tgtEl>
                                          <p:spTgt spid="3"/>
                                        </p:tgtEl>
                                        <p:attrNameLst>
                                          <p:attrName>style.visibility</p:attrName>
                                        </p:attrNameLst>
                                      </p:cBhvr>
                                      <p:to>
                                        <p:strVal val="hidden"/>
                                      </p:to>
                                    </p:set>
                                  </p:childTnLst>
                                </p:cTn>
                              </p:par>
                              <p:par>
                                <p:cTn id="210" presetID="2" presetClass="exit" presetSubtype="8" fill="hold" grpId="2" nodeType="withEffect">
                                  <p:stCondLst>
                                    <p:cond delay="0"/>
                                  </p:stCondLst>
                                  <p:childTnLst>
                                    <p:anim calcmode="lin" valueType="num">
                                      <p:cBhvr additive="base">
                                        <p:cTn id="211" dur="2000"/>
                                        <p:tgtEl>
                                          <p:spTgt spid="6"/>
                                        </p:tgtEl>
                                        <p:attrNameLst>
                                          <p:attrName>ppt_x</p:attrName>
                                        </p:attrNameLst>
                                      </p:cBhvr>
                                      <p:tavLst>
                                        <p:tav tm="0">
                                          <p:val>
                                            <p:strVal val="ppt_x"/>
                                          </p:val>
                                        </p:tav>
                                        <p:tav tm="100000">
                                          <p:val>
                                            <p:strVal val="0-ppt_w/2"/>
                                          </p:val>
                                        </p:tav>
                                      </p:tavLst>
                                    </p:anim>
                                    <p:anim calcmode="lin" valueType="num">
                                      <p:cBhvr additive="base">
                                        <p:cTn id="212" dur="2000"/>
                                        <p:tgtEl>
                                          <p:spTgt spid="6"/>
                                        </p:tgtEl>
                                        <p:attrNameLst>
                                          <p:attrName>ppt_y</p:attrName>
                                        </p:attrNameLst>
                                      </p:cBhvr>
                                      <p:tavLst>
                                        <p:tav tm="0">
                                          <p:val>
                                            <p:strVal val="ppt_y"/>
                                          </p:val>
                                        </p:tav>
                                        <p:tav tm="100000">
                                          <p:val>
                                            <p:strVal val="ppt_y"/>
                                          </p:val>
                                        </p:tav>
                                      </p:tavLst>
                                    </p:anim>
                                    <p:set>
                                      <p:cBhvr>
                                        <p:cTn id="213" dur="1" fill="hold">
                                          <p:stCondLst>
                                            <p:cond delay="1999"/>
                                          </p:stCondLst>
                                        </p:cTn>
                                        <p:tgtEl>
                                          <p:spTgt spid="6"/>
                                        </p:tgtEl>
                                        <p:attrNameLst>
                                          <p:attrName>style.visibility</p:attrName>
                                        </p:attrNameLst>
                                      </p:cBhvr>
                                      <p:to>
                                        <p:strVal val="hidden"/>
                                      </p:to>
                                    </p:set>
                                  </p:childTnLst>
                                </p:cTn>
                              </p:par>
                              <p:par>
                                <p:cTn id="214" presetID="2" presetClass="exit" presetSubtype="8" fill="hold" grpId="2" nodeType="withEffect">
                                  <p:stCondLst>
                                    <p:cond delay="0"/>
                                  </p:stCondLst>
                                  <p:childTnLst>
                                    <p:anim calcmode="lin" valueType="num">
                                      <p:cBhvr additive="base">
                                        <p:cTn id="215" dur="2000"/>
                                        <p:tgtEl>
                                          <p:spTgt spid="8"/>
                                        </p:tgtEl>
                                        <p:attrNameLst>
                                          <p:attrName>ppt_x</p:attrName>
                                        </p:attrNameLst>
                                      </p:cBhvr>
                                      <p:tavLst>
                                        <p:tav tm="0">
                                          <p:val>
                                            <p:strVal val="ppt_x"/>
                                          </p:val>
                                        </p:tav>
                                        <p:tav tm="100000">
                                          <p:val>
                                            <p:strVal val="0-ppt_w/2"/>
                                          </p:val>
                                        </p:tav>
                                      </p:tavLst>
                                    </p:anim>
                                    <p:anim calcmode="lin" valueType="num">
                                      <p:cBhvr additive="base">
                                        <p:cTn id="216" dur="2000"/>
                                        <p:tgtEl>
                                          <p:spTgt spid="8"/>
                                        </p:tgtEl>
                                        <p:attrNameLst>
                                          <p:attrName>ppt_y</p:attrName>
                                        </p:attrNameLst>
                                      </p:cBhvr>
                                      <p:tavLst>
                                        <p:tav tm="0">
                                          <p:val>
                                            <p:strVal val="ppt_y"/>
                                          </p:val>
                                        </p:tav>
                                        <p:tav tm="100000">
                                          <p:val>
                                            <p:strVal val="ppt_y"/>
                                          </p:val>
                                        </p:tav>
                                      </p:tavLst>
                                    </p:anim>
                                    <p:set>
                                      <p:cBhvr>
                                        <p:cTn id="217" dur="1" fill="hold">
                                          <p:stCondLst>
                                            <p:cond delay="1999"/>
                                          </p:stCondLst>
                                        </p:cTn>
                                        <p:tgtEl>
                                          <p:spTgt spid="8"/>
                                        </p:tgtEl>
                                        <p:attrNameLst>
                                          <p:attrName>style.visibility</p:attrName>
                                        </p:attrNameLst>
                                      </p:cBhvr>
                                      <p:to>
                                        <p:strVal val="hidden"/>
                                      </p:to>
                                    </p:set>
                                  </p:childTnLst>
                                </p:cTn>
                              </p:par>
                              <p:par>
                                <p:cTn id="218" presetID="2" presetClass="exit" presetSubtype="8" fill="hold" grpId="2" nodeType="withEffect">
                                  <p:stCondLst>
                                    <p:cond delay="0"/>
                                  </p:stCondLst>
                                  <p:childTnLst>
                                    <p:anim calcmode="lin" valueType="num">
                                      <p:cBhvr additive="base">
                                        <p:cTn id="219" dur="2000"/>
                                        <p:tgtEl>
                                          <p:spTgt spid="9"/>
                                        </p:tgtEl>
                                        <p:attrNameLst>
                                          <p:attrName>ppt_x</p:attrName>
                                        </p:attrNameLst>
                                      </p:cBhvr>
                                      <p:tavLst>
                                        <p:tav tm="0">
                                          <p:val>
                                            <p:strVal val="ppt_x"/>
                                          </p:val>
                                        </p:tav>
                                        <p:tav tm="100000">
                                          <p:val>
                                            <p:strVal val="0-ppt_w/2"/>
                                          </p:val>
                                        </p:tav>
                                      </p:tavLst>
                                    </p:anim>
                                    <p:anim calcmode="lin" valueType="num">
                                      <p:cBhvr additive="base">
                                        <p:cTn id="220" dur="2000"/>
                                        <p:tgtEl>
                                          <p:spTgt spid="9"/>
                                        </p:tgtEl>
                                        <p:attrNameLst>
                                          <p:attrName>ppt_y</p:attrName>
                                        </p:attrNameLst>
                                      </p:cBhvr>
                                      <p:tavLst>
                                        <p:tav tm="0">
                                          <p:val>
                                            <p:strVal val="ppt_y"/>
                                          </p:val>
                                        </p:tav>
                                        <p:tav tm="100000">
                                          <p:val>
                                            <p:strVal val="ppt_y"/>
                                          </p:val>
                                        </p:tav>
                                      </p:tavLst>
                                    </p:anim>
                                    <p:set>
                                      <p:cBhvr>
                                        <p:cTn id="221" dur="1" fill="hold">
                                          <p:stCondLst>
                                            <p:cond delay="1999"/>
                                          </p:stCondLst>
                                        </p:cTn>
                                        <p:tgtEl>
                                          <p:spTgt spid="9"/>
                                        </p:tgtEl>
                                        <p:attrNameLst>
                                          <p:attrName>style.visibility</p:attrName>
                                        </p:attrNameLst>
                                      </p:cBhvr>
                                      <p:to>
                                        <p:strVal val="hidden"/>
                                      </p:to>
                                    </p:set>
                                  </p:childTnLst>
                                </p:cTn>
                              </p:par>
                              <p:par>
                                <p:cTn id="222" presetID="2" presetClass="exit" presetSubtype="8" fill="hold" grpId="2" nodeType="withEffect">
                                  <p:stCondLst>
                                    <p:cond delay="0"/>
                                  </p:stCondLst>
                                  <p:childTnLst>
                                    <p:anim calcmode="lin" valueType="num">
                                      <p:cBhvr additive="base">
                                        <p:cTn id="223" dur="2000"/>
                                        <p:tgtEl>
                                          <p:spTgt spid="12"/>
                                        </p:tgtEl>
                                        <p:attrNameLst>
                                          <p:attrName>ppt_x</p:attrName>
                                        </p:attrNameLst>
                                      </p:cBhvr>
                                      <p:tavLst>
                                        <p:tav tm="0">
                                          <p:val>
                                            <p:strVal val="ppt_x"/>
                                          </p:val>
                                        </p:tav>
                                        <p:tav tm="100000">
                                          <p:val>
                                            <p:strVal val="0-ppt_w/2"/>
                                          </p:val>
                                        </p:tav>
                                      </p:tavLst>
                                    </p:anim>
                                    <p:anim calcmode="lin" valueType="num">
                                      <p:cBhvr additive="base">
                                        <p:cTn id="224" dur="2000"/>
                                        <p:tgtEl>
                                          <p:spTgt spid="12"/>
                                        </p:tgtEl>
                                        <p:attrNameLst>
                                          <p:attrName>ppt_y</p:attrName>
                                        </p:attrNameLst>
                                      </p:cBhvr>
                                      <p:tavLst>
                                        <p:tav tm="0">
                                          <p:val>
                                            <p:strVal val="ppt_y"/>
                                          </p:val>
                                        </p:tav>
                                        <p:tav tm="100000">
                                          <p:val>
                                            <p:strVal val="ppt_y"/>
                                          </p:val>
                                        </p:tav>
                                      </p:tavLst>
                                    </p:anim>
                                    <p:set>
                                      <p:cBhvr>
                                        <p:cTn id="225" dur="1" fill="hold">
                                          <p:stCondLst>
                                            <p:cond delay="1999"/>
                                          </p:stCondLst>
                                        </p:cTn>
                                        <p:tgtEl>
                                          <p:spTgt spid="12"/>
                                        </p:tgtEl>
                                        <p:attrNameLst>
                                          <p:attrName>style.visibility</p:attrName>
                                        </p:attrNameLst>
                                      </p:cBhvr>
                                      <p:to>
                                        <p:strVal val="hidden"/>
                                      </p:to>
                                    </p:set>
                                  </p:childTnLst>
                                </p:cTn>
                              </p:par>
                              <p:par>
                                <p:cTn id="226" presetID="2" presetClass="exit" presetSubtype="8" fill="hold" grpId="2" nodeType="withEffect">
                                  <p:stCondLst>
                                    <p:cond delay="0"/>
                                  </p:stCondLst>
                                  <p:childTnLst>
                                    <p:anim calcmode="lin" valueType="num">
                                      <p:cBhvr additive="base">
                                        <p:cTn id="227" dur="2000"/>
                                        <p:tgtEl>
                                          <p:spTgt spid="14"/>
                                        </p:tgtEl>
                                        <p:attrNameLst>
                                          <p:attrName>ppt_x</p:attrName>
                                        </p:attrNameLst>
                                      </p:cBhvr>
                                      <p:tavLst>
                                        <p:tav tm="0">
                                          <p:val>
                                            <p:strVal val="ppt_x"/>
                                          </p:val>
                                        </p:tav>
                                        <p:tav tm="100000">
                                          <p:val>
                                            <p:strVal val="0-ppt_w/2"/>
                                          </p:val>
                                        </p:tav>
                                      </p:tavLst>
                                    </p:anim>
                                    <p:anim calcmode="lin" valueType="num">
                                      <p:cBhvr additive="base">
                                        <p:cTn id="228" dur="2000"/>
                                        <p:tgtEl>
                                          <p:spTgt spid="14"/>
                                        </p:tgtEl>
                                        <p:attrNameLst>
                                          <p:attrName>ppt_y</p:attrName>
                                        </p:attrNameLst>
                                      </p:cBhvr>
                                      <p:tavLst>
                                        <p:tav tm="0">
                                          <p:val>
                                            <p:strVal val="ppt_y"/>
                                          </p:val>
                                        </p:tav>
                                        <p:tav tm="100000">
                                          <p:val>
                                            <p:strVal val="ppt_y"/>
                                          </p:val>
                                        </p:tav>
                                      </p:tavLst>
                                    </p:anim>
                                    <p:set>
                                      <p:cBhvr>
                                        <p:cTn id="229" dur="1" fill="hold">
                                          <p:stCondLst>
                                            <p:cond delay="1999"/>
                                          </p:stCondLst>
                                        </p:cTn>
                                        <p:tgtEl>
                                          <p:spTgt spid="14"/>
                                        </p:tgtEl>
                                        <p:attrNameLst>
                                          <p:attrName>style.visibility</p:attrName>
                                        </p:attrNameLst>
                                      </p:cBhvr>
                                      <p:to>
                                        <p:strVal val="hidden"/>
                                      </p:to>
                                    </p:set>
                                  </p:childTnLst>
                                </p:cTn>
                              </p:par>
                              <p:par>
                                <p:cTn id="230" presetID="2" presetClass="exit" presetSubtype="8" fill="hold" grpId="2" nodeType="withEffect">
                                  <p:stCondLst>
                                    <p:cond delay="0"/>
                                  </p:stCondLst>
                                  <p:childTnLst>
                                    <p:anim calcmode="lin" valueType="num">
                                      <p:cBhvr additive="base">
                                        <p:cTn id="231" dur="2000"/>
                                        <p:tgtEl>
                                          <p:spTgt spid="15"/>
                                        </p:tgtEl>
                                        <p:attrNameLst>
                                          <p:attrName>ppt_x</p:attrName>
                                        </p:attrNameLst>
                                      </p:cBhvr>
                                      <p:tavLst>
                                        <p:tav tm="0">
                                          <p:val>
                                            <p:strVal val="ppt_x"/>
                                          </p:val>
                                        </p:tav>
                                        <p:tav tm="100000">
                                          <p:val>
                                            <p:strVal val="0-ppt_w/2"/>
                                          </p:val>
                                        </p:tav>
                                      </p:tavLst>
                                    </p:anim>
                                    <p:anim calcmode="lin" valueType="num">
                                      <p:cBhvr additive="base">
                                        <p:cTn id="232" dur="2000"/>
                                        <p:tgtEl>
                                          <p:spTgt spid="15"/>
                                        </p:tgtEl>
                                        <p:attrNameLst>
                                          <p:attrName>ppt_y</p:attrName>
                                        </p:attrNameLst>
                                      </p:cBhvr>
                                      <p:tavLst>
                                        <p:tav tm="0">
                                          <p:val>
                                            <p:strVal val="ppt_y"/>
                                          </p:val>
                                        </p:tav>
                                        <p:tav tm="100000">
                                          <p:val>
                                            <p:strVal val="ppt_y"/>
                                          </p:val>
                                        </p:tav>
                                      </p:tavLst>
                                    </p:anim>
                                    <p:set>
                                      <p:cBhvr>
                                        <p:cTn id="233" dur="1" fill="hold">
                                          <p:stCondLst>
                                            <p:cond delay="1999"/>
                                          </p:stCondLst>
                                        </p:cTn>
                                        <p:tgtEl>
                                          <p:spTgt spid="15"/>
                                        </p:tgtEl>
                                        <p:attrNameLst>
                                          <p:attrName>style.visibility</p:attrName>
                                        </p:attrNameLst>
                                      </p:cBhvr>
                                      <p:to>
                                        <p:strVal val="hidden"/>
                                      </p:to>
                                    </p:set>
                                  </p:childTnLst>
                                </p:cTn>
                              </p:par>
                              <p:par>
                                <p:cTn id="234" presetID="2" presetClass="exit" presetSubtype="8" fill="hold" grpId="2" nodeType="withEffect">
                                  <p:stCondLst>
                                    <p:cond delay="0"/>
                                  </p:stCondLst>
                                  <p:childTnLst>
                                    <p:anim calcmode="lin" valueType="num">
                                      <p:cBhvr additive="base">
                                        <p:cTn id="235" dur="2000"/>
                                        <p:tgtEl>
                                          <p:spTgt spid="18"/>
                                        </p:tgtEl>
                                        <p:attrNameLst>
                                          <p:attrName>ppt_x</p:attrName>
                                        </p:attrNameLst>
                                      </p:cBhvr>
                                      <p:tavLst>
                                        <p:tav tm="0">
                                          <p:val>
                                            <p:strVal val="ppt_x"/>
                                          </p:val>
                                        </p:tav>
                                        <p:tav tm="100000">
                                          <p:val>
                                            <p:strVal val="0-ppt_w/2"/>
                                          </p:val>
                                        </p:tav>
                                      </p:tavLst>
                                    </p:anim>
                                    <p:anim calcmode="lin" valueType="num">
                                      <p:cBhvr additive="base">
                                        <p:cTn id="236" dur="2000"/>
                                        <p:tgtEl>
                                          <p:spTgt spid="18"/>
                                        </p:tgtEl>
                                        <p:attrNameLst>
                                          <p:attrName>ppt_y</p:attrName>
                                        </p:attrNameLst>
                                      </p:cBhvr>
                                      <p:tavLst>
                                        <p:tav tm="0">
                                          <p:val>
                                            <p:strVal val="ppt_y"/>
                                          </p:val>
                                        </p:tav>
                                        <p:tav tm="100000">
                                          <p:val>
                                            <p:strVal val="ppt_y"/>
                                          </p:val>
                                        </p:tav>
                                      </p:tavLst>
                                    </p:anim>
                                    <p:set>
                                      <p:cBhvr>
                                        <p:cTn id="237" dur="1" fill="hold">
                                          <p:stCondLst>
                                            <p:cond delay="1999"/>
                                          </p:stCondLst>
                                        </p:cTn>
                                        <p:tgtEl>
                                          <p:spTgt spid="18"/>
                                        </p:tgtEl>
                                        <p:attrNameLst>
                                          <p:attrName>style.visibility</p:attrName>
                                        </p:attrNameLst>
                                      </p:cBhvr>
                                      <p:to>
                                        <p:strVal val="hidden"/>
                                      </p:to>
                                    </p:set>
                                  </p:childTnLst>
                                </p:cTn>
                              </p:par>
                              <p:par>
                                <p:cTn id="238" presetID="2" presetClass="exit" presetSubtype="8" fill="hold" grpId="2" nodeType="withEffect">
                                  <p:stCondLst>
                                    <p:cond delay="0"/>
                                  </p:stCondLst>
                                  <p:childTnLst>
                                    <p:anim calcmode="lin" valueType="num">
                                      <p:cBhvr additive="base">
                                        <p:cTn id="239" dur="2000"/>
                                        <p:tgtEl>
                                          <p:spTgt spid="20"/>
                                        </p:tgtEl>
                                        <p:attrNameLst>
                                          <p:attrName>ppt_x</p:attrName>
                                        </p:attrNameLst>
                                      </p:cBhvr>
                                      <p:tavLst>
                                        <p:tav tm="0">
                                          <p:val>
                                            <p:strVal val="ppt_x"/>
                                          </p:val>
                                        </p:tav>
                                        <p:tav tm="100000">
                                          <p:val>
                                            <p:strVal val="0-ppt_w/2"/>
                                          </p:val>
                                        </p:tav>
                                      </p:tavLst>
                                    </p:anim>
                                    <p:anim calcmode="lin" valueType="num">
                                      <p:cBhvr additive="base">
                                        <p:cTn id="240" dur="2000"/>
                                        <p:tgtEl>
                                          <p:spTgt spid="20"/>
                                        </p:tgtEl>
                                        <p:attrNameLst>
                                          <p:attrName>ppt_y</p:attrName>
                                        </p:attrNameLst>
                                      </p:cBhvr>
                                      <p:tavLst>
                                        <p:tav tm="0">
                                          <p:val>
                                            <p:strVal val="ppt_y"/>
                                          </p:val>
                                        </p:tav>
                                        <p:tav tm="100000">
                                          <p:val>
                                            <p:strVal val="ppt_y"/>
                                          </p:val>
                                        </p:tav>
                                      </p:tavLst>
                                    </p:anim>
                                    <p:set>
                                      <p:cBhvr>
                                        <p:cTn id="241" dur="1" fill="hold">
                                          <p:stCondLst>
                                            <p:cond delay="1999"/>
                                          </p:stCondLst>
                                        </p:cTn>
                                        <p:tgtEl>
                                          <p:spTgt spid="20"/>
                                        </p:tgtEl>
                                        <p:attrNameLst>
                                          <p:attrName>style.visibility</p:attrName>
                                        </p:attrNameLst>
                                      </p:cBhvr>
                                      <p:to>
                                        <p:strVal val="hidden"/>
                                      </p:to>
                                    </p:set>
                                  </p:childTnLst>
                                </p:cTn>
                              </p:par>
                              <p:par>
                                <p:cTn id="242" presetID="8" presetClass="emph" presetSubtype="0" fill="hold" grpId="3" nodeType="withEffect">
                                  <p:stCondLst>
                                    <p:cond delay="0"/>
                                  </p:stCondLst>
                                  <p:childTnLst>
                                    <p:animRot by="-21600000">
                                      <p:cBhvr>
                                        <p:cTn id="243" dur="2000" fill="hold"/>
                                        <p:tgtEl>
                                          <p:spTgt spid="3"/>
                                        </p:tgtEl>
                                        <p:attrNameLst>
                                          <p:attrName>r</p:attrName>
                                        </p:attrNameLst>
                                      </p:cBhvr>
                                    </p:animRot>
                                  </p:childTnLst>
                                </p:cTn>
                              </p:par>
                              <p:par>
                                <p:cTn id="244" presetID="8" presetClass="emph" presetSubtype="0" fill="hold" grpId="3" nodeType="withEffect">
                                  <p:stCondLst>
                                    <p:cond delay="0"/>
                                  </p:stCondLst>
                                  <p:childTnLst>
                                    <p:animRot by="-21600000">
                                      <p:cBhvr>
                                        <p:cTn id="245" dur="2000" fill="hold"/>
                                        <p:tgtEl>
                                          <p:spTgt spid="6"/>
                                        </p:tgtEl>
                                        <p:attrNameLst>
                                          <p:attrName>r</p:attrName>
                                        </p:attrNameLst>
                                      </p:cBhvr>
                                    </p:animRot>
                                  </p:childTnLst>
                                </p:cTn>
                              </p:par>
                              <p:par>
                                <p:cTn id="246" presetID="8" presetClass="emph" presetSubtype="0" fill="hold" grpId="3" nodeType="withEffect">
                                  <p:stCondLst>
                                    <p:cond delay="0"/>
                                  </p:stCondLst>
                                  <p:childTnLst>
                                    <p:animRot by="-21600000">
                                      <p:cBhvr>
                                        <p:cTn id="247" dur="2000" fill="hold"/>
                                        <p:tgtEl>
                                          <p:spTgt spid="8"/>
                                        </p:tgtEl>
                                        <p:attrNameLst>
                                          <p:attrName>r</p:attrName>
                                        </p:attrNameLst>
                                      </p:cBhvr>
                                    </p:animRot>
                                  </p:childTnLst>
                                </p:cTn>
                              </p:par>
                              <p:par>
                                <p:cTn id="248" presetID="8" presetClass="emph" presetSubtype="0" fill="hold" grpId="3" nodeType="withEffect">
                                  <p:stCondLst>
                                    <p:cond delay="0"/>
                                  </p:stCondLst>
                                  <p:childTnLst>
                                    <p:animRot by="-21600000">
                                      <p:cBhvr>
                                        <p:cTn id="249" dur="2000" fill="hold"/>
                                        <p:tgtEl>
                                          <p:spTgt spid="9"/>
                                        </p:tgtEl>
                                        <p:attrNameLst>
                                          <p:attrName>r</p:attrName>
                                        </p:attrNameLst>
                                      </p:cBhvr>
                                    </p:animRot>
                                  </p:childTnLst>
                                </p:cTn>
                              </p:par>
                              <p:par>
                                <p:cTn id="250" presetID="8" presetClass="emph" presetSubtype="0" fill="hold" grpId="3" nodeType="withEffect">
                                  <p:stCondLst>
                                    <p:cond delay="0"/>
                                  </p:stCondLst>
                                  <p:childTnLst>
                                    <p:animRot by="-21600000">
                                      <p:cBhvr>
                                        <p:cTn id="251" dur="2000" fill="hold"/>
                                        <p:tgtEl>
                                          <p:spTgt spid="12"/>
                                        </p:tgtEl>
                                        <p:attrNameLst>
                                          <p:attrName>r</p:attrName>
                                        </p:attrNameLst>
                                      </p:cBhvr>
                                    </p:animRot>
                                  </p:childTnLst>
                                </p:cTn>
                              </p:par>
                              <p:par>
                                <p:cTn id="252" presetID="8" presetClass="emph" presetSubtype="0" fill="hold" grpId="3" nodeType="withEffect">
                                  <p:stCondLst>
                                    <p:cond delay="0"/>
                                  </p:stCondLst>
                                  <p:childTnLst>
                                    <p:animRot by="-21600000">
                                      <p:cBhvr>
                                        <p:cTn id="253" dur="2000" fill="hold"/>
                                        <p:tgtEl>
                                          <p:spTgt spid="14"/>
                                        </p:tgtEl>
                                        <p:attrNameLst>
                                          <p:attrName>r</p:attrName>
                                        </p:attrNameLst>
                                      </p:cBhvr>
                                    </p:animRot>
                                  </p:childTnLst>
                                </p:cTn>
                              </p:par>
                              <p:par>
                                <p:cTn id="254" presetID="8" presetClass="emph" presetSubtype="0" fill="hold" grpId="3" nodeType="withEffect">
                                  <p:stCondLst>
                                    <p:cond delay="0"/>
                                  </p:stCondLst>
                                  <p:childTnLst>
                                    <p:animRot by="-21600000">
                                      <p:cBhvr>
                                        <p:cTn id="255" dur="2000" fill="hold"/>
                                        <p:tgtEl>
                                          <p:spTgt spid="15"/>
                                        </p:tgtEl>
                                        <p:attrNameLst>
                                          <p:attrName>r</p:attrName>
                                        </p:attrNameLst>
                                      </p:cBhvr>
                                    </p:animRot>
                                  </p:childTnLst>
                                </p:cTn>
                              </p:par>
                              <p:par>
                                <p:cTn id="256" presetID="8" presetClass="emph" presetSubtype="0" fill="hold" grpId="3" nodeType="withEffect">
                                  <p:stCondLst>
                                    <p:cond delay="0"/>
                                  </p:stCondLst>
                                  <p:childTnLst>
                                    <p:animRot by="-21600000">
                                      <p:cBhvr>
                                        <p:cTn id="257" dur="2000" fill="hold"/>
                                        <p:tgtEl>
                                          <p:spTgt spid="18"/>
                                        </p:tgtEl>
                                        <p:attrNameLst>
                                          <p:attrName>r</p:attrName>
                                        </p:attrNameLst>
                                      </p:cBhvr>
                                    </p:animRot>
                                  </p:childTnLst>
                                </p:cTn>
                              </p:par>
                              <p:par>
                                <p:cTn id="258" presetID="8" presetClass="emph" presetSubtype="0" fill="hold" grpId="3" nodeType="withEffect">
                                  <p:stCondLst>
                                    <p:cond delay="0"/>
                                  </p:stCondLst>
                                  <p:childTnLst>
                                    <p:animRot by="-21600000">
                                      <p:cBhvr>
                                        <p:cTn id="259" dur="2000" fill="hold"/>
                                        <p:tgtEl>
                                          <p:spTgt spid="20"/>
                                        </p:tgtEl>
                                        <p:attrNameLst>
                                          <p:attrName>r</p:attrName>
                                        </p:attrNameLst>
                                      </p:cBhvr>
                                    </p:animRot>
                                  </p:childTnLst>
                                </p:cTn>
                              </p:par>
                              <p:par>
                                <p:cTn id="260" presetID="8" presetClass="emph" presetSubtype="0" fill="hold" grpId="3" nodeType="withEffect">
                                  <p:stCondLst>
                                    <p:cond delay="0"/>
                                  </p:stCondLst>
                                  <p:childTnLst>
                                    <p:animRot by="21600000">
                                      <p:cBhvr>
                                        <p:cTn id="261" dur="2000" fill="hold"/>
                                        <p:tgtEl>
                                          <p:spTgt spid="4"/>
                                        </p:tgtEl>
                                        <p:attrNameLst>
                                          <p:attrName>r</p:attrName>
                                        </p:attrNameLst>
                                      </p:cBhvr>
                                    </p:animRot>
                                  </p:childTnLst>
                                </p:cTn>
                              </p:par>
                              <p:par>
                                <p:cTn id="262" presetID="8" presetClass="emph" presetSubtype="0" fill="hold" grpId="3" nodeType="withEffect">
                                  <p:stCondLst>
                                    <p:cond delay="0"/>
                                  </p:stCondLst>
                                  <p:childTnLst>
                                    <p:animRot by="21600000">
                                      <p:cBhvr>
                                        <p:cTn id="263" dur="2000" fill="hold"/>
                                        <p:tgtEl>
                                          <p:spTgt spid="5"/>
                                        </p:tgtEl>
                                        <p:attrNameLst>
                                          <p:attrName>r</p:attrName>
                                        </p:attrNameLst>
                                      </p:cBhvr>
                                    </p:animRot>
                                  </p:childTnLst>
                                </p:cTn>
                              </p:par>
                              <p:par>
                                <p:cTn id="264" presetID="8" presetClass="emph" presetSubtype="0" fill="hold" grpId="3" nodeType="withEffect">
                                  <p:stCondLst>
                                    <p:cond delay="0"/>
                                  </p:stCondLst>
                                  <p:childTnLst>
                                    <p:animRot by="21600000">
                                      <p:cBhvr>
                                        <p:cTn id="265" dur="2000" fill="hold"/>
                                        <p:tgtEl>
                                          <p:spTgt spid="7"/>
                                        </p:tgtEl>
                                        <p:attrNameLst>
                                          <p:attrName>r</p:attrName>
                                        </p:attrNameLst>
                                      </p:cBhvr>
                                    </p:animRot>
                                  </p:childTnLst>
                                </p:cTn>
                              </p:par>
                              <p:par>
                                <p:cTn id="266" presetID="8" presetClass="emph" presetSubtype="0" fill="hold" grpId="3" nodeType="withEffect">
                                  <p:stCondLst>
                                    <p:cond delay="0"/>
                                  </p:stCondLst>
                                  <p:childTnLst>
                                    <p:animRot by="21600000">
                                      <p:cBhvr>
                                        <p:cTn id="267" dur="2000" fill="hold"/>
                                        <p:tgtEl>
                                          <p:spTgt spid="10"/>
                                        </p:tgtEl>
                                        <p:attrNameLst>
                                          <p:attrName>r</p:attrName>
                                        </p:attrNameLst>
                                      </p:cBhvr>
                                    </p:animRot>
                                  </p:childTnLst>
                                </p:cTn>
                              </p:par>
                              <p:par>
                                <p:cTn id="268" presetID="8" presetClass="emph" presetSubtype="0" fill="hold" grpId="3" nodeType="withEffect">
                                  <p:stCondLst>
                                    <p:cond delay="0"/>
                                  </p:stCondLst>
                                  <p:childTnLst>
                                    <p:animRot by="21600000">
                                      <p:cBhvr>
                                        <p:cTn id="269" dur="2000" fill="hold"/>
                                        <p:tgtEl>
                                          <p:spTgt spid="11"/>
                                        </p:tgtEl>
                                        <p:attrNameLst>
                                          <p:attrName>r</p:attrName>
                                        </p:attrNameLst>
                                      </p:cBhvr>
                                    </p:animRot>
                                  </p:childTnLst>
                                </p:cTn>
                              </p:par>
                              <p:par>
                                <p:cTn id="270" presetID="8" presetClass="emph" presetSubtype="0" fill="hold" grpId="3" nodeType="withEffect">
                                  <p:stCondLst>
                                    <p:cond delay="0"/>
                                  </p:stCondLst>
                                  <p:childTnLst>
                                    <p:animRot by="21600000">
                                      <p:cBhvr>
                                        <p:cTn id="271" dur="2000" fill="hold"/>
                                        <p:tgtEl>
                                          <p:spTgt spid="13"/>
                                        </p:tgtEl>
                                        <p:attrNameLst>
                                          <p:attrName>r</p:attrName>
                                        </p:attrNameLst>
                                      </p:cBhvr>
                                    </p:animRot>
                                  </p:childTnLst>
                                </p:cTn>
                              </p:par>
                              <p:par>
                                <p:cTn id="272" presetID="8" presetClass="emph" presetSubtype="0" fill="hold" grpId="3" nodeType="withEffect">
                                  <p:stCondLst>
                                    <p:cond delay="0"/>
                                  </p:stCondLst>
                                  <p:childTnLst>
                                    <p:animRot by="21600000">
                                      <p:cBhvr>
                                        <p:cTn id="273" dur="2000" fill="hold"/>
                                        <p:tgtEl>
                                          <p:spTgt spid="16"/>
                                        </p:tgtEl>
                                        <p:attrNameLst>
                                          <p:attrName>r</p:attrName>
                                        </p:attrNameLst>
                                      </p:cBhvr>
                                    </p:animRot>
                                  </p:childTnLst>
                                </p:cTn>
                              </p:par>
                              <p:par>
                                <p:cTn id="274" presetID="8" presetClass="emph" presetSubtype="0" fill="hold" grpId="3" nodeType="withEffect">
                                  <p:stCondLst>
                                    <p:cond delay="0"/>
                                  </p:stCondLst>
                                  <p:childTnLst>
                                    <p:animRot by="21600000">
                                      <p:cBhvr>
                                        <p:cTn id="275" dur="2000" fill="hold"/>
                                        <p:tgtEl>
                                          <p:spTgt spid="17"/>
                                        </p:tgtEl>
                                        <p:attrNameLst>
                                          <p:attrName>r</p:attrName>
                                        </p:attrNameLst>
                                      </p:cBhvr>
                                    </p:animRot>
                                  </p:childTnLst>
                                </p:cTn>
                              </p:par>
                              <p:par>
                                <p:cTn id="276" presetID="8" presetClass="emph" presetSubtype="0" fill="hold" grpId="3" nodeType="withEffect">
                                  <p:stCondLst>
                                    <p:cond delay="0"/>
                                  </p:stCondLst>
                                  <p:childTnLst>
                                    <p:animRot by="21600000">
                                      <p:cBhvr>
                                        <p:cTn id="277" dur="2000" fill="hold"/>
                                        <p:tgtEl>
                                          <p:spTgt spid="19"/>
                                        </p:tgtEl>
                                        <p:attrNameLst>
                                          <p:attrName>r</p:attrName>
                                        </p:attrNameLst>
                                      </p:cBhvr>
                                    </p:animRot>
                                  </p:childTnLst>
                                </p:cTn>
                              </p:par>
                              <p:par>
                                <p:cTn id="278" presetID="17" presetClass="entr" presetSubtype="10" fill="hold" nodeType="withEffect">
                                  <p:stCondLst>
                                    <p:cond delay="0"/>
                                  </p:stCondLst>
                                  <p:childTnLst>
                                    <p:set>
                                      <p:cBhvr>
                                        <p:cTn id="279" dur="1" fill="hold">
                                          <p:stCondLst>
                                            <p:cond delay="0"/>
                                          </p:stCondLst>
                                        </p:cTn>
                                        <p:tgtEl>
                                          <p:spTgt spid="2"/>
                                        </p:tgtEl>
                                        <p:attrNameLst>
                                          <p:attrName>style.visibility</p:attrName>
                                        </p:attrNameLst>
                                      </p:cBhvr>
                                      <p:to>
                                        <p:strVal val="visible"/>
                                      </p:to>
                                    </p:set>
                                    <p:anim calcmode="lin" valueType="num">
                                      <p:cBhvr>
                                        <p:cTn id="280" dur="2000" fill="hold"/>
                                        <p:tgtEl>
                                          <p:spTgt spid="2"/>
                                        </p:tgtEl>
                                        <p:attrNameLst>
                                          <p:attrName>ppt_w</p:attrName>
                                        </p:attrNameLst>
                                      </p:cBhvr>
                                      <p:tavLst>
                                        <p:tav tm="0">
                                          <p:val>
                                            <p:fltVal val="0"/>
                                          </p:val>
                                        </p:tav>
                                        <p:tav tm="100000">
                                          <p:val>
                                            <p:strVal val="#ppt_w"/>
                                          </p:val>
                                        </p:tav>
                                      </p:tavLst>
                                    </p:anim>
                                    <p:anim calcmode="lin" valueType="num">
                                      <p:cBhvr>
                                        <p:cTn id="28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torms-7aa.jpg"/>
          <p:cNvPicPr>
            <a:picLocks noGrp="1" noChangeAspect="1"/>
          </p:cNvPicPr>
          <p:nvPr isPhoto="1"/>
        </p:nvPicPr>
        <p:blipFill>
          <a:blip r:embed="rId2">
            <a:lum/>
          </a:blip>
          <a:stretch>
            <a:fillRect/>
          </a:stretch>
        </p:blipFill>
        <p:spPr>
          <a:xfrm>
            <a:off x="2143108" y="0"/>
            <a:ext cx="4860940" cy="5143500"/>
          </a:xfrm>
          <a:prstGeom prst="rect">
            <a:avLst/>
          </a:prstGeom>
          <a:noFill/>
          <a:ln>
            <a:noFill/>
          </a:ln>
        </p:spPr>
      </p:pic>
      <p:sp>
        <p:nvSpPr>
          <p:cNvPr id="4" name="3 Rectángulo"/>
          <p:cNvSpPr/>
          <p:nvPr/>
        </p:nvSpPr>
        <p:spPr>
          <a:xfrm>
            <a:off x="0" y="0"/>
            <a:ext cx="285720" cy="5143500"/>
          </a:xfrm>
          <a:prstGeom prst="rect">
            <a:avLst/>
          </a:prstGeom>
          <a:blipFill>
            <a:blip r:embed="rId3">
              <a:duotone>
                <a:prstClr val="black"/>
                <a:srgbClr val="CC00CC">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85752" y="0"/>
            <a:ext cx="214250" cy="5143500"/>
          </a:xfrm>
          <a:prstGeom prst="rect">
            <a:avLst/>
          </a:prstGeom>
          <a:blipFill>
            <a:blip r:embed="rId3">
              <a:duotone>
                <a:prstClr val="black"/>
                <a:srgbClr val="CC00CC">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500034" y="0"/>
            <a:ext cx="285720" cy="5143500"/>
          </a:xfrm>
          <a:prstGeom prst="rect">
            <a:avLst/>
          </a:prstGeom>
          <a:blipFill>
            <a:blip r:embed="rId3">
              <a:duotone>
                <a:prstClr val="black"/>
                <a:srgbClr val="CC00CC">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785786" y="0"/>
            <a:ext cx="214250" cy="5143500"/>
          </a:xfrm>
          <a:prstGeom prst="rect">
            <a:avLst/>
          </a:prstGeom>
          <a:blipFill>
            <a:blip r:embed="rId3">
              <a:duotone>
                <a:prstClr val="black"/>
                <a:srgbClr val="CC00CC">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1000100" y="0"/>
            <a:ext cx="214250" cy="5143500"/>
          </a:xfrm>
          <a:prstGeom prst="rect">
            <a:avLst/>
          </a:prstGeom>
          <a:blipFill>
            <a:blip r:embed="rId3">
              <a:duotone>
                <a:prstClr val="black"/>
                <a:srgbClr val="CC00CC">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1214414" y="0"/>
            <a:ext cx="214250" cy="5143500"/>
          </a:xfrm>
          <a:prstGeom prst="rect">
            <a:avLst/>
          </a:prstGeom>
          <a:blipFill>
            <a:blip r:embed="rId3">
              <a:duotone>
                <a:prstClr val="black"/>
                <a:srgbClr val="CC00CC">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1428728" y="0"/>
            <a:ext cx="214250" cy="5143500"/>
          </a:xfrm>
          <a:prstGeom prst="rect">
            <a:avLst/>
          </a:prstGeom>
          <a:blipFill>
            <a:blip r:embed="rId3">
              <a:duotone>
                <a:prstClr val="black"/>
                <a:srgbClr val="CC00CC">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1643042" y="0"/>
            <a:ext cx="214250" cy="5143500"/>
          </a:xfrm>
          <a:prstGeom prst="rect">
            <a:avLst/>
          </a:prstGeom>
          <a:blipFill>
            <a:blip r:embed="rId3">
              <a:duotone>
                <a:prstClr val="black"/>
                <a:srgbClr val="CC00CC">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1857356" y="0"/>
            <a:ext cx="214250" cy="5143500"/>
          </a:xfrm>
          <a:prstGeom prst="rect">
            <a:avLst/>
          </a:prstGeom>
          <a:blipFill>
            <a:blip r:embed="rId3">
              <a:duotone>
                <a:prstClr val="black"/>
                <a:srgbClr val="CC00CC">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2" name="21 Rectángulo"/>
          <p:cNvSpPr/>
          <p:nvPr/>
        </p:nvSpPr>
        <p:spPr>
          <a:xfrm>
            <a:off x="7072394" y="0"/>
            <a:ext cx="285720" cy="5143500"/>
          </a:xfrm>
          <a:prstGeom prst="rect">
            <a:avLst/>
          </a:prstGeom>
          <a:blipFill>
            <a:blip r:embed="rId3">
              <a:duotone>
                <a:prstClr val="black"/>
                <a:srgbClr val="CC00CC">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3" name="22 Rectángulo"/>
          <p:cNvSpPr/>
          <p:nvPr/>
        </p:nvSpPr>
        <p:spPr>
          <a:xfrm>
            <a:off x="7358146" y="0"/>
            <a:ext cx="214250" cy="5143500"/>
          </a:xfrm>
          <a:prstGeom prst="rect">
            <a:avLst/>
          </a:prstGeom>
          <a:blipFill>
            <a:blip r:embed="rId3">
              <a:duotone>
                <a:prstClr val="black"/>
                <a:srgbClr val="CC00CC">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4" name="23 Rectángulo"/>
          <p:cNvSpPr/>
          <p:nvPr/>
        </p:nvSpPr>
        <p:spPr>
          <a:xfrm>
            <a:off x="7572428" y="0"/>
            <a:ext cx="285720" cy="5143500"/>
          </a:xfrm>
          <a:prstGeom prst="rect">
            <a:avLst/>
          </a:prstGeom>
          <a:blipFill>
            <a:blip r:embed="rId3">
              <a:duotone>
                <a:prstClr val="black"/>
                <a:srgbClr val="CC00CC">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5" name="24 Rectángulo"/>
          <p:cNvSpPr/>
          <p:nvPr/>
        </p:nvSpPr>
        <p:spPr>
          <a:xfrm>
            <a:off x="7858180" y="0"/>
            <a:ext cx="214250" cy="5143500"/>
          </a:xfrm>
          <a:prstGeom prst="rect">
            <a:avLst/>
          </a:prstGeom>
          <a:blipFill>
            <a:blip r:embed="rId3">
              <a:duotone>
                <a:prstClr val="black"/>
                <a:srgbClr val="CC00CC">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6" name="25 Rectángulo"/>
          <p:cNvSpPr/>
          <p:nvPr/>
        </p:nvSpPr>
        <p:spPr>
          <a:xfrm>
            <a:off x="8072494" y="0"/>
            <a:ext cx="214250" cy="5143500"/>
          </a:xfrm>
          <a:prstGeom prst="rect">
            <a:avLst/>
          </a:prstGeom>
          <a:blipFill>
            <a:blip r:embed="rId3">
              <a:duotone>
                <a:prstClr val="black"/>
                <a:srgbClr val="CC00CC">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7" name="26 Rectángulo"/>
          <p:cNvSpPr/>
          <p:nvPr/>
        </p:nvSpPr>
        <p:spPr>
          <a:xfrm>
            <a:off x="8286808" y="0"/>
            <a:ext cx="214250" cy="5143500"/>
          </a:xfrm>
          <a:prstGeom prst="rect">
            <a:avLst/>
          </a:prstGeom>
          <a:blipFill>
            <a:blip r:embed="rId3">
              <a:duotone>
                <a:prstClr val="black"/>
                <a:srgbClr val="CC00CC">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8" name="27 Rectángulo"/>
          <p:cNvSpPr/>
          <p:nvPr/>
        </p:nvSpPr>
        <p:spPr>
          <a:xfrm>
            <a:off x="8501122" y="0"/>
            <a:ext cx="214250" cy="5143500"/>
          </a:xfrm>
          <a:prstGeom prst="rect">
            <a:avLst/>
          </a:prstGeom>
          <a:blipFill>
            <a:blip r:embed="rId3">
              <a:duotone>
                <a:prstClr val="black"/>
                <a:srgbClr val="CC00CC">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9" name="28 Rectángulo"/>
          <p:cNvSpPr/>
          <p:nvPr/>
        </p:nvSpPr>
        <p:spPr>
          <a:xfrm>
            <a:off x="8715436" y="0"/>
            <a:ext cx="214250" cy="5143500"/>
          </a:xfrm>
          <a:prstGeom prst="rect">
            <a:avLst/>
          </a:prstGeom>
          <a:blipFill>
            <a:blip r:embed="rId3">
              <a:duotone>
                <a:prstClr val="black"/>
                <a:srgbClr val="CC00CC">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0" name="29 Rectángulo"/>
          <p:cNvSpPr/>
          <p:nvPr/>
        </p:nvSpPr>
        <p:spPr>
          <a:xfrm>
            <a:off x="8929750" y="0"/>
            <a:ext cx="214250" cy="5143500"/>
          </a:xfrm>
          <a:prstGeom prst="rect">
            <a:avLst/>
          </a:prstGeom>
          <a:blipFill>
            <a:blip r:embed="rId3">
              <a:duotone>
                <a:prstClr val="black"/>
                <a:srgbClr val="CC00CC">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1" name="20 Rectángulo"/>
          <p:cNvSpPr/>
          <p:nvPr/>
        </p:nvSpPr>
        <p:spPr>
          <a:xfrm>
            <a:off x="-928726" y="-642960"/>
            <a:ext cx="10287072" cy="6429420"/>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47"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3000"/>
                                        <p:tgtEl>
                                          <p:spTgt spid="2"/>
                                        </p:tgtEl>
                                      </p:cBhvr>
                                    </p:animEffec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obius-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Datos"/>
          <p:cNvSpPr/>
          <p:nvPr/>
        </p:nvSpPr>
        <p:spPr>
          <a:xfrm rot="802810">
            <a:off x="3470587" y="42262"/>
            <a:ext cx="633405" cy="2286016"/>
          </a:xfrm>
          <a:prstGeom prst="flowChartInputOutpu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Datos"/>
          <p:cNvSpPr/>
          <p:nvPr/>
        </p:nvSpPr>
        <p:spPr>
          <a:xfrm rot="802810">
            <a:off x="2684768" y="970932"/>
            <a:ext cx="633405" cy="2286016"/>
          </a:xfrm>
          <a:prstGeom prst="flowChartInputOutpu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atos"/>
          <p:cNvSpPr/>
          <p:nvPr/>
        </p:nvSpPr>
        <p:spPr>
          <a:xfrm rot="802810">
            <a:off x="1827512" y="1971065"/>
            <a:ext cx="633405" cy="2286016"/>
          </a:xfrm>
          <a:prstGeom prst="flowChartInputOutpu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atos"/>
          <p:cNvSpPr/>
          <p:nvPr/>
        </p:nvSpPr>
        <p:spPr>
          <a:xfrm rot="802810">
            <a:off x="1041694" y="2899759"/>
            <a:ext cx="633405" cy="2286016"/>
          </a:xfrm>
          <a:prstGeom prst="flowChartInputOutpu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atos"/>
          <p:cNvSpPr/>
          <p:nvPr/>
        </p:nvSpPr>
        <p:spPr>
          <a:xfrm rot="802810">
            <a:off x="255908" y="3757014"/>
            <a:ext cx="633405" cy="2286016"/>
          </a:xfrm>
          <a:prstGeom prst="flowChartInputOutpu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atos"/>
          <p:cNvSpPr/>
          <p:nvPr/>
        </p:nvSpPr>
        <p:spPr>
          <a:xfrm rot="20444529">
            <a:off x="4931265" y="40496"/>
            <a:ext cx="633405" cy="2286016"/>
          </a:xfrm>
          <a:prstGeom prst="flowChartInputOutpu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atos"/>
          <p:cNvSpPr/>
          <p:nvPr/>
        </p:nvSpPr>
        <p:spPr>
          <a:xfrm rot="20376222">
            <a:off x="5736314" y="895946"/>
            <a:ext cx="633405" cy="2286016"/>
          </a:xfrm>
          <a:prstGeom prst="flowChartInputOutpu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atos"/>
          <p:cNvSpPr/>
          <p:nvPr/>
        </p:nvSpPr>
        <p:spPr>
          <a:xfrm rot="20378422">
            <a:off x="6378640" y="1610390"/>
            <a:ext cx="633405" cy="2286016"/>
          </a:xfrm>
          <a:prstGeom prst="flowChartInputOutpu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atos"/>
          <p:cNvSpPr/>
          <p:nvPr/>
        </p:nvSpPr>
        <p:spPr>
          <a:xfrm rot="20272989">
            <a:off x="7193613" y="2606876"/>
            <a:ext cx="633405" cy="2286016"/>
          </a:xfrm>
          <a:prstGeom prst="flowChartInputOutpu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atos"/>
          <p:cNvSpPr/>
          <p:nvPr/>
        </p:nvSpPr>
        <p:spPr>
          <a:xfrm rot="20015636">
            <a:off x="8006742" y="3585461"/>
            <a:ext cx="633405" cy="2286016"/>
          </a:xfrm>
          <a:prstGeom prst="flowChartInputOutput">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928726" y="-642960"/>
            <a:ext cx="10287072" cy="8572560"/>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8" presetClass="emph" presetSubtype="0" fill="hold" grpId="0" nodeType="withEffect">
                                  <p:stCondLst>
                                    <p:cond delay="0"/>
                                  </p:stCondLst>
                                  <p:childTnLst>
                                    <p:animRot by="21600000">
                                      <p:cBhvr>
                                        <p:cTn id="8" dur="2000" fill="hold"/>
                                        <p:tgtEl>
                                          <p:spTgt spid="4"/>
                                        </p:tgtEl>
                                        <p:attrNameLst>
                                          <p:attrName>r</p:attrName>
                                        </p:attrNameLst>
                                      </p:cBhvr>
                                    </p:animRot>
                                  </p:childTnLst>
                                </p:cTn>
                              </p:par>
                              <p:par>
                                <p:cTn id="9" presetID="8" presetClass="emph" presetSubtype="0" fill="hold" grpId="0" nodeType="withEffect">
                                  <p:stCondLst>
                                    <p:cond delay="0"/>
                                  </p:stCondLst>
                                  <p:childTnLst>
                                    <p:animRot by="21600000">
                                      <p:cBhvr>
                                        <p:cTn id="10" dur="2000" fill="hold"/>
                                        <p:tgtEl>
                                          <p:spTgt spid="5"/>
                                        </p:tgtEl>
                                        <p:attrNameLst>
                                          <p:attrName>r</p:attrName>
                                        </p:attrNameLst>
                                      </p:cBhvr>
                                    </p:animRot>
                                  </p:childTnLst>
                                </p:cTn>
                              </p:par>
                              <p:par>
                                <p:cTn id="11" presetID="8" presetClass="emph" presetSubtype="0" fill="hold" grpId="0" nodeType="withEffect">
                                  <p:stCondLst>
                                    <p:cond delay="0"/>
                                  </p:stCondLst>
                                  <p:childTnLst>
                                    <p:animRot by="21600000">
                                      <p:cBhvr>
                                        <p:cTn id="12" dur="2000" fill="hold"/>
                                        <p:tgtEl>
                                          <p:spTgt spid="6"/>
                                        </p:tgtEl>
                                        <p:attrNameLst>
                                          <p:attrName>r</p:attrName>
                                        </p:attrNameLst>
                                      </p:cBhvr>
                                    </p:animRot>
                                  </p:childTnLst>
                                </p:cTn>
                              </p:par>
                              <p:par>
                                <p:cTn id="13" presetID="8" presetClass="emph" presetSubtype="0" fill="hold" grpId="0" nodeType="withEffect">
                                  <p:stCondLst>
                                    <p:cond delay="0"/>
                                  </p:stCondLst>
                                  <p:childTnLst>
                                    <p:animRot by="21600000">
                                      <p:cBhvr>
                                        <p:cTn id="14" dur="2000" fill="hold"/>
                                        <p:tgtEl>
                                          <p:spTgt spid="7"/>
                                        </p:tgtEl>
                                        <p:attrNameLst>
                                          <p:attrName>r</p:attrName>
                                        </p:attrNameLst>
                                      </p:cBhvr>
                                    </p:animRot>
                                  </p:childTnLst>
                                </p:cTn>
                              </p:par>
                              <p:par>
                                <p:cTn id="15" presetID="8" presetClass="emph" presetSubtype="0" fill="hold" grpId="0" nodeType="withEffect">
                                  <p:stCondLst>
                                    <p:cond delay="0"/>
                                  </p:stCondLst>
                                  <p:childTnLst>
                                    <p:animRot by="21600000">
                                      <p:cBhvr>
                                        <p:cTn id="16" dur="2000" fill="hold"/>
                                        <p:tgtEl>
                                          <p:spTgt spid="8"/>
                                        </p:tgtEl>
                                        <p:attrNameLst>
                                          <p:attrName>r</p:attrName>
                                        </p:attrNameLst>
                                      </p:cBhvr>
                                    </p:animRot>
                                  </p:childTnLst>
                                </p:cTn>
                              </p:par>
                              <p:par>
                                <p:cTn id="17" presetID="8" presetClass="emph" presetSubtype="0" fill="hold" grpId="0" nodeType="withEffect">
                                  <p:stCondLst>
                                    <p:cond delay="0"/>
                                  </p:stCondLst>
                                  <p:childTnLst>
                                    <p:animRot by="-21600000">
                                      <p:cBhvr>
                                        <p:cTn id="18" dur="2000" fill="hold"/>
                                        <p:tgtEl>
                                          <p:spTgt spid="9"/>
                                        </p:tgtEl>
                                        <p:attrNameLst>
                                          <p:attrName>r</p:attrName>
                                        </p:attrNameLst>
                                      </p:cBhvr>
                                    </p:animRot>
                                  </p:childTnLst>
                                </p:cTn>
                              </p:par>
                              <p:par>
                                <p:cTn id="19" presetID="8" presetClass="emph" presetSubtype="0" fill="hold" grpId="0" nodeType="withEffect">
                                  <p:stCondLst>
                                    <p:cond delay="0"/>
                                  </p:stCondLst>
                                  <p:childTnLst>
                                    <p:animRot by="-21600000">
                                      <p:cBhvr>
                                        <p:cTn id="20" dur="2000" fill="hold"/>
                                        <p:tgtEl>
                                          <p:spTgt spid="10"/>
                                        </p:tgtEl>
                                        <p:attrNameLst>
                                          <p:attrName>r</p:attrName>
                                        </p:attrNameLst>
                                      </p:cBhvr>
                                    </p:animRot>
                                  </p:childTnLst>
                                </p:cTn>
                              </p:par>
                              <p:par>
                                <p:cTn id="21" presetID="8" presetClass="emph" presetSubtype="0" fill="hold" grpId="0" nodeType="withEffect">
                                  <p:stCondLst>
                                    <p:cond delay="0"/>
                                  </p:stCondLst>
                                  <p:childTnLst>
                                    <p:animRot by="-21600000">
                                      <p:cBhvr>
                                        <p:cTn id="22" dur="2000" fill="hold"/>
                                        <p:tgtEl>
                                          <p:spTgt spid="11"/>
                                        </p:tgtEl>
                                        <p:attrNameLst>
                                          <p:attrName>r</p:attrName>
                                        </p:attrNameLst>
                                      </p:cBhvr>
                                    </p:animRot>
                                  </p:childTnLst>
                                </p:cTn>
                              </p:par>
                              <p:par>
                                <p:cTn id="23" presetID="8" presetClass="emph" presetSubtype="0" fill="hold" grpId="0" nodeType="withEffect">
                                  <p:stCondLst>
                                    <p:cond delay="0"/>
                                  </p:stCondLst>
                                  <p:childTnLst>
                                    <p:animRot by="-21600000">
                                      <p:cBhvr>
                                        <p:cTn id="24" dur="2000" fill="hold"/>
                                        <p:tgtEl>
                                          <p:spTgt spid="12"/>
                                        </p:tgtEl>
                                        <p:attrNameLst>
                                          <p:attrName>r</p:attrName>
                                        </p:attrNameLst>
                                      </p:cBhvr>
                                    </p:animRot>
                                  </p:childTnLst>
                                </p:cTn>
                              </p:par>
                              <p:par>
                                <p:cTn id="25" presetID="8" presetClass="emph" presetSubtype="0" fill="hold" grpId="0" nodeType="withEffect">
                                  <p:stCondLst>
                                    <p:cond delay="0"/>
                                  </p:stCondLst>
                                  <p:childTnLst>
                                    <p:animRot by="-21600000">
                                      <p:cBhvr>
                                        <p:cTn id="26" dur="2000" fill="hold"/>
                                        <p:tgtEl>
                                          <p:spTgt spid="13"/>
                                        </p:tgtEl>
                                        <p:attrNameLst>
                                          <p:attrName>r</p:attrName>
                                        </p:attrNameLst>
                                      </p:cBhvr>
                                    </p:animRot>
                                  </p:childTnLst>
                                </p:cTn>
                              </p:par>
                              <p:par>
                                <p:cTn id="27" presetID="2" presetClass="entr" presetSubtype="3" fill="hold" grpId="1"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000" fill="hold"/>
                                        <p:tgtEl>
                                          <p:spTgt spid="4"/>
                                        </p:tgtEl>
                                        <p:attrNameLst>
                                          <p:attrName>ppt_x</p:attrName>
                                        </p:attrNameLst>
                                      </p:cBhvr>
                                      <p:tavLst>
                                        <p:tav tm="0">
                                          <p:val>
                                            <p:strVal val="1+#ppt_w/2"/>
                                          </p:val>
                                        </p:tav>
                                        <p:tav tm="100000">
                                          <p:val>
                                            <p:strVal val="#ppt_x"/>
                                          </p:val>
                                        </p:tav>
                                      </p:tavLst>
                                    </p:anim>
                                    <p:anim calcmode="lin" valueType="num">
                                      <p:cBhvr additive="base">
                                        <p:cTn id="30" dur="2000" fill="hold"/>
                                        <p:tgtEl>
                                          <p:spTgt spid="4"/>
                                        </p:tgtEl>
                                        <p:attrNameLst>
                                          <p:attrName>ppt_y</p:attrName>
                                        </p:attrNameLst>
                                      </p:cBhvr>
                                      <p:tavLst>
                                        <p:tav tm="0">
                                          <p:val>
                                            <p:strVal val="0-#ppt_h/2"/>
                                          </p:val>
                                        </p:tav>
                                        <p:tav tm="100000">
                                          <p:val>
                                            <p:strVal val="#ppt_y"/>
                                          </p:val>
                                        </p:tav>
                                      </p:tavLst>
                                    </p:anim>
                                  </p:childTnLst>
                                </p:cTn>
                              </p:par>
                              <p:par>
                                <p:cTn id="31" presetID="2" presetClass="entr" presetSubtype="3" fill="hold" grpId="1"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1+#ppt_w/2"/>
                                          </p:val>
                                        </p:tav>
                                        <p:tav tm="100000">
                                          <p:val>
                                            <p:strVal val="#ppt_x"/>
                                          </p:val>
                                        </p:tav>
                                      </p:tavLst>
                                    </p:anim>
                                    <p:anim calcmode="lin" valueType="num">
                                      <p:cBhvr additive="base">
                                        <p:cTn id="34" dur="2000" fill="hold"/>
                                        <p:tgtEl>
                                          <p:spTgt spid="5"/>
                                        </p:tgtEl>
                                        <p:attrNameLst>
                                          <p:attrName>ppt_y</p:attrName>
                                        </p:attrNameLst>
                                      </p:cBhvr>
                                      <p:tavLst>
                                        <p:tav tm="0">
                                          <p:val>
                                            <p:strVal val="0-#ppt_h/2"/>
                                          </p:val>
                                        </p:tav>
                                        <p:tav tm="100000">
                                          <p:val>
                                            <p:strVal val="#ppt_y"/>
                                          </p:val>
                                        </p:tav>
                                      </p:tavLst>
                                    </p:anim>
                                  </p:childTnLst>
                                </p:cTn>
                              </p:par>
                              <p:par>
                                <p:cTn id="35" presetID="2" presetClass="entr" presetSubtype="3" fill="hold" grpId="1"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1+#ppt_w/2"/>
                                          </p:val>
                                        </p:tav>
                                        <p:tav tm="100000">
                                          <p:val>
                                            <p:strVal val="#ppt_x"/>
                                          </p:val>
                                        </p:tav>
                                      </p:tavLst>
                                    </p:anim>
                                    <p:anim calcmode="lin" valueType="num">
                                      <p:cBhvr additive="base">
                                        <p:cTn id="38" dur="2000" fill="hold"/>
                                        <p:tgtEl>
                                          <p:spTgt spid="6"/>
                                        </p:tgtEl>
                                        <p:attrNameLst>
                                          <p:attrName>ppt_y</p:attrName>
                                        </p:attrNameLst>
                                      </p:cBhvr>
                                      <p:tavLst>
                                        <p:tav tm="0">
                                          <p:val>
                                            <p:strVal val="0-#ppt_h/2"/>
                                          </p:val>
                                        </p:tav>
                                        <p:tav tm="100000">
                                          <p:val>
                                            <p:strVal val="#ppt_y"/>
                                          </p:val>
                                        </p:tav>
                                      </p:tavLst>
                                    </p:anim>
                                  </p:childTnLst>
                                </p:cTn>
                              </p:par>
                              <p:par>
                                <p:cTn id="39" presetID="2" presetClass="entr" presetSubtype="3" fill="hold" grpId="1"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2000" fill="hold"/>
                                        <p:tgtEl>
                                          <p:spTgt spid="7"/>
                                        </p:tgtEl>
                                        <p:attrNameLst>
                                          <p:attrName>ppt_x</p:attrName>
                                        </p:attrNameLst>
                                      </p:cBhvr>
                                      <p:tavLst>
                                        <p:tav tm="0">
                                          <p:val>
                                            <p:strVal val="1+#ppt_w/2"/>
                                          </p:val>
                                        </p:tav>
                                        <p:tav tm="100000">
                                          <p:val>
                                            <p:strVal val="#ppt_x"/>
                                          </p:val>
                                        </p:tav>
                                      </p:tavLst>
                                    </p:anim>
                                    <p:anim calcmode="lin" valueType="num">
                                      <p:cBhvr additive="base">
                                        <p:cTn id="42" dur="2000" fill="hold"/>
                                        <p:tgtEl>
                                          <p:spTgt spid="7"/>
                                        </p:tgtEl>
                                        <p:attrNameLst>
                                          <p:attrName>ppt_y</p:attrName>
                                        </p:attrNameLst>
                                      </p:cBhvr>
                                      <p:tavLst>
                                        <p:tav tm="0">
                                          <p:val>
                                            <p:strVal val="0-#ppt_h/2"/>
                                          </p:val>
                                        </p:tav>
                                        <p:tav tm="100000">
                                          <p:val>
                                            <p:strVal val="#ppt_y"/>
                                          </p:val>
                                        </p:tav>
                                      </p:tavLst>
                                    </p:anim>
                                  </p:childTnLst>
                                </p:cTn>
                              </p:par>
                              <p:par>
                                <p:cTn id="43" presetID="2" presetClass="entr" presetSubtype="3" fill="hold" grpId="1"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2000" fill="hold"/>
                                        <p:tgtEl>
                                          <p:spTgt spid="8"/>
                                        </p:tgtEl>
                                        <p:attrNameLst>
                                          <p:attrName>ppt_x</p:attrName>
                                        </p:attrNameLst>
                                      </p:cBhvr>
                                      <p:tavLst>
                                        <p:tav tm="0">
                                          <p:val>
                                            <p:strVal val="1+#ppt_w/2"/>
                                          </p:val>
                                        </p:tav>
                                        <p:tav tm="100000">
                                          <p:val>
                                            <p:strVal val="#ppt_x"/>
                                          </p:val>
                                        </p:tav>
                                      </p:tavLst>
                                    </p:anim>
                                    <p:anim calcmode="lin" valueType="num">
                                      <p:cBhvr additive="base">
                                        <p:cTn id="46" dur="2000" fill="hold"/>
                                        <p:tgtEl>
                                          <p:spTgt spid="8"/>
                                        </p:tgtEl>
                                        <p:attrNameLst>
                                          <p:attrName>ppt_y</p:attrName>
                                        </p:attrNameLst>
                                      </p:cBhvr>
                                      <p:tavLst>
                                        <p:tav tm="0">
                                          <p:val>
                                            <p:strVal val="0-#ppt_h/2"/>
                                          </p:val>
                                        </p:tav>
                                        <p:tav tm="100000">
                                          <p:val>
                                            <p:strVal val="#ppt_y"/>
                                          </p:val>
                                        </p:tav>
                                      </p:tavLst>
                                    </p:anim>
                                  </p:childTnLst>
                                </p:cTn>
                              </p:par>
                              <p:par>
                                <p:cTn id="47" presetID="2" presetClass="entr" presetSubtype="9" fill="hold" grpId="1"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2000" fill="hold"/>
                                        <p:tgtEl>
                                          <p:spTgt spid="9"/>
                                        </p:tgtEl>
                                        <p:attrNameLst>
                                          <p:attrName>ppt_x</p:attrName>
                                        </p:attrNameLst>
                                      </p:cBhvr>
                                      <p:tavLst>
                                        <p:tav tm="0">
                                          <p:val>
                                            <p:strVal val="0-#ppt_w/2"/>
                                          </p:val>
                                        </p:tav>
                                        <p:tav tm="100000">
                                          <p:val>
                                            <p:strVal val="#ppt_x"/>
                                          </p:val>
                                        </p:tav>
                                      </p:tavLst>
                                    </p:anim>
                                    <p:anim calcmode="lin" valueType="num">
                                      <p:cBhvr additive="base">
                                        <p:cTn id="50" dur="2000" fill="hold"/>
                                        <p:tgtEl>
                                          <p:spTgt spid="9"/>
                                        </p:tgtEl>
                                        <p:attrNameLst>
                                          <p:attrName>ppt_y</p:attrName>
                                        </p:attrNameLst>
                                      </p:cBhvr>
                                      <p:tavLst>
                                        <p:tav tm="0">
                                          <p:val>
                                            <p:strVal val="0-#ppt_h/2"/>
                                          </p:val>
                                        </p:tav>
                                        <p:tav tm="100000">
                                          <p:val>
                                            <p:strVal val="#ppt_y"/>
                                          </p:val>
                                        </p:tav>
                                      </p:tavLst>
                                    </p:anim>
                                  </p:childTnLst>
                                </p:cTn>
                              </p:par>
                              <p:par>
                                <p:cTn id="51" presetID="2" presetClass="entr" presetSubtype="9" fill="hold" grpId="1"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2000" fill="hold"/>
                                        <p:tgtEl>
                                          <p:spTgt spid="10"/>
                                        </p:tgtEl>
                                        <p:attrNameLst>
                                          <p:attrName>ppt_x</p:attrName>
                                        </p:attrNameLst>
                                      </p:cBhvr>
                                      <p:tavLst>
                                        <p:tav tm="0">
                                          <p:val>
                                            <p:strVal val="0-#ppt_w/2"/>
                                          </p:val>
                                        </p:tav>
                                        <p:tav tm="100000">
                                          <p:val>
                                            <p:strVal val="#ppt_x"/>
                                          </p:val>
                                        </p:tav>
                                      </p:tavLst>
                                    </p:anim>
                                    <p:anim calcmode="lin" valueType="num">
                                      <p:cBhvr additive="base">
                                        <p:cTn id="54" dur="2000" fill="hold"/>
                                        <p:tgtEl>
                                          <p:spTgt spid="10"/>
                                        </p:tgtEl>
                                        <p:attrNameLst>
                                          <p:attrName>ppt_y</p:attrName>
                                        </p:attrNameLst>
                                      </p:cBhvr>
                                      <p:tavLst>
                                        <p:tav tm="0">
                                          <p:val>
                                            <p:strVal val="0-#ppt_h/2"/>
                                          </p:val>
                                        </p:tav>
                                        <p:tav tm="100000">
                                          <p:val>
                                            <p:strVal val="#ppt_y"/>
                                          </p:val>
                                        </p:tav>
                                      </p:tavLst>
                                    </p:anim>
                                  </p:childTnLst>
                                </p:cTn>
                              </p:par>
                              <p:par>
                                <p:cTn id="55" presetID="2" presetClass="entr" presetSubtype="9" fill="hold" grpId="1"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additive="base">
                                        <p:cTn id="57" dur="2000" fill="hold"/>
                                        <p:tgtEl>
                                          <p:spTgt spid="11"/>
                                        </p:tgtEl>
                                        <p:attrNameLst>
                                          <p:attrName>ppt_x</p:attrName>
                                        </p:attrNameLst>
                                      </p:cBhvr>
                                      <p:tavLst>
                                        <p:tav tm="0">
                                          <p:val>
                                            <p:strVal val="0-#ppt_w/2"/>
                                          </p:val>
                                        </p:tav>
                                        <p:tav tm="100000">
                                          <p:val>
                                            <p:strVal val="#ppt_x"/>
                                          </p:val>
                                        </p:tav>
                                      </p:tavLst>
                                    </p:anim>
                                    <p:anim calcmode="lin" valueType="num">
                                      <p:cBhvr additive="base">
                                        <p:cTn id="58" dur="2000" fill="hold"/>
                                        <p:tgtEl>
                                          <p:spTgt spid="11"/>
                                        </p:tgtEl>
                                        <p:attrNameLst>
                                          <p:attrName>ppt_y</p:attrName>
                                        </p:attrNameLst>
                                      </p:cBhvr>
                                      <p:tavLst>
                                        <p:tav tm="0">
                                          <p:val>
                                            <p:strVal val="0-#ppt_h/2"/>
                                          </p:val>
                                        </p:tav>
                                        <p:tav tm="100000">
                                          <p:val>
                                            <p:strVal val="#ppt_y"/>
                                          </p:val>
                                        </p:tav>
                                      </p:tavLst>
                                    </p:anim>
                                  </p:childTnLst>
                                </p:cTn>
                              </p:par>
                              <p:par>
                                <p:cTn id="59" presetID="2" presetClass="entr" presetSubtype="9" fill="hold" grpId="1"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2000" fill="hold"/>
                                        <p:tgtEl>
                                          <p:spTgt spid="12"/>
                                        </p:tgtEl>
                                        <p:attrNameLst>
                                          <p:attrName>ppt_x</p:attrName>
                                        </p:attrNameLst>
                                      </p:cBhvr>
                                      <p:tavLst>
                                        <p:tav tm="0">
                                          <p:val>
                                            <p:strVal val="0-#ppt_w/2"/>
                                          </p:val>
                                        </p:tav>
                                        <p:tav tm="100000">
                                          <p:val>
                                            <p:strVal val="#ppt_x"/>
                                          </p:val>
                                        </p:tav>
                                      </p:tavLst>
                                    </p:anim>
                                    <p:anim calcmode="lin" valueType="num">
                                      <p:cBhvr additive="base">
                                        <p:cTn id="62" dur="2000" fill="hold"/>
                                        <p:tgtEl>
                                          <p:spTgt spid="12"/>
                                        </p:tgtEl>
                                        <p:attrNameLst>
                                          <p:attrName>ppt_y</p:attrName>
                                        </p:attrNameLst>
                                      </p:cBhvr>
                                      <p:tavLst>
                                        <p:tav tm="0">
                                          <p:val>
                                            <p:strVal val="0-#ppt_h/2"/>
                                          </p:val>
                                        </p:tav>
                                        <p:tav tm="100000">
                                          <p:val>
                                            <p:strVal val="#ppt_y"/>
                                          </p:val>
                                        </p:tav>
                                      </p:tavLst>
                                    </p:anim>
                                  </p:childTnLst>
                                </p:cTn>
                              </p:par>
                              <p:par>
                                <p:cTn id="63" presetID="2" presetClass="entr" presetSubtype="9" fill="hold" grpId="1"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2000" fill="hold"/>
                                        <p:tgtEl>
                                          <p:spTgt spid="13"/>
                                        </p:tgtEl>
                                        <p:attrNameLst>
                                          <p:attrName>ppt_x</p:attrName>
                                        </p:attrNameLst>
                                      </p:cBhvr>
                                      <p:tavLst>
                                        <p:tav tm="0">
                                          <p:val>
                                            <p:strVal val="0-#ppt_w/2"/>
                                          </p:val>
                                        </p:tav>
                                        <p:tav tm="100000">
                                          <p:val>
                                            <p:strVal val="#ppt_x"/>
                                          </p:val>
                                        </p:tav>
                                      </p:tavLst>
                                    </p:anim>
                                    <p:anim calcmode="lin" valueType="num">
                                      <p:cBhvr additive="base">
                                        <p:cTn id="66" dur="2000" fill="hold"/>
                                        <p:tgtEl>
                                          <p:spTgt spid="13"/>
                                        </p:tgtEl>
                                        <p:attrNameLst>
                                          <p:attrName>ppt_y</p:attrName>
                                        </p:attrNameLst>
                                      </p:cBhvr>
                                      <p:tavLst>
                                        <p:tav tm="0">
                                          <p:val>
                                            <p:strVal val="0-#ppt_h/2"/>
                                          </p:val>
                                        </p:tav>
                                        <p:tav tm="100000">
                                          <p:val>
                                            <p:strVal val="#ppt_y"/>
                                          </p:val>
                                        </p:tav>
                                      </p:tavLst>
                                    </p:anim>
                                  </p:childTnLst>
                                </p:cTn>
                              </p:par>
                            </p:childTnLst>
                          </p:cTn>
                        </p:par>
                        <p:par>
                          <p:cTn id="67" fill="hold">
                            <p:stCondLst>
                              <p:cond delay="2000"/>
                            </p:stCondLst>
                            <p:childTnLst>
                              <p:par>
                                <p:cTn id="68" presetID="2" presetClass="exit" presetSubtype="12" fill="hold" grpId="2" nodeType="afterEffect">
                                  <p:stCondLst>
                                    <p:cond delay="0"/>
                                  </p:stCondLst>
                                  <p:childTnLst>
                                    <p:anim calcmode="lin" valueType="num">
                                      <p:cBhvr additive="base">
                                        <p:cTn id="69" dur="2000"/>
                                        <p:tgtEl>
                                          <p:spTgt spid="4"/>
                                        </p:tgtEl>
                                        <p:attrNameLst>
                                          <p:attrName>ppt_x</p:attrName>
                                        </p:attrNameLst>
                                      </p:cBhvr>
                                      <p:tavLst>
                                        <p:tav tm="0">
                                          <p:val>
                                            <p:strVal val="ppt_x"/>
                                          </p:val>
                                        </p:tav>
                                        <p:tav tm="100000">
                                          <p:val>
                                            <p:strVal val="0-ppt_w/2"/>
                                          </p:val>
                                        </p:tav>
                                      </p:tavLst>
                                    </p:anim>
                                    <p:anim calcmode="lin" valueType="num">
                                      <p:cBhvr additive="base">
                                        <p:cTn id="70" dur="2000"/>
                                        <p:tgtEl>
                                          <p:spTgt spid="4"/>
                                        </p:tgtEl>
                                        <p:attrNameLst>
                                          <p:attrName>ppt_y</p:attrName>
                                        </p:attrNameLst>
                                      </p:cBhvr>
                                      <p:tavLst>
                                        <p:tav tm="0">
                                          <p:val>
                                            <p:strVal val="ppt_y"/>
                                          </p:val>
                                        </p:tav>
                                        <p:tav tm="100000">
                                          <p:val>
                                            <p:strVal val="1+ppt_h/2"/>
                                          </p:val>
                                        </p:tav>
                                      </p:tavLst>
                                    </p:anim>
                                    <p:set>
                                      <p:cBhvr>
                                        <p:cTn id="71" dur="1" fill="hold">
                                          <p:stCondLst>
                                            <p:cond delay="1999"/>
                                          </p:stCondLst>
                                        </p:cTn>
                                        <p:tgtEl>
                                          <p:spTgt spid="4"/>
                                        </p:tgtEl>
                                        <p:attrNameLst>
                                          <p:attrName>style.visibility</p:attrName>
                                        </p:attrNameLst>
                                      </p:cBhvr>
                                      <p:to>
                                        <p:strVal val="hidden"/>
                                      </p:to>
                                    </p:set>
                                  </p:childTnLst>
                                </p:cTn>
                              </p:par>
                              <p:par>
                                <p:cTn id="72" presetID="2" presetClass="exit" presetSubtype="12" fill="hold" grpId="2"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0-ppt_w/2"/>
                                          </p:val>
                                        </p:tav>
                                      </p:tavLst>
                                    </p:anim>
                                    <p:anim calcmode="lin" valueType="num">
                                      <p:cBhvr additive="base">
                                        <p:cTn id="74" dur="2000"/>
                                        <p:tgtEl>
                                          <p:spTgt spid="5"/>
                                        </p:tgtEl>
                                        <p:attrNameLst>
                                          <p:attrName>ppt_y</p:attrName>
                                        </p:attrNameLst>
                                      </p:cBhvr>
                                      <p:tavLst>
                                        <p:tav tm="0">
                                          <p:val>
                                            <p:strVal val="ppt_y"/>
                                          </p:val>
                                        </p:tav>
                                        <p:tav tm="100000">
                                          <p:val>
                                            <p:strVal val="1+ppt_h/2"/>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12" fill="hold" grpId="2" nodeType="withEffect">
                                  <p:stCondLst>
                                    <p:cond delay="0"/>
                                  </p:stCondLst>
                                  <p:childTnLst>
                                    <p:anim calcmode="lin" valueType="num">
                                      <p:cBhvr additive="base">
                                        <p:cTn id="77" dur="2000"/>
                                        <p:tgtEl>
                                          <p:spTgt spid="6"/>
                                        </p:tgtEl>
                                        <p:attrNameLst>
                                          <p:attrName>ppt_x</p:attrName>
                                        </p:attrNameLst>
                                      </p:cBhvr>
                                      <p:tavLst>
                                        <p:tav tm="0">
                                          <p:val>
                                            <p:strVal val="ppt_x"/>
                                          </p:val>
                                        </p:tav>
                                        <p:tav tm="100000">
                                          <p:val>
                                            <p:strVal val="0-ppt_w/2"/>
                                          </p:val>
                                        </p:tav>
                                      </p:tavLst>
                                    </p:anim>
                                    <p:anim calcmode="lin" valueType="num">
                                      <p:cBhvr additive="base">
                                        <p:cTn id="78" dur="2000"/>
                                        <p:tgtEl>
                                          <p:spTgt spid="6"/>
                                        </p:tgtEl>
                                        <p:attrNameLst>
                                          <p:attrName>ppt_y</p:attrName>
                                        </p:attrNameLst>
                                      </p:cBhvr>
                                      <p:tavLst>
                                        <p:tav tm="0">
                                          <p:val>
                                            <p:strVal val="ppt_y"/>
                                          </p:val>
                                        </p:tav>
                                        <p:tav tm="100000">
                                          <p:val>
                                            <p:strVal val="1+ppt_h/2"/>
                                          </p:val>
                                        </p:tav>
                                      </p:tavLst>
                                    </p:anim>
                                    <p:set>
                                      <p:cBhvr>
                                        <p:cTn id="79" dur="1" fill="hold">
                                          <p:stCondLst>
                                            <p:cond delay="1999"/>
                                          </p:stCondLst>
                                        </p:cTn>
                                        <p:tgtEl>
                                          <p:spTgt spid="6"/>
                                        </p:tgtEl>
                                        <p:attrNameLst>
                                          <p:attrName>style.visibility</p:attrName>
                                        </p:attrNameLst>
                                      </p:cBhvr>
                                      <p:to>
                                        <p:strVal val="hidden"/>
                                      </p:to>
                                    </p:set>
                                  </p:childTnLst>
                                </p:cTn>
                              </p:par>
                              <p:par>
                                <p:cTn id="80" presetID="2" presetClass="exit" presetSubtype="12" fill="hold" grpId="2" nodeType="withEffect">
                                  <p:stCondLst>
                                    <p:cond delay="0"/>
                                  </p:stCondLst>
                                  <p:childTnLst>
                                    <p:anim calcmode="lin" valueType="num">
                                      <p:cBhvr additive="base">
                                        <p:cTn id="81" dur="2000"/>
                                        <p:tgtEl>
                                          <p:spTgt spid="7"/>
                                        </p:tgtEl>
                                        <p:attrNameLst>
                                          <p:attrName>ppt_x</p:attrName>
                                        </p:attrNameLst>
                                      </p:cBhvr>
                                      <p:tavLst>
                                        <p:tav tm="0">
                                          <p:val>
                                            <p:strVal val="ppt_x"/>
                                          </p:val>
                                        </p:tav>
                                        <p:tav tm="100000">
                                          <p:val>
                                            <p:strVal val="0-ppt_w/2"/>
                                          </p:val>
                                        </p:tav>
                                      </p:tavLst>
                                    </p:anim>
                                    <p:anim calcmode="lin" valueType="num">
                                      <p:cBhvr additive="base">
                                        <p:cTn id="82" dur="2000"/>
                                        <p:tgtEl>
                                          <p:spTgt spid="7"/>
                                        </p:tgtEl>
                                        <p:attrNameLst>
                                          <p:attrName>ppt_y</p:attrName>
                                        </p:attrNameLst>
                                      </p:cBhvr>
                                      <p:tavLst>
                                        <p:tav tm="0">
                                          <p:val>
                                            <p:strVal val="ppt_y"/>
                                          </p:val>
                                        </p:tav>
                                        <p:tav tm="100000">
                                          <p:val>
                                            <p:strVal val="1+ppt_h/2"/>
                                          </p:val>
                                        </p:tav>
                                      </p:tavLst>
                                    </p:anim>
                                    <p:set>
                                      <p:cBhvr>
                                        <p:cTn id="83" dur="1" fill="hold">
                                          <p:stCondLst>
                                            <p:cond delay="1999"/>
                                          </p:stCondLst>
                                        </p:cTn>
                                        <p:tgtEl>
                                          <p:spTgt spid="7"/>
                                        </p:tgtEl>
                                        <p:attrNameLst>
                                          <p:attrName>style.visibility</p:attrName>
                                        </p:attrNameLst>
                                      </p:cBhvr>
                                      <p:to>
                                        <p:strVal val="hidden"/>
                                      </p:to>
                                    </p:set>
                                  </p:childTnLst>
                                </p:cTn>
                              </p:par>
                              <p:par>
                                <p:cTn id="84" presetID="2" presetClass="exit" presetSubtype="12" fill="hold" grpId="2" nodeType="withEffect">
                                  <p:stCondLst>
                                    <p:cond delay="0"/>
                                  </p:stCondLst>
                                  <p:childTnLst>
                                    <p:anim calcmode="lin" valueType="num">
                                      <p:cBhvr additive="base">
                                        <p:cTn id="85" dur="2000"/>
                                        <p:tgtEl>
                                          <p:spTgt spid="8"/>
                                        </p:tgtEl>
                                        <p:attrNameLst>
                                          <p:attrName>ppt_x</p:attrName>
                                        </p:attrNameLst>
                                      </p:cBhvr>
                                      <p:tavLst>
                                        <p:tav tm="0">
                                          <p:val>
                                            <p:strVal val="ppt_x"/>
                                          </p:val>
                                        </p:tav>
                                        <p:tav tm="100000">
                                          <p:val>
                                            <p:strVal val="0-ppt_w/2"/>
                                          </p:val>
                                        </p:tav>
                                      </p:tavLst>
                                    </p:anim>
                                    <p:anim calcmode="lin" valueType="num">
                                      <p:cBhvr additive="base">
                                        <p:cTn id="86" dur="2000"/>
                                        <p:tgtEl>
                                          <p:spTgt spid="8"/>
                                        </p:tgtEl>
                                        <p:attrNameLst>
                                          <p:attrName>ppt_y</p:attrName>
                                        </p:attrNameLst>
                                      </p:cBhvr>
                                      <p:tavLst>
                                        <p:tav tm="0">
                                          <p:val>
                                            <p:strVal val="ppt_y"/>
                                          </p:val>
                                        </p:tav>
                                        <p:tav tm="100000">
                                          <p:val>
                                            <p:strVal val="1+ppt_h/2"/>
                                          </p:val>
                                        </p:tav>
                                      </p:tavLst>
                                    </p:anim>
                                    <p:set>
                                      <p:cBhvr>
                                        <p:cTn id="87" dur="1" fill="hold">
                                          <p:stCondLst>
                                            <p:cond delay="1999"/>
                                          </p:stCondLst>
                                        </p:cTn>
                                        <p:tgtEl>
                                          <p:spTgt spid="8"/>
                                        </p:tgtEl>
                                        <p:attrNameLst>
                                          <p:attrName>style.visibility</p:attrName>
                                        </p:attrNameLst>
                                      </p:cBhvr>
                                      <p:to>
                                        <p:strVal val="hidden"/>
                                      </p:to>
                                    </p:set>
                                  </p:childTnLst>
                                </p:cTn>
                              </p:par>
                              <p:par>
                                <p:cTn id="88" presetID="2" presetClass="exit" presetSubtype="6" fill="hold" grpId="2" nodeType="withEffect">
                                  <p:stCondLst>
                                    <p:cond delay="0"/>
                                  </p:stCondLst>
                                  <p:childTnLst>
                                    <p:anim calcmode="lin" valueType="num">
                                      <p:cBhvr additive="base">
                                        <p:cTn id="89" dur="2000"/>
                                        <p:tgtEl>
                                          <p:spTgt spid="9"/>
                                        </p:tgtEl>
                                        <p:attrNameLst>
                                          <p:attrName>ppt_x</p:attrName>
                                        </p:attrNameLst>
                                      </p:cBhvr>
                                      <p:tavLst>
                                        <p:tav tm="0">
                                          <p:val>
                                            <p:strVal val="ppt_x"/>
                                          </p:val>
                                        </p:tav>
                                        <p:tav tm="100000">
                                          <p:val>
                                            <p:strVal val="1+ppt_w/2"/>
                                          </p:val>
                                        </p:tav>
                                      </p:tavLst>
                                    </p:anim>
                                    <p:anim calcmode="lin" valueType="num">
                                      <p:cBhvr additive="base">
                                        <p:cTn id="90" dur="2000"/>
                                        <p:tgtEl>
                                          <p:spTgt spid="9"/>
                                        </p:tgtEl>
                                        <p:attrNameLst>
                                          <p:attrName>ppt_y</p:attrName>
                                        </p:attrNameLst>
                                      </p:cBhvr>
                                      <p:tavLst>
                                        <p:tav tm="0">
                                          <p:val>
                                            <p:strVal val="ppt_y"/>
                                          </p:val>
                                        </p:tav>
                                        <p:tav tm="100000">
                                          <p:val>
                                            <p:strVal val="1+ppt_h/2"/>
                                          </p:val>
                                        </p:tav>
                                      </p:tavLst>
                                    </p:anim>
                                    <p:set>
                                      <p:cBhvr>
                                        <p:cTn id="91" dur="1" fill="hold">
                                          <p:stCondLst>
                                            <p:cond delay="1999"/>
                                          </p:stCondLst>
                                        </p:cTn>
                                        <p:tgtEl>
                                          <p:spTgt spid="9"/>
                                        </p:tgtEl>
                                        <p:attrNameLst>
                                          <p:attrName>style.visibility</p:attrName>
                                        </p:attrNameLst>
                                      </p:cBhvr>
                                      <p:to>
                                        <p:strVal val="hidden"/>
                                      </p:to>
                                    </p:set>
                                  </p:childTnLst>
                                </p:cTn>
                              </p:par>
                              <p:par>
                                <p:cTn id="92" presetID="2" presetClass="exit" presetSubtype="6" fill="hold" grpId="2"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1+ppt_w/2"/>
                                          </p:val>
                                        </p:tav>
                                      </p:tavLst>
                                    </p:anim>
                                    <p:anim calcmode="lin" valueType="num">
                                      <p:cBhvr additive="base">
                                        <p:cTn id="94" dur="2000"/>
                                        <p:tgtEl>
                                          <p:spTgt spid="10"/>
                                        </p:tgtEl>
                                        <p:attrNameLst>
                                          <p:attrName>ppt_y</p:attrName>
                                        </p:attrNameLst>
                                      </p:cBhvr>
                                      <p:tavLst>
                                        <p:tav tm="0">
                                          <p:val>
                                            <p:strVal val="ppt_y"/>
                                          </p:val>
                                        </p:tav>
                                        <p:tav tm="100000">
                                          <p:val>
                                            <p:strVal val="1+ppt_h/2"/>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6" fill="hold" grpId="2" nodeType="withEffect">
                                  <p:stCondLst>
                                    <p:cond delay="0"/>
                                  </p:stCondLst>
                                  <p:childTnLst>
                                    <p:anim calcmode="lin" valueType="num">
                                      <p:cBhvr additive="base">
                                        <p:cTn id="97" dur="2000"/>
                                        <p:tgtEl>
                                          <p:spTgt spid="11"/>
                                        </p:tgtEl>
                                        <p:attrNameLst>
                                          <p:attrName>ppt_x</p:attrName>
                                        </p:attrNameLst>
                                      </p:cBhvr>
                                      <p:tavLst>
                                        <p:tav tm="0">
                                          <p:val>
                                            <p:strVal val="ppt_x"/>
                                          </p:val>
                                        </p:tav>
                                        <p:tav tm="100000">
                                          <p:val>
                                            <p:strVal val="1+ppt_w/2"/>
                                          </p:val>
                                        </p:tav>
                                      </p:tavLst>
                                    </p:anim>
                                    <p:anim calcmode="lin" valueType="num">
                                      <p:cBhvr additive="base">
                                        <p:cTn id="98" dur="2000"/>
                                        <p:tgtEl>
                                          <p:spTgt spid="11"/>
                                        </p:tgtEl>
                                        <p:attrNameLst>
                                          <p:attrName>ppt_y</p:attrName>
                                        </p:attrNameLst>
                                      </p:cBhvr>
                                      <p:tavLst>
                                        <p:tav tm="0">
                                          <p:val>
                                            <p:strVal val="ppt_y"/>
                                          </p:val>
                                        </p:tav>
                                        <p:tav tm="100000">
                                          <p:val>
                                            <p:strVal val="1+ppt_h/2"/>
                                          </p:val>
                                        </p:tav>
                                      </p:tavLst>
                                    </p:anim>
                                    <p:set>
                                      <p:cBhvr>
                                        <p:cTn id="99" dur="1" fill="hold">
                                          <p:stCondLst>
                                            <p:cond delay="1999"/>
                                          </p:stCondLst>
                                        </p:cTn>
                                        <p:tgtEl>
                                          <p:spTgt spid="11"/>
                                        </p:tgtEl>
                                        <p:attrNameLst>
                                          <p:attrName>style.visibility</p:attrName>
                                        </p:attrNameLst>
                                      </p:cBhvr>
                                      <p:to>
                                        <p:strVal val="hidden"/>
                                      </p:to>
                                    </p:set>
                                  </p:childTnLst>
                                </p:cTn>
                              </p:par>
                              <p:par>
                                <p:cTn id="100" presetID="2" presetClass="exit" presetSubtype="6" fill="hold" grpId="2" nodeType="withEffect">
                                  <p:stCondLst>
                                    <p:cond delay="0"/>
                                  </p:stCondLst>
                                  <p:childTnLst>
                                    <p:anim calcmode="lin" valueType="num">
                                      <p:cBhvr additive="base">
                                        <p:cTn id="101" dur="2000"/>
                                        <p:tgtEl>
                                          <p:spTgt spid="12"/>
                                        </p:tgtEl>
                                        <p:attrNameLst>
                                          <p:attrName>ppt_x</p:attrName>
                                        </p:attrNameLst>
                                      </p:cBhvr>
                                      <p:tavLst>
                                        <p:tav tm="0">
                                          <p:val>
                                            <p:strVal val="ppt_x"/>
                                          </p:val>
                                        </p:tav>
                                        <p:tav tm="100000">
                                          <p:val>
                                            <p:strVal val="1+ppt_w/2"/>
                                          </p:val>
                                        </p:tav>
                                      </p:tavLst>
                                    </p:anim>
                                    <p:anim calcmode="lin" valueType="num">
                                      <p:cBhvr additive="base">
                                        <p:cTn id="102" dur="2000"/>
                                        <p:tgtEl>
                                          <p:spTgt spid="12"/>
                                        </p:tgtEl>
                                        <p:attrNameLst>
                                          <p:attrName>ppt_y</p:attrName>
                                        </p:attrNameLst>
                                      </p:cBhvr>
                                      <p:tavLst>
                                        <p:tav tm="0">
                                          <p:val>
                                            <p:strVal val="ppt_y"/>
                                          </p:val>
                                        </p:tav>
                                        <p:tav tm="100000">
                                          <p:val>
                                            <p:strVal val="1+ppt_h/2"/>
                                          </p:val>
                                        </p:tav>
                                      </p:tavLst>
                                    </p:anim>
                                    <p:set>
                                      <p:cBhvr>
                                        <p:cTn id="103" dur="1" fill="hold">
                                          <p:stCondLst>
                                            <p:cond delay="1999"/>
                                          </p:stCondLst>
                                        </p:cTn>
                                        <p:tgtEl>
                                          <p:spTgt spid="12"/>
                                        </p:tgtEl>
                                        <p:attrNameLst>
                                          <p:attrName>style.visibility</p:attrName>
                                        </p:attrNameLst>
                                      </p:cBhvr>
                                      <p:to>
                                        <p:strVal val="hidden"/>
                                      </p:to>
                                    </p:set>
                                  </p:childTnLst>
                                </p:cTn>
                              </p:par>
                              <p:par>
                                <p:cTn id="104" presetID="2" presetClass="exit" presetSubtype="6" fill="hold" grpId="2" nodeType="withEffect">
                                  <p:stCondLst>
                                    <p:cond delay="0"/>
                                  </p:stCondLst>
                                  <p:childTnLst>
                                    <p:anim calcmode="lin" valueType="num">
                                      <p:cBhvr additive="base">
                                        <p:cTn id="105" dur="2000"/>
                                        <p:tgtEl>
                                          <p:spTgt spid="13"/>
                                        </p:tgtEl>
                                        <p:attrNameLst>
                                          <p:attrName>ppt_x</p:attrName>
                                        </p:attrNameLst>
                                      </p:cBhvr>
                                      <p:tavLst>
                                        <p:tav tm="0">
                                          <p:val>
                                            <p:strVal val="ppt_x"/>
                                          </p:val>
                                        </p:tav>
                                        <p:tav tm="100000">
                                          <p:val>
                                            <p:strVal val="1+ppt_w/2"/>
                                          </p:val>
                                        </p:tav>
                                      </p:tavLst>
                                    </p:anim>
                                    <p:anim calcmode="lin" valueType="num">
                                      <p:cBhvr additive="base">
                                        <p:cTn id="106" dur="2000"/>
                                        <p:tgtEl>
                                          <p:spTgt spid="13"/>
                                        </p:tgtEl>
                                        <p:attrNameLst>
                                          <p:attrName>ppt_y</p:attrName>
                                        </p:attrNameLst>
                                      </p:cBhvr>
                                      <p:tavLst>
                                        <p:tav tm="0">
                                          <p:val>
                                            <p:strVal val="ppt_y"/>
                                          </p:val>
                                        </p:tav>
                                        <p:tav tm="100000">
                                          <p:val>
                                            <p:strVal val="1+ppt_h/2"/>
                                          </p:val>
                                        </p:tav>
                                      </p:tavLst>
                                    </p:anim>
                                    <p:set>
                                      <p:cBhvr>
                                        <p:cTn id="107" dur="1" fill="hold">
                                          <p:stCondLst>
                                            <p:cond delay="1999"/>
                                          </p:stCondLst>
                                        </p:cTn>
                                        <p:tgtEl>
                                          <p:spTgt spid="13"/>
                                        </p:tgtEl>
                                        <p:attrNameLst>
                                          <p:attrName>style.visibility</p:attrName>
                                        </p:attrNameLst>
                                      </p:cBhvr>
                                      <p:to>
                                        <p:strVal val="hidden"/>
                                      </p:to>
                                    </p:set>
                                  </p:childTnLst>
                                </p:cTn>
                              </p:par>
                              <p:par>
                                <p:cTn id="108" presetID="17" presetClass="entr" presetSubtype="1"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 calcmode="lin" valueType="num">
                                      <p:cBhvr>
                                        <p:cTn id="110" dur="2000" fill="hold"/>
                                        <p:tgtEl>
                                          <p:spTgt spid="2"/>
                                        </p:tgtEl>
                                        <p:attrNameLst>
                                          <p:attrName>ppt_x</p:attrName>
                                        </p:attrNameLst>
                                      </p:cBhvr>
                                      <p:tavLst>
                                        <p:tav tm="0">
                                          <p:val>
                                            <p:strVal val="#ppt_x"/>
                                          </p:val>
                                        </p:tav>
                                        <p:tav tm="100000">
                                          <p:val>
                                            <p:strVal val="#ppt_x"/>
                                          </p:val>
                                        </p:tav>
                                      </p:tavLst>
                                    </p:anim>
                                    <p:anim calcmode="lin" valueType="num">
                                      <p:cBhvr>
                                        <p:cTn id="111" dur="2000" fill="hold"/>
                                        <p:tgtEl>
                                          <p:spTgt spid="2"/>
                                        </p:tgtEl>
                                        <p:attrNameLst>
                                          <p:attrName>ppt_y</p:attrName>
                                        </p:attrNameLst>
                                      </p:cBhvr>
                                      <p:tavLst>
                                        <p:tav tm="0">
                                          <p:val>
                                            <p:strVal val="#ppt_y-#ppt_h/2"/>
                                          </p:val>
                                        </p:tav>
                                        <p:tav tm="100000">
                                          <p:val>
                                            <p:strVal val="#ppt_y"/>
                                          </p:val>
                                        </p:tav>
                                      </p:tavLst>
                                    </p:anim>
                                    <p:anim calcmode="lin" valueType="num">
                                      <p:cBhvr>
                                        <p:cTn id="112" dur="2000" fill="hold"/>
                                        <p:tgtEl>
                                          <p:spTgt spid="2"/>
                                        </p:tgtEl>
                                        <p:attrNameLst>
                                          <p:attrName>ppt_w</p:attrName>
                                        </p:attrNameLst>
                                      </p:cBhvr>
                                      <p:tavLst>
                                        <p:tav tm="0">
                                          <p:val>
                                            <p:strVal val="#ppt_w"/>
                                          </p:val>
                                        </p:tav>
                                        <p:tav tm="100000">
                                          <p:val>
                                            <p:strVal val="#ppt_w"/>
                                          </p:val>
                                        </p:tav>
                                      </p:tavLst>
                                    </p:anim>
                                    <p:anim calcmode="lin" valueType="num">
                                      <p:cBhvr>
                                        <p:cTn id="113" dur="2000" fill="hold"/>
                                        <p:tgtEl>
                                          <p:spTgt spid="2"/>
                                        </p:tgtEl>
                                        <p:attrNameLst>
                                          <p:attrName>ppt_h</p:attrName>
                                        </p:attrNameLst>
                                      </p:cBhvr>
                                      <p:tavLst>
                                        <p:tav tm="0">
                                          <p:val>
                                            <p:fltVal val="0"/>
                                          </p:val>
                                        </p:tav>
                                        <p:tav tm="100000">
                                          <p:val>
                                            <p:strVal val="#ppt_h"/>
                                          </p:val>
                                        </p:tav>
                                      </p:tavLst>
                                    </p:anim>
                                  </p:childTnLst>
                                </p:cTn>
                              </p:par>
                              <p:par>
                                <p:cTn id="114" presetID="16" presetClass="entr" presetSubtype="37" fill="hold" nodeType="withEffect">
                                  <p:stCondLst>
                                    <p:cond delay="0"/>
                                  </p:stCondLst>
                                  <p:childTnLst>
                                    <p:set>
                                      <p:cBhvr>
                                        <p:cTn id="115" dur="1" fill="hold">
                                          <p:stCondLst>
                                            <p:cond delay="0"/>
                                          </p:stCondLst>
                                        </p:cTn>
                                        <p:tgtEl>
                                          <p:spTgt spid="2"/>
                                        </p:tgtEl>
                                        <p:attrNameLst>
                                          <p:attrName>style.visibility</p:attrName>
                                        </p:attrNameLst>
                                      </p:cBhvr>
                                      <p:to>
                                        <p:strVal val="visible"/>
                                      </p:to>
                                    </p:set>
                                    <p:animEffect transition="in" filter="barn(outVertical)">
                                      <p:cBhvr>
                                        <p:cTn id="11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umblr_nn3xirvBhx1rg590io3_128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3616775">
            <a:off x="1766500" y="5140605"/>
            <a:ext cx="3143272" cy="214314"/>
          </a:xfrm>
          <a:prstGeom prst="rect">
            <a:avLst/>
          </a:prstGeom>
          <a:blipFill>
            <a:blip r:embed="rId3">
              <a:duotone>
                <a:prstClr val="black"/>
                <a:schemeClr val="accent3">
                  <a:tint val="45000"/>
                  <a:satMod val="400000"/>
                </a:schemeClr>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8482726">
            <a:off x="3981892" y="5036343"/>
            <a:ext cx="3143272" cy="214314"/>
          </a:xfrm>
          <a:prstGeom prst="rect">
            <a:avLst/>
          </a:prstGeom>
          <a:blipFill>
            <a:blip r:embed="rId3">
              <a:duotone>
                <a:prstClr val="black"/>
                <a:schemeClr val="accent3">
                  <a:tint val="45000"/>
                  <a:satMod val="400000"/>
                </a:schemeClr>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3616775">
            <a:off x="1766499" y="4211910"/>
            <a:ext cx="3143272" cy="214314"/>
          </a:xfrm>
          <a:prstGeom prst="rect">
            <a:avLst/>
          </a:prstGeom>
          <a:blipFill>
            <a:blip r:embed="rId3">
              <a:duotone>
                <a:prstClr val="black"/>
                <a:schemeClr val="accent3">
                  <a:tint val="45000"/>
                  <a:satMod val="400000"/>
                </a:schemeClr>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8482726">
            <a:off x="3981891" y="4107648"/>
            <a:ext cx="3143272" cy="214314"/>
          </a:xfrm>
          <a:prstGeom prst="rect">
            <a:avLst/>
          </a:prstGeom>
          <a:blipFill>
            <a:blip r:embed="rId3">
              <a:duotone>
                <a:prstClr val="black"/>
                <a:schemeClr val="accent3">
                  <a:tint val="45000"/>
                  <a:satMod val="400000"/>
                </a:schemeClr>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3616775">
            <a:off x="1766501" y="3426095"/>
            <a:ext cx="3143272" cy="214314"/>
          </a:xfrm>
          <a:prstGeom prst="rect">
            <a:avLst/>
          </a:prstGeom>
          <a:blipFill>
            <a:blip r:embed="rId3">
              <a:duotone>
                <a:prstClr val="black"/>
                <a:schemeClr val="accent3">
                  <a:tint val="45000"/>
                  <a:satMod val="400000"/>
                </a:schemeClr>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8482726">
            <a:off x="3981893" y="3321833"/>
            <a:ext cx="3143272" cy="214314"/>
          </a:xfrm>
          <a:prstGeom prst="rect">
            <a:avLst/>
          </a:prstGeom>
          <a:blipFill>
            <a:blip r:embed="rId3">
              <a:duotone>
                <a:prstClr val="black"/>
                <a:schemeClr val="accent3">
                  <a:tint val="45000"/>
                  <a:satMod val="400000"/>
                </a:schemeClr>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3616775">
            <a:off x="1766500" y="2497400"/>
            <a:ext cx="3143272" cy="214314"/>
          </a:xfrm>
          <a:prstGeom prst="rect">
            <a:avLst/>
          </a:prstGeom>
          <a:blipFill>
            <a:blip r:embed="rId3">
              <a:duotone>
                <a:prstClr val="black"/>
                <a:schemeClr val="accent3">
                  <a:tint val="45000"/>
                  <a:satMod val="400000"/>
                </a:schemeClr>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8482726">
            <a:off x="3981892" y="2393138"/>
            <a:ext cx="3143272" cy="214314"/>
          </a:xfrm>
          <a:prstGeom prst="rect">
            <a:avLst/>
          </a:prstGeom>
          <a:blipFill>
            <a:blip r:embed="rId3">
              <a:duotone>
                <a:prstClr val="black"/>
                <a:schemeClr val="accent3">
                  <a:tint val="45000"/>
                  <a:satMod val="400000"/>
                </a:schemeClr>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3616775">
            <a:off x="1837939" y="1711582"/>
            <a:ext cx="3143272" cy="214314"/>
          </a:xfrm>
          <a:prstGeom prst="rect">
            <a:avLst/>
          </a:prstGeom>
          <a:blipFill>
            <a:blip r:embed="rId3">
              <a:duotone>
                <a:prstClr val="black"/>
                <a:schemeClr val="accent3">
                  <a:tint val="45000"/>
                  <a:satMod val="400000"/>
                </a:schemeClr>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8482726">
            <a:off x="4053331" y="1607320"/>
            <a:ext cx="3143272" cy="214314"/>
          </a:xfrm>
          <a:prstGeom prst="rect">
            <a:avLst/>
          </a:prstGeom>
          <a:blipFill>
            <a:blip r:embed="rId3">
              <a:duotone>
                <a:prstClr val="black"/>
                <a:schemeClr val="accent3">
                  <a:tint val="45000"/>
                  <a:satMod val="400000"/>
                </a:schemeClr>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3616775">
            <a:off x="1837938" y="782887"/>
            <a:ext cx="3143272" cy="214314"/>
          </a:xfrm>
          <a:prstGeom prst="rect">
            <a:avLst/>
          </a:prstGeom>
          <a:blipFill>
            <a:blip r:embed="rId3">
              <a:duotone>
                <a:prstClr val="black"/>
                <a:schemeClr val="accent3">
                  <a:tint val="45000"/>
                  <a:satMod val="400000"/>
                </a:schemeClr>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8482726">
            <a:off x="4053330" y="678625"/>
            <a:ext cx="3143272" cy="214314"/>
          </a:xfrm>
          <a:prstGeom prst="rect">
            <a:avLst/>
          </a:prstGeom>
          <a:blipFill>
            <a:blip r:embed="rId3">
              <a:duotone>
                <a:prstClr val="black"/>
                <a:schemeClr val="accent3">
                  <a:tint val="45000"/>
                  <a:satMod val="400000"/>
                </a:schemeClr>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928726" y="-642960"/>
            <a:ext cx="10287072" cy="8572560"/>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plus(in)">
                                      <p:cBhvr>
                                        <p:cTn id="12" dur="2000"/>
                                        <p:tgtEl>
                                          <p:spTgt spid="5"/>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plus(in)">
                                      <p:cBhvr>
                                        <p:cTn id="15" dur="2000"/>
                                        <p:tgtEl>
                                          <p:spTgt spid="7"/>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plus(in)">
                                      <p:cBhvr>
                                        <p:cTn id="18" dur="2000"/>
                                        <p:tgtEl>
                                          <p:spTgt spid="9"/>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plus(in)">
                                      <p:cBhvr>
                                        <p:cTn id="21" dur="2000"/>
                                        <p:tgtEl>
                                          <p:spTgt spid="11"/>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plus(in)">
                                      <p:cBhvr>
                                        <p:cTn id="24" dur="2000"/>
                                        <p:tgtEl>
                                          <p:spTgt spid="13"/>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plus(in)">
                                      <p:cBhvr>
                                        <p:cTn id="27" dur="2000"/>
                                        <p:tgtEl>
                                          <p:spTgt spid="4"/>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plus(in)">
                                      <p:cBhvr>
                                        <p:cTn id="30" dur="2000"/>
                                        <p:tgtEl>
                                          <p:spTgt spid="6"/>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plus(in)">
                                      <p:cBhvr>
                                        <p:cTn id="33" dur="2000"/>
                                        <p:tgtEl>
                                          <p:spTgt spid="8"/>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plus(in)">
                                      <p:cBhvr>
                                        <p:cTn id="36" dur="2000"/>
                                        <p:tgtEl>
                                          <p:spTgt spid="10"/>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plus(in)">
                                      <p:cBhvr>
                                        <p:cTn id="39" dur="2000"/>
                                        <p:tgtEl>
                                          <p:spTgt spid="12"/>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8" presetClass="emph" presetSubtype="0" fill="hold" grpId="1" nodeType="withEffect">
                                  <p:stCondLst>
                                    <p:cond delay="0"/>
                                  </p:stCondLst>
                                  <p:childTnLst>
                                    <p:animRot by="21600000">
                                      <p:cBhvr>
                                        <p:cTn id="44" dur="2000" fill="hold"/>
                                        <p:tgtEl>
                                          <p:spTgt spid="3"/>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5"/>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7"/>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9"/>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11"/>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3"/>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8"/>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2"/>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4"/>
                                        </p:tgtEl>
                                        <p:attrNameLst>
                                          <p:attrName>r</p:attrName>
                                        </p:attrNameLst>
                                      </p:cBhvr>
                                    </p:animRot>
                                  </p:childTnLst>
                                </p:cTn>
                              </p:par>
                              <p:par>
                                <p:cTn id="67" presetID="2" presetClass="entr" presetSubtype="9" fill="hold" grpId="2" nodeType="withEffect">
                                  <p:stCondLst>
                                    <p:cond delay="0"/>
                                  </p:stCondLst>
                                  <p:childTnLst>
                                    <p:set>
                                      <p:cBhvr>
                                        <p:cTn id="68" dur="1" fill="hold">
                                          <p:stCondLst>
                                            <p:cond delay="0"/>
                                          </p:stCondLst>
                                        </p:cTn>
                                        <p:tgtEl>
                                          <p:spTgt spid="3"/>
                                        </p:tgtEl>
                                        <p:attrNameLst>
                                          <p:attrName>style.visibility</p:attrName>
                                        </p:attrNameLst>
                                      </p:cBhvr>
                                      <p:to>
                                        <p:strVal val="visible"/>
                                      </p:to>
                                    </p:set>
                                    <p:anim calcmode="lin" valueType="num">
                                      <p:cBhvr additive="base">
                                        <p:cTn id="69" dur="2000" fill="hold"/>
                                        <p:tgtEl>
                                          <p:spTgt spid="3"/>
                                        </p:tgtEl>
                                        <p:attrNameLst>
                                          <p:attrName>ppt_x</p:attrName>
                                        </p:attrNameLst>
                                      </p:cBhvr>
                                      <p:tavLst>
                                        <p:tav tm="0">
                                          <p:val>
                                            <p:strVal val="0-#ppt_w/2"/>
                                          </p:val>
                                        </p:tav>
                                        <p:tav tm="100000">
                                          <p:val>
                                            <p:strVal val="#ppt_x"/>
                                          </p:val>
                                        </p:tav>
                                      </p:tavLst>
                                    </p:anim>
                                    <p:anim calcmode="lin" valueType="num">
                                      <p:cBhvr additive="base">
                                        <p:cTn id="70" dur="2000" fill="hold"/>
                                        <p:tgtEl>
                                          <p:spTgt spid="3"/>
                                        </p:tgtEl>
                                        <p:attrNameLst>
                                          <p:attrName>ppt_y</p:attrName>
                                        </p:attrNameLst>
                                      </p:cBhvr>
                                      <p:tavLst>
                                        <p:tav tm="0">
                                          <p:val>
                                            <p:strVal val="0-#ppt_h/2"/>
                                          </p:val>
                                        </p:tav>
                                        <p:tav tm="100000">
                                          <p:val>
                                            <p:strVal val="#ppt_y"/>
                                          </p:val>
                                        </p:tav>
                                      </p:tavLst>
                                    </p:anim>
                                  </p:childTnLst>
                                </p:cTn>
                              </p:par>
                              <p:par>
                                <p:cTn id="71" presetID="2" presetClass="entr" presetSubtype="9" fill="hold" grpId="2" nodeType="withEffect">
                                  <p:stCondLst>
                                    <p:cond delay="0"/>
                                  </p:stCondLst>
                                  <p:childTnLst>
                                    <p:set>
                                      <p:cBhvr>
                                        <p:cTn id="72" dur="1" fill="hold">
                                          <p:stCondLst>
                                            <p:cond delay="0"/>
                                          </p:stCondLst>
                                        </p:cTn>
                                        <p:tgtEl>
                                          <p:spTgt spid="5"/>
                                        </p:tgtEl>
                                        <p:attrNameLst>
                                          <p:attrName>style.visibility</p:attrName>
                                        </p:attrNameLst>
                                      </p:cBhvr>
                                      <p:to>
                                        <p:strVal val="visible"/>
                                      </p:to>
                                    </p:set>
                                    <p:anim calcmode="lin" valueType="num">
                                      <p:cBhvr additive="base">
                                        <p:cTn id="73" dur="2000" fill="hold"/>
                                        <p:tgtEl>
                                          <p:spTgt spid="5"/>
                                        </p:tgtEl>
                                        <p:attrNameLst>
                                          <p:attrName>ppt_x</p:attrName>
                                        </p:attrNameLst>
                                      </p:cBhvr>
                                      <p:tavLst>
                                        <p:tav tm="0">
                                          <p:val>
                                            <p:strVal val="0-#ppt_w/2"/>
                                          </p:val>
                                        </p:tav>
                                        <p:tav tm="100000">
                                          <p:val>
                                            <p:strVal val="#ppt_x"/>
                                          </p:val>
                                        </p:tav>
                                      </p:tavLst>
                                    </p:anim>
                                    <p:anim calcmode="lin" valueType="num">
                                      <p:cBhvr additive="base">
                                        <p:cTn id="74" dur="2000" fill="hold"/>
                                        <p:tgtEl>
                                          <p:spTgt spid="5"/>
                                        </p:tgtEl>
                                        <p:attrNameLst>
                                          <p:attrName>ppt_y</p:attrName>
                                        </p:attrNameLst>
                                      </p:cBhvr>
                                      <p:tavLst>
                                        <p:tav tm="0">
                                          <p:val>
                                            <p:strVal val="0-#ppt_h/2"/>
                                          </p:val>
                                        </p:tav>
                                        <p:tav tm="100000">
                                          <p:val>
                                            <p:strVal val="#ppt_y"/>
                                          </p:val>
                                        </p:tav>
                                      </p:tavLst>
                                    </p:anim>
                                  </p:childTnLst>
                                </p:cTn>
                              </p:par>
                              <p:par>
                                <p:cTn id="75" presetID="2" presetClass="entr" presetSubtype="9" fill="hold" grpId="2" nodeType="withEffect">
                                  <p:stCondLst>
                                    <p:cond delay="0"/>
                                  </p:stCondLst>
                                  <p:childTnLst>
                                    <p:set>
                                      <p:cBhvr>
                                        <p:cTn id="76" dur="1" fill="hold">
                                          <p:stCondLst>
                                            <p:cond delay="0"/>
                                          </p:stCondLst>
                                        </p:cTn>
                                        <p:tgtEl>
                                          <p:spTgt spid="7"/>
                                        </p:tgtEl>
                                        <p:attrNameLst>
                                          <p:attrName>style.visibility</p:attrName>
                                        </p:attrNameLst>
                                      </p:cBhvr>
                                      <p:to>
                                        <p:strVal val="visible"/>
                                      </p:to>
                                    </p:set>
                                    <p:anim calcmode="lin" valueType="num">
                                      <p:cBhvr additive="base">
                                        <p:cTn id="77" dur="2000" fill="hold"/>
                                        <p:tgtEl>
                                          <p:spTgt spid="7"/>
                                        </p:tgtEl>
                                        <p:attrNameLst>
                                          <p:attrName>ppt_x</p:attrName>
                                        </p:attrNameLst>
                                      </p:cBhvr>
                                      <p:tavLst>
                                        <p:tav tm="0">
                                          <p:val>
                                            <p:strVal val="0-#ppt_w/2"/>
                                          </p:val>
                                        </p:tav>
                                        <p:tav tm="100000">
                                          <p:val>
                                            <p:strVal val="#ppt_x"/>
                                          </p:val>
                                        </p:tav>
                                      </p:tavLst>
                                    </p:anim>
                                    <p:anim calcmode="lin" valueType="num">
                                      <p:cBhvr additive="base">
                                        <p:cTn id="78" dur="2000" fill="hold"/>
                                        <p:tgtEl>
                                          <p:spTgt spid="7"/>
                                        </p:tgtEl>
                                        <p:attrNameLst>
                                          <p:attrName>ppt_y</p:attrName>
                                        </p:attrNameLst>
                                      </p:cBhvr>
                                      <p:tavLst>
                                        <p:tav tm="0">
                                          <p:val>
                                            <p:strVal val="0-#ppt_h/2"/>
                                          </p:val>
                                        </p:tav>
                                        <p:tav tm="100000">
                                          <p:val>
                                            <p:strVal val="#ppt_y"/>
                                          </p:val>
                                        </p:tav>
                                      </p:tavLst>
                                    </p:anim>
                                  </p:childTnLst>
                                </p:cTn>
                              </p:par>
                              <p:par>
                                <p:cTn id="79" presetID="2" presetClass="entr" presetSubtype="9" fill="hold" grpId="2" nodeType="withEffect">
                                  <p:stCondLst>
                                    <p:cond delay="0"/>
                                  </p:stCondLst>
                                  <p:childTnLst>
                                    <p:set>
                                      <p:cBhvr>
                                        <p:cTn id="80" dur="1" fill="hold">
                                          <p:stCondLst>
                                            <p:cond delay="0"/>
                                          </p:stCondLst>
                                        </p:cTn>
                                        <p:tgtEl>
                                          <p:spTgt spid="9"/>
                                        </p:tgtEl>
                                        <p:attrNameLst>
                                          <p:attrName>style.visibility</p:attrName>
                                        </p:attrNameLst>
                                      </p:cBhvr>
                                      <p:to>
                                        <p:strVal val="visible"/>
                                      </p:to>
                                    </p:set>
                                    <p:anim calcmode="lin" valueType="num">
                                      <p:cBhvr additive="base">
                                        <p:cTn id="81" dur="2000" fill="hold"/>
                                        <p:tgtEl>
                                          <p:spTgt spid="9"/>
                                        </p:tgtEl>
                                        <p:attrNameLst>
                                          <p:attrName>ppt_x</p:attrName>
                                        </p:attrNameLst>
                                      </p:cBhvr>
                                      <p:tavLst>
                                        <p:tav tm="0">
                                          <p:val>
                                            <p:strVal val="0-#ppt_w/2"/>
                                          </p:val>
                                        </p:tav>
                                        <p:tav tm="100000">
                                          <p:val>
                                            <p:strVal val="#ppt_x"/>
                                          </p:val>
                                        </p:tav>
                                      </p:tavLst>
                                    </p:anim>
                                    <p:anim calcmode="lin" valueType="num">
                                      <p:cBhvr additive="base">
                                        <p:cTn id="82" dur="2000" fill="hold"/>
                                        <p:tgtEl>
                                          <p:spTgt spid="9"/>
                                        </p:tgtEl>
                                        <p:attrNameLst>
                                          <p:attrName>ppt_y</p:attrName>
                                        </p:attrNameLst>
                                      </p:cBhvr>
                                      <p:tavLst>
                                        <p:tav tm="0">
                                          <p:val>
                                            <p:strVal val="0-#ppt_h/2"/>
                                          </p:val>
                                        </p:tav>
                                        <p:tav tm="100000">
                                          <p:val>
                                            <p:strVal val="#ppt_y"/>
                                          </p:val>
                                        </p:tav>
                                      </p:tavLst>
                                    </p:anim>
                                  </p:childTnLst>
                                </p:cTn>
                              </p:par>
                              <p:par>
                                <p:cTn id="83" presetID="2" presetClass="entr" presetSubtype="9" fill="hold" grpId="2" nodeType="withEffect">
                                  <p:stCondLst>
                                    <p:cond delay="0"/>
                                  </p:stCondLst>
                                  <p:childTnLst>
                                    <p:set>
                                      <p:cBhvr>
                                        <p:cTn id="84" dur="1" fill="hold">
                                          <p:stCondLst>
                                            <p:cond delay="0"/>
                                          </p:stCondLst>
                                        </p:cTn>
                                        <p:tgtEl>
                                          <p:spTgt spid="11"/>
                                        </p:tgtEl>
                                        <p:attrNameLst>
                                          <p:attrName>style.visibility</p:attrName>
                                        </p:attrNameLst>
                                      </p:cBhvr>
                                      <p:to>
                                        <p:strVal val="visible"/>
                                      </p:to>
                                    </p:set>
                                    <p:anim calcmode="lin" valueType="num">
                                      <p:cBhvr additive="base">
                                        <p:cTn id="85" dur="2000" fill="hold"/>
                                        <p:tgtEl>
                                          <p:spTgt spid="11"/>
                                        </p:tgtEl>
                                        <p:attrNameLst>
                                          <p:attrName>ppt_x</p:attrName>
                                        </p:attrNameLst>
                                      </p:cBhvr>
                                      <p:tavLst>
                                        <p:tav tm="0">
                                          <p:val>
                                            <p:strVal val="0-#ppt_w/2"/>
                                          </p:val>
                                        </p:tav>
                                        <p:tav tm="100000">
                                          <p:val>
                                            <p:strVal val="#ppt_x"/>
                                          </p:val>
                                        </p:tav>
                                      </p:tavLst>
                                    </p:anim>
                                    <p:anim calcmode="lin" valueType="num">
                                      <p:cBhvr additive="base">
                                        <p:cTn id="86" dur="2000" fill="hold"/>
                                        <p:tgtEl>
                                          <p:spTgt spid="11"/>
                                        </p:tgtEl>
                                        <p:attrNameLst>
                                          <p:attrName>ppt_y</p:attrName>
                                        </p:attrNameLst>
                                      </p:cBhvr>
                                      <p:tavLst>
                                        <p:tav tm="0">
                                          <p:val>
                                            <p:strVal val="0-#ppt_h/2"/>
                                          </p:val>
                                        </p:tav>
                                        <p:tav tm="100000">
                                          <p:val>
                                            <p:strVal val="#ppt_y"/>
                                          </p:val>
                                        </p:tav>
                                      </p:tavLst>
                                    </p:anim>
                                  </p:childTnLst>
                                </p:cTn>
                              </p:par>
                              <p:par>
                                <p:cTn id="87" presetID="2" presetClass="entr" presetSubtype="9" fill="hold" grpId="2" nodeType="withEffect">
                                  <p:stCondLst>
                                    <p:cond delay="0"/>
                                  </p:stCondLst>
                                  <p:childTnLst>
                                    <p:set>
                                      <p:cBhvr>
                                        <p:cTn id="88" dur="1" fill="hold">
                                          <p:stCondLst>
                                            <p:cond delay="0"/>
                                          </p:stCondLst>
                                        </p:cTn>
                                        <p:tgtEl>
                                          <p:spTgt spid="13"/>
                                        </p:tgtEl>
                                        <p:attrNameLst>
                                          <p:attrName>style.visibility</p:attrName>
                                        </p:attrNameLst>
                                      </p:cBhvr>
                                      <p:to>
                                        <p:strVal val="visible"/>
                                      </p:to>
                                    </p:set>
                                    <p:anim calcmode="lin" valueType="num">
                                      <p:cBhvr additive="base">
                                        <p:cTn id="89" dur="2000" fill="hold"/>
                                        <p:tgtEl>
                                          <p:spTgt spid="13"/>
                                        </p:tgtEl>
                                        <p:attrNameLst>
                                          <p:attrName>ppt_x</p:attrName>
                                        </p:attrNameLst>
                                      </p:cBhvr>
                                      <p:tavLst>
                                        <p:tav tm="0">
                                          <p:val>
                                            <p:strVal val="0-#ppt_w/2"/>
                                          </p:val>
                                        </p:tav>
                                        <p:tav tm="100000">
                                          <p:val>
                                            <p:strVal val="#ppt_x"/>
                                          </p:val>
                                        </p:tav>
                                      </p:tavLst>
                                    </p:anim>
                                    <p:anim calcmode="lin" valueType="num">
                                      <p:cBhvr additive="base">
                                        <p:cTn id="90" dur="2000" fill="hold"/>
                                        <p:tgtEl>
                                          <p:spTgt spid="13"/>
                                        </p:tgtEl>
                                        <p:attrNameLst>
                                          <p:attrName>ppt_y</p:attrName>
                                        </p:attrNameLst>
                                      </p:cBhvr>
                                      <p:tavLst>
                                        <p:tav tm="0">
                                          <p:val>
                                            <p:strVal val="0-#ppt_h/2"/>
                                          </p:val>
                                        </p:tav>
                                        <p:tav tm="100000">
                                          <p:val>
                                            <p:strVal val="#ppt_y"/>
                                          </p:val>
                                        </p:tav>
                                      </p:tavLst>
                                    </p:anim>
                                  </p:childTnLst>
                                </p:cTn>
                              </p:par>
                              <p:par>
                                <p:cTn id="91" presetID="2" presetClass="entr" presetSubtype="3" fill="hold" grpId="2" nodeType="withEffect">
                                  <p:stCondLst>
                                    <p:cond delay="0"/>
                                  </p:stCondLst>
                                  <p:childTnLst>
                                    <p:set>
                                      <p:cBhvr>
                                        <p:cTn id="92" dur="1" fill="hold">
                                          <p:stCondLst>
                                            <p:cond delay="0"/>
                                          </p:stCondLst>
                                        </p:cTn>
                                        <p:tgtEl>
                                          <p:spTgt spid="4"/>
                                        </p:tgtEl>
                                        <p:attrNameLst>
                                          <p:attrName>style.visibility</p:attrName>
                                        </p:attrNameLst>
                                      </p:cBhvr>
                                      <p:to>
                                        <p:strVal val="visible"/>
                                      </p:to>
                                    </p:set>
                                    <p:anim calcmode="lin" valueType="num">
                                      <p:cBhvr additive="base">
                                        <p:cTn id="93" dur="2000" fill="hold"/>
                                        <p:tgtEl>
                                          <p:spTgt spid="4"/>
                                        </p:tgtEl>
                                        <p:attrNameLst>
                                          <p:attrName>ppt_x</p:attrName>
                                        </p:attrNameLst>
                                      </p:cBhvr>
                                      <p:tavLst>
                                        <p:tav tm="0">
                                          <p:val>
                                            <p:strVal val="1+#ppt_w/2"/>
                                          </p:val>
                                        </p:tav>
                                        <p:tav tm="100000">
                                          <p:val>
                                            <p:strVal val="#ppt_x"/>
                                          </p:val>
                                        </p:tav>
                                      </p:tavLst>
                                    </p:anim>
                                    <p:anim calcmode="lin" valueType="num">
                                      <p:cBhvr additive="base">
                                        <p:cTn id="94" dur="2000" fill="hold"/>
                                        <p:tgtEl>
                                          <p:spTgt spid="4"/>
                                        </p:tgtEl>
                                        <p:attrNameLst>
                                          <p:attrName>ppt_y</p:attrName>
                                        </p:attrNameLst>
                                      </p:cBhvr>
                                      <p:tavLst>
                                        <p:tav tm="0">
                                          <p:val>
                                            <p:strVal val="0-#ppt_h/2"/>
                                          </p:val>
                                        </p:tav>
                                        <p:tav tm="100000">
                                          <p:val>
                                            <p:strVal val="#ppt_y"/>
                                          </p:val>
                                        </p:tav>
                                      </p:tavLst>
                                    </p:anim>
                                  </p:childTnLst>
                                </p:cTn>
                              </p:par>
                              <p:par>
                                <p:cTn id="95" presetID="2" presetClass="entr" presetSubtype="3" fill="hold" grpId="2" nodeType="withEffect">
                                  <p:stCondLst>
                                    <p:cond delay="0"/>
                                  </p:stCondLst>
                                  <p:childTnLst>
                                    <p:set>
                                      <p:cBhvr>
                                        <p:cTn id="96" dur="1" fill="hold">
                                          <p:stCondLst>
                                            <p:cond delay="0"/>
                                          </p:stCondLst>
                                        </p:cTn>
                                        <p:tgtEl>
                                          <p:spTgt spid="6"/>
                                        </p:tgtEl>
                                        <p:attrNameLst>
                                          <p:attrName>style.visibility</p:attrName>
                                        </p:attrNameLst>
                                      </p:cBhvr>
                                      <p:to>
                                        <p:strVal val="visible"/>
                                      </p:to>
                                    </p:set>
                                    <p:anim calcmode="lin" valueType="num">
                                      <p:cBhvr additive="base">
                                        <p:cTn id="97" dur="2000" fill="hold"/>
                                        <p:tgtEl>
                                          <p:spTgt spid="6"/>
                                        </p:tgtEl>
                                        <p:attrNameLst>
                                          <p:attrName>ppt_x</p:attrName>
                                        </p:attrNameLst>
                                      </p:cBhvr>
                                      <p:tavLst>
                                        <p:tav tm="0">
                                          <p:val>
                                            <p:strVal val="1+#ppt_w/2"/>
                                          </p:val>
                                        </p:tav>
                                        <p:tav tm="100000">
                                          <p:val>
                                            <p:strVal val="#ppt_x"/>
                                          </p:val>
                                        </p:tav>
                                      </p:tavLst>
                                    </p:anim>
                                    <p:anim calcmode="lin" valueType="num">
                                      <p:cBhvr additive="base">
                                        <p:cTn id="98" dur="2000" fill="hold"/>
                                        <p:tgtEl>
                                          <p:spTgt spid="6"/>
                                        </p:tgtEl>
                                        <p:attrNameLst>
                                          <p:attrName>ppt_y</p:attrName>
                                        </p:attrNameLst>
                                      </p:cBhvr>
                                      <p:tavLst>
                                        <p:tav tm="0">
                                          <p:val>
                                            <p:strVal val="0-#ppt_h/2"/>
                                          </p:val>
                                        </p:tav>
                                        <p:tav tm="100000">
                                          <p:val>
                                            <p:strVal val="#ppt_y"/>
                                          </p:val>
                                        </p:tav>
                                      </p:tavLst>
                                    </p:anim>
                                  </p:childTnLst>
                                </p:cTn>
                              </p:par>
                              <p:par>
                                <p:cTn id="99" presetID="2" presetClass="entr" presetSubtype="3" fill="hold" grpId="2" nodeType="withEffect">
                                  <p:stCondLst>
                                    <p:cond delay="0"/>
                                  </p:stCondLst>
                                  <p:childTnLst>
                                    <p:set>
                                      <p:cBhvr>
                                        <p:cTn id="100" dur="1" fill="hold">
                                          <p:stCondLst>
                                            <p:cond delay="0"/>
                                          </p:stCondLst>
                                        </p:cTn>
                                        <p:tgtEl>
                                          <p:spTgt spid="8"/>
                                        </p:tgtEl>
                                        <p:attrNameLst>
                                          <p:attrName>style.visibility</p:attrName>
                                        </p:attrNameLst>
                                      </p:cBhvr>
                                      <p:to>
                                        <p:strVal val="visible"/>
                                      </p:to>
                                    </p:set>
                                    <p:anim calcmode="lin" valueType="num">
                                      <p:cBhvr additive="base">
                                        <p:cTn id="101" dur="2000" fill="hold"/>
                                        <p:tgtEl>
                                          <p:spTgt spid="8"/>
                                        </p:tgtEl>
                                        <p:attrNameLst>
                                          <p:attrName>ppt_x</p:attrName>
                                        </p:attrNameLst>
                                      </p:cBhvr>
                                      <p:tavLst>
                                        <p:tav tm="0">
                                          <p:val>
                                            <p:strVal val="1+#ppt_w/2"/>
                                          </p:val>
                                        </p:tav>
                                        <p:tav tm="100000">
                                          <p:val>
                                            <p:strVal val="#ppt_x"/>
                                          </p:val>
                                        </p:tav>
                                      </p:tavLst>
                                    </p:anim>
                                    <p:anim calcmode="lin" valueType="num">
                                      <p:cBhvr additive="base">
                                        <p:cTn id="102" dur="2000" fill="hold"/>
                                        <p:tgtEl>
                                          <p:spTgt spid="8"/>
                                        </p:tgtEl>
                                        <p:attrNameLst>
                                          <p:attrName>ppt_y</p:attrName>
                                        </p:attrNameLst>
                                      </p:cBhvr>
                                      <p:tavLst>
                                        <p:tav tm="0">
                                          <p:val>
                                            <p:strVal val="0-#ppt_h/2"/>
                                          </p:val>
                                        </p:tav>
                                        <p:tav tm="100000">
                                          <p:val>
                                            <p:strVal val="#ppt_y"/>
                                          </p:val>
                                        </p:tav>
                                      </p:tavLst>
                                    </p:anim>
                                  </p:childTnLst>
                                </p:cTn>
                              </p:par>
                              <p:par>
                                <p:cTn id="103" presetID="2" presetClass="entr" presetSubtype="3" fill="hold" grpId="2" nodeType="withEffect">
                                  <p:stCondLst>
                                    <p:cond delay="0"/>
                                  </p:stCondLst>
                                  <p:childTnLst>
                                    <p:set>
                                      <p:cBhvr>
                                        <p:cTn id="104" dur="1" fill="hold">
                                          <p:stCondLst>
                                            <p:cond delay="0"/>
                                          </p:stCondLst>
                                        </p:cTn>
                                        <p:tgtEl>
                                          <p:spTgt spid="10"/>
                                        </p:tgtEl>
                                        <p:attrNameLst>
                                          <p:attrName>style.visibility</p:attrName>
                                        </p:attrNameLst>
                                      </p:cBhvr>
                                      <p:to>
                                        <p:strVal val="visible"/>
                                      </p:to>
                                    </p:set>
                                    <p:anim calcmode="lin" valueType="num">
                                      <p:cBhvr additive="base">
                                        <p:cTn id="105" dur="2000" fill="hold"/>
                                        <p:tgtEl>
                                          <p:spTgt spid="10"/>
                                        </p:tgtEl>
                                        <p:attrNameLst>
                                          <p:attrName>ppt_x</p:attrName>
                                        </p:attrNameLst>
                                      </p:cBhvr>
                                      <p:tavLst>
                                        <p:tav tm="0">
                                          <p:val>
                                            <p:strVal val="1+#ppt_w/2"/>
                                          </p:val>
                                        </p:tav>
                                        <p:tav tm="100000">
                                          <p:val>
                                            <p:strVal val="#ppt_x"/>
                                          </p:val>
                                        </p:tav>
                                      </p:tavLst>
                                    </p:anim>
                                    <p:anim calcmode="lin" valueType="num">
                                      <p:cBhvr additive="base">
                                        <p:cTn id="106" dur="2000" fill="hold"/>
                                        <p:tgtEl>
                                          <p:spTgt spid="10"/>
                                        </p:tgtEl>
                                        <p:attrNameLst>
                                          <p:attrName>ppt_y</p:attrName>
                                        </p:attrNameLst>
                                      </p:cBhvr>
                                      <p:tavLst>
                                        <p:tav tm="0">
                                          <p:val>
                                            <p:strVal val="0-#ppt_h/2"/>
                                          </p:val>
                                        </p:tav>
                                        <p:tav tm="100000">
                                          <p:val>
                                            <p:strVal val="#ppt_y"/>
                                          </p:val>
                                        </p:tav>
                                      </p:tavLst>
                                    </p:anim>
                                  </p:childTnLst>
                                </p:cTn>
                              </p:par>
                              <p:par>
                                <p:cTn id="107" presetID="2" presetClass="entr" presetSubtype="3" fill="hold" grpId="2" nodeType="withEffect">
                                  <p:stCondLst>
                                    <p:cond delay="0"/>
                                  </p:stCondLst>
                                  <p:childTnLst>
                                    <p:set>
                                      <p:cBhvr>
                                        <p:cTn id="108" dur="1" fill="hold">
                                          <p:stCondLst>
                                            <p:cond delay="0"/>
                                          </p:stCondLst>
                                        </p:cTn>
                                        <p:tgtEl>
                                          <p:spTgt spid="12"/>
                                        </p:tgtEl>
                                        <p:attrNameLst>
                                          <p:attrName>style.visibility</p:attrName>
                                        </p:attrNameLst>
                                      </p:cBhvr>
                                      <p:to>
                                        <p:strVal val="visible"/>
                                      </p:to>
                                    </p:set>
                                    <p:anim calcmode="lin" valueType="num">
                                      <p:cBhvr additive="base">
                                        <p:cTn id="109" dur="2000" fill="hold"/>
                                        <p:tgtEl>
                                          <p:spTgt spid="12"/>
                                        </p:tgtEl>
                                        <p:attrNameLst>
                                          <p:attrName>ppt_x</p:attrName>
                                        </p:attrNameLst>
                                      </p:cBhvr>
                                      <p:tavLst>
                                        <p:tav tm="0">
                                          <p:val>
                                            <p:strVal val="1+#ppt_w/2"/>
                                          </p:val>
                                        </p:tav>
                                        <p:tav tm="100000">
                                          <p:val>
                                            <p:strVal val="#ppt_x"/>
                                          </p:val>
                                        </p:tav>
                                      </p:tavLst>
                                    </p:anim>
                                    <p:anim calcmode="lin" valueType="num">
                                      <p:cBhvr additive="base">
                                        <p:cTn id="110" dur="2000" fill="hold"/>
                                        <p:tgtEl>
                                          <p:spTgt spid="12"/>
                                        </p:tgtEl>
                                        <p:attrNameLst>
                                          <p:attrName>ppt_y</p:attrName>
                                        </p:attrNameLst>
                                      </p:cBhvr>
                                      <p:tavLst>
                                        <p:tav tm="0">
                                          <p:val>
                                            <p:strVal val="0-#ppt_h/2"/>
                                          </p:val>
                                        </p:tav>
                                        <p:tav tm="100000">
                                          <p:val>
                                            <p:strVal val="#ppt_y"/>
                                          </p:val>
                                        </p:tav>
                                      </p:tavLst>
                                    </p:anim>
                                  </p:childTnLst>
                                </p:cTn>
                              </p:par>
                              <p:par>
                                <p:cTn id="111" presetID="2" presetClass="entr" presetSubtype="3" fill="hold" grpId="2" nodeType="withEffect">
                                  <p:stCondLst>
                                    <p:cond delay="0"/>
                                  </p:stCondLst>
                                  <p:childTnLst>
                                    <p:set>
                                      <p:cBhvr>
                                        <p:cTn id="112" dur="1" fill="hold">
                                          <p:stCondLst>
                                            <p:cond delay="0"/>
                                          </p:stCondLst>
                                        </p:cTn>
                                        <p:tgtEl>
                                          <p:spTgt spid="14"/>
                                        </p:tgtEl>
                                        <p:attrNameLst>
                                          <p:attrName>style.visibility</p:attrName>
                                        </p:attrNameLst>
                                      </p:cBhvr>
                                      <p:to>
                                        <p:strVal val="visible"/>
                                      </p:to>
                                    </p:set>
                                    <p:anim calcmode="lin" valueType="num">
                                      <p:cBhvr additive="base">
                                        <p:cTn id="113" dur="2000" fill="hold"/>
                                        <p:tgtEl>
                                          <p:spTgt spid="14"/>
                                        </p:tgtEl>
                                        <p:attrNameLst>
                                          <p:attrName>ppt_x</p:attrName>
                                        </p:attrNameLst>
                                      </p:cBhvr>
                                      <p:tavLst>
                                        <p:tav tm="0">
                                          <p:val>
                                            <p:strVal val="1+#ppt_w/2"/>
                                          </p:val>
                                        </p:tav>
                                        <p:tav tm="100000">
                                          <p:val>
                                            <p:strVal val="#ppt_x"/>
                                          </p:val>
                                        </p:tav>
                                      </p:tavLst>
                                    </p:anim>
                                    <p:anim calcmode="lin" valueType="num">
                                      <p:cBhvr additive="base">
                                        <p:cTn id="114" dur="2000" fill="hold"/>
                                        <p:tgtEl>
                                          <p:spTgt spid="14"/>
                                        </p:tgtEl>
                                        <p:attrNameLst>
                                          <p:attrName>ppt_y</p:attrName>
                                        </p:attrNameLst>
                                      </p:cBhvr>
                                      <p:tavLst>
                                        <p:tav tm="0">
                                          <p:val>
                                            <p:strVal val="0-#ppt_h/2"/>
                                          </p:val>
                                        </p:tav>
                                        <p:tav tm="100000">
                                          <p:val>
                                            <p:strVal val="#ppt_y"/>
                                          </p:val>
                                        </p:tav>
                                      </p:tavLst>
                                    </p:anim>
                                  </p:childTnLst>
                                </p:cTn>
                              </p:par>
                            </p:childTnLst>
                          </p:cTn>
                        </p:par>
                        <p:par>
                          <p:cTn id="115" fill="hold">
                            <p:stCondLst>
                              <p:cond delay="2000"/>
                            </p:stCondLst>
                            <p:childTnLst>
                              <p:par>
                                <p:cTn id="116" presetID="2" presetClass="exit" presetSubtype="2" fill="hold" grpId="3" nodeType="afterEffect">
                                  <p:stCondLst>
                                    <p:cond delay="0"/>
                                  </p:stCondLst>
                                  <p:childTnLst>
                                    <p:anim calcmode="lin" valueType="num">
                                      <p:cBhvr additive="base">
                                        <p:cTn id="117" dur="2000"/>
                                        <p:tgtEl>
                                          <p:spTgt spid="3"/>
                                        </p:tgtEl>
                                        <p:attrNameLst>
                                          <p:attrName>ppt_x</p:attrName>
                                        </p:attrNameLst>
                                      </p:cBhvr>
                                      <p:tavLst>
                                        <p:tav tm="0">
                                          <p:val>
                                            <p:strVal val="ppt_x"/>
                                          </p:val>
                                        </p:tav>
                                        <p:tav tm="100000">
                                          <p:val>
                                            <p:strVal val="1+ppt_w/2"/>
                                          </p:val>
                                        </p:tav>
                                      </p:tavLst>
                                    </p:anim>
                                    <p:anim calcmode="lin" valueType="num">
                                      <p:cBhvr additive="base">
                                        <p:cTn id="118" dur="2000"/>
                                        <p:tgtEl>
                                          <p:spTgt spid="3"/>
                                        </p:tgtEl>
                                        <p:attrNameLst>
                                          <p:attrName>ppt_y</p:attrName>
                                        </p:attrNameLst>
                                      </p:cBhvr>
                                      <p:tavLst>
                                        <p:tav tm="0">
                                          <p:val>
                                            <p:strVal val="ppt_y"/>
                                          </p:val>
                                        </p:tav>
                                        <p:tav tm="100000">
                                          <p:val>
                                            <p:strVal val="ppt_y"/>
                                          </p:val>
                                        </p:tav>
                                      </p:tavLst>
                                    </p:anim>
                                    <p:set>
                                      <p:cBhvr>
                                        <p:cTn id="119" dur="1" fill="hold">
                                          <p:stCondLst>
                                            <p:cond delay="1999"/>
                                          </p:stCondLst>
                                        </p:cTn>
                                        <p:tgtEl>
                                          <p:spTgt spid="3"/>
                                        </p:tgtEl>
                                        <p:attrNameLst>
                                          <p:attrName>style.visibility</p:attrName>
                                        </p:attrNameLst>
                                      </p:cBhvr>
                                      <p:to>
                                        <p:strVal val="hidden"/>
                                      </p:to>
                                    </p:set>
                                  </p:childTnLst>
                                </p:cTn>
                              </p:par>
                              <p:par>
                                <p:cTn id="120" presetID="2" presetClass="exit" presetSubtype="2" fill="hold" grpId="3"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1+ppt_w/2"/>
                                          </p:val>
                                        </p:tav>
                                      </p:tavLst>
                                    </p:anim>
                                    <p:anim calcmode="lin" valueType="num">
                                      <p:cBhvr additive="base">
                                        <p:cTn id="122" dur="2000"/>
                                        <p:tgtEl>
                                          <p:spTgt spid="5"/>
                                        </p:tgtEl>
                                        <p:attrNameLst>
                                          <p:attrName>ppt_y</p:attrName>
                                        </p:attrNameLst>
                                      </p:cBhvr>
                                      <p:tavLst>
                                        <p:tav tm="0">
                                          <p:val>
                                            <p:strVal val="ppt_y"/>
                                          </p:val>
                                        </p:tav>
                                        <p:tav tm="100000">
                                          <p:val>
                                            <p:strVal val="ppt_y"/>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2" fill="hold" grpId="3" nodeType="withEffect">
                                  <p:stCondLst>
                                    <p:cond delay="0"/>
                                  </p:stCondLst>
                                  <p:childTnLst>
                                    <p:anim calcmode="lin" valueType="num">
                                      <p:cBhvr additive="base">
                                        <p:cTn id="125" dur="2000"/>
                                        <p:tgtEl>
                                          <p:spTgt spid="7"/>
                                        </p:tgtEl>
                                        <p:attrNameLst>
                                          <p:attrName>ppt_x</p:attrName>
                                        </p:attrNameLst>
                                      </p:cBhvr>
                                      <p:tavLst>
                                        <p:tav tm="0">
                                          <p:val>
                                            <p:strVal val="ppt_x"/>
                                          </p:val>
                                        </p:tav>
                                        <p:tav tm="100000">
                                          <p:val>
                                            <p:strVal val="1+ppt_w/2"/>
                                          </p:val>
                                        </p:tav>
                                      </p:tavLst>
                                    </p:anim>
                                    <p:anim calcmode="lin" valueType="num">
                                      <p:cBhvr additive="base">
                                        <p:cTn id="126" dur="2000"/>
                                        <p:tgtEl>
                                          <p:spTgt spid="7"/>
                                        </p:tgtEl>
                                        <p:attrNameLst>
                                          <p:attrName>ppt_y</p:attrName>
                                        </p:attrNameLst>
                                      </p:cBhvr>
                                      <p:tavLst>
                                        <p:tav tm="0">
                                          <p:val>
                                            <p:strVal val="ppt_y"/>
                                          </p:val>
                                        </p:tav>
                                        <p:tav tm="100000">
                                          <p:val>
                                            <p:strVal val="ppt_y"/>
                                          </p:val>
                                        </p:tav>
                                      </p:tavLst>
                                    </p:anim>
                                    <p:set>
                                      <p:cBhvr>
                                        <p:cTn id="127" dur="1" fill="hold">
                                          <p:stCondLst>
                                            <p:cond delay="1999"/>
                                          </p:stCondLst>
                                        </p:cTn>
                                        <p:tgtEl>
                                          <p:spTgt spid="7"/>
                                        </p:tgtEl>
                                        <p:attrNameLst>
                                          <p:attrName>style.visibility</p:attrName>
                                        </p:attrNameLst>
                                      </p:cBhvr>
                                      <p:to>
                                        <p:strVal val="hidden"/>
                                      </p:to>
                                    </p:set>
                                  </p:childTnLst>
                                </p:cTn>
                              </p:par>
                              <p:par>
                                <p:cTn id="128" presetID="2" presetClass="exit" presetSubtype="2" fill="hold" grpId="3"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1+ppt_w/2"/>
                                          </p:val>
                                        </p:tav>
                                      </p:tavLst>
                                    </p:anim>
                                    <p:anim calcmode="lin" valueType="num">
                                      <p:cBhvr additive="base">
                                        <p:cTn id="130" dur="2000"/>
                                        <p:tgtEl>
                                          <p:spTgt spid="9"/>
                                        </p:tgtEl>
                                        <p:attrNameLst>
                                          <p:attrName>ppt_y</p:attrName>
                                        </p:attrNameLst>
                                      </p:cBhvr>
                                      <p:tavLst>
                                        <p:tav tm="0">
                                          <p:val>
                                            <p:strVal val="ppt_y"/>
                                          </p:val>
                                        </p:tav>
                                        <p:tav tm="100000">
                                          <p:val>
                                            <p:strVal val="ppt_y"/>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2" fill="hold" grpId="3"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1+ppt_w/2"/>
                                          </p:val>
                                        </p:tav>
                                      </p:tavLst>
                                    </p:anim>
                                    <p:anim calcmode="lin" valueType="num">
                                      <p:cBhvr additive="base">
                                        <p:cTn id="134" dur="2000"/>
                                        <p:tgtEl>
                                          <p:spTgt spid="11"/>
                                        </p:tgtEl>
                                        <p:attrNameLst>
                                          <p:attrName>ppt_y</p:attrName>
                                        </p:attrNameLst>
                                      </p:cBhvr>
                                      <p:tavLst>
                                        <p:tav tm="0">
                                          <p:val>
                                            <p:strVal val="ppt_y"/>
                                          </p:val>
                                        </p:tav>
                                        <p:tav tm="100000">
                                          <p:val>
                                            <p:strVal val="ppt_y"/>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2" fill="hold" grpId="3"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1+ppt_w/2"/>
                                          </p:val>
                                        </p:tav>
                                      </p:tavLst>
                                    </p:anim>
                                    <p:anim calcmode="lin" valueType="num">
                                      <p:cBhvr additive="base">
                                        <p:cTn id="138" dur="2000"/>
                                        <p:tgtEl>
                                          <p:spTgt spid="13"/>
                                        </p:tgtEl>
                                        <p:attrNameLst>
                                          <p:attrName>ppt_y</p:attrName>
                                        </p:attrNameLst>
                                      </p:cBhvr>
                                      <p:tavLst>
                                        <p:tav tm="0">
                                          <p:val>
                                            <p:strVal val="ppt_y"/>
                                          </p:val>
                                        </p:tav>
                                        <p:tav tm="100000">
                                          <p:val>
                                            <p:strVal val="ppt_y"/>
                                          </p:val>
                                        </p:tav>
                                      </p:tavLst>
                                    </p:anim>
                                    <p:set>
                                      <p:cBhvr>
                                        <p:cTn id="139" dur="1" fill="hold">
                                          <p:stCondLst>
                                            <p:cond delay="1999"/>
                                          </p:stCondLst>
                                        </p:cTn>
                                        <p:tgtEl>
                                          <p:spTgt spid="13"/>
                                        </p:tgtEl>
                                        <p:attrNameLst>
                                          <p:attrName>style.visibility</p:attrName>
                                        </p:attrNameLst>
                                      </p:cBhvr>
                                      <p:to>
                                        <p:strVal val="hidden"/>
                                      </p:to>
                                    </p:set>
                                  </p:childTnLst>
                                </p:cTn>
                              </p:par>
                              <p:par>
                                <p:cTn id="140" presetID="2" presetClass="exit" presetSubtype="8" fill="hold" grpId="3" nodeType="withEffect">
                                  <p:stCondLst>
                                    <p:cond delay="0"/>
                                  </p:stCondLst>
                                  <p:childTnLst>
                                    <p:anim calcmode="lin" valueType="num">
                                      <p:cBhvr additive="base">
                                        <p:cTn id="141" dur="2000"/>
                                        <p:tgtEl>
                                          <p:spTgt spid="4"/>
                                        </p:tgtEl>
                                        <p:attrNameLst>
                                          <p:attrName>ppt_x</p:attrName>
                                        </p:attrNameLst>
                                      </p:cBhvr>
                                      <p:tavLst>
                                        <p:tav tm="0">
                                          <p:val>
                                            <p:strVal val="ppt_x"/>
                                          </p:val>
                                        </p:tav>
                                        <p:tav tm="100000">
                                          <p:val>
                                            <p:strVal val="0-ppt_w/2"/>
                                          </p:val>
                                        </p:tav>
                                      </p:tavLst>
                                    </p:anim>
                                    <p:anim calcmode="lin" valueType="num">
                                      <p:cBhvr additive="base">
                                        <p:cTn id="142" dur="2000"/>
                                        <p:tgtEl>
                                          <p:spTgt spid="4"/>
                                        </p:tgtEl>
                                        <p:attrNameLst>
                                          <p:attrName>ppt_y</p:attrName>
                                        </p:attrNameLst>
                                      </p:cBhvr>
                                      <p:tavLst>
                                        <p:tav tm="0">
                                          <p:val>
                                            <p:strVal val="ppt_y"/>
                                          </p:val>
                                        </p:tav>
                                        <p:tav tm="100000">
                                          <p:val>
                                            <p:strVal val="ppt_y"/>
                                          </p:val>
                                        </p:tav>
                                      </p:tavLst>
                                    </p:anim>
                                    <p:set>
                                      <p:cBhvr>
                                        <p:cTn id="143" dur="1" fill="hold">
                                          <p:stCondLst>
                                            <p:cond delay="1999"/>
                                          </p:stCondLst>
                                        </p:cTn>
                                        <p:tgtEl>
                                          <p:spTgt spid="4"/>
                                        </p:tgtEl>
                                        <p:attrNameLst>
                                          <p:attrName>style.visibility</p:attrName>
                                        </p:attrNameLst>
                                      </p:cBhvr>
                                      <p:to>
                                        <p:strVal val="hidden"/>
                                      </p:to>
                                    </p:set>
                                  </p:childTnLst>
                                </p:cTn>
                              </p:par>
                              <p:par>
                                <p:cTn id="144" presetID="2" presetClass="exit" presetSubtype="8" fill="hold" grpId="3" nodeType="withEffect">
                                  <p:stCondLst>
                                    <p:cond delay="0"/>
                                  </p:stCondLst>
                                  <p:childTnLst>
                                    <p:anim calcmode="lin" valueType="num">
                                      <p:cBhvr additive="base">
                                        <p:cTn id="145" dur="2000"/>
                                        <p:tgtEl>
                                          <p:spTgt spid="6"/>
                                        </p:tgtEl>
                                        <p:attrNameLst>
                                          <p:attrName>ppt_x</p:attrName>
                                        </p:attrNameLst>
                                      </p:cBhvr>
                                      <p:tavLst>
                                        <p:tav tm="0">
                                          <p:val>
                                            <p:strVal val="ppt_x"/>
                                          </p:val>
                                        </p:tav>
                                        <p:tav tm="100000">
                                          <p:val>
                                            <p:strVal val="0-ppt_w/2"/>
                                          </p:val>
                                        </p:tav>
                                      </p:tavLst>
                                    </p:anim>
                                    <p:anim calcmode="lin" valueType="num">
                                      <p:cBhvr additive="base">
                                        <p:cTn id="146" dur="2000"/>
                                        <p:tgtEl>
                                          <p:spTgt spid="6"/>
                                        </p:tgtEl>
                                        <p:attrNameLst>
                                          <p:attrName>ppt_y</p:attrName>
                                        </p:attrNameLst>
                                      </p:cBhvr>
                                      <p:tavLst>
                                        <p:tav tm="0">
                                          <p:val>
                                            <p:strVal val="ppt_y"/>
                                          </p:val>
                                        </p:tav>
                                        <p:tav tm="100000">
                                          <p:val>
                                            <p:strVal val="ppt_y"/>
                                          </p:val>
                                        </p:tav>
                                      </p:tavLst>
                                    </p:anim>
                                    <p:set>
                                      <p:cBhvr>
                                        <p:cTn id="147" dur="1" fill="hold">
                                          <p:stCondLst>
                                            <p:cond delay="1999"/>
                                          </p:stCondLst>
                                        </p:cTn>
                                        <p:tgtEl>
                                          <p:spTgt spid="6"/>
                                        </p:tgtEl>
                                        <p:attrNameLst>
                                          <p:attrName>style.visibility</p:attrName>
                                        </p:attrNameLst>
                                      </p:cBhvr>
                                      <p:to>
                                        <p:strVal val="hidden"/>
                                      </p:to>
                                    </p:set>
                                  </p:childTnLst>
                                </p:cTn>
                              </p:par>
                              <p:par>
                                <p:cTn id="148" presetID="2" presetClass="exit" presetSubtype="8" fill="hold" grpId="3" nodeType="withEffect">
                                  <p:stCondLst>
                                    <p:cond delay="0"/>
                                  </p:stCondLst>
                                  <p:childTnLst>
                                    <p:anim calcmode="lin" valueType="num">
                                      <p:cBhvr additive="base">
                                        <p:cTn id="149" dur="2000"/>
                                        <p:tgtEl>
                                          <p:spTgt spid="8"/>
                                        </p:tgtEl>
                                        <p:attrNameLst>
                                          <p:attrName>ppt_x</p:attrName>
                                        </p:attrNameLst>
                                      </p:cBhvr>
                                      <p:tavLst>
                                        <p:tav tm="0">
                                          <p:val>
                                            <p:strVal val="ppt_x"/>
                                          </p:val>
                                        </p:tav>
                                        <p:tav tm="100000">
                                          <p:val>
                                            <p:strVal val="0-ppt_w/2"/>
                                          </p:val>
                                        </p:tav>
                                      </p:tavLst>
                                    </p:anim>
                                    <p:anim calcmode="lin" valueType="num">
                                      <p:cBhvr additive="base">
                                        <p:cTn id="150" dur="2000"/>
                                        <p:tgtEl>
                                          <p:spTgt spid="8"/>
                                        </p:tgtEl>
                                        <p:attrNameLst>
                                          <p:attrName>ppt_y</p:attrName>
                                        </p:attrNameLst>
                                      </p:cBhvr>
                                      <p:tavLst>
                                        <p:tav tm="0">
                                          <p:val>
                                            <p:strVal val="ppt_y"/>
                                          </p:val>
                                        </p:tav>
                                        <p:tav tm="100000">
                                          <p:val>
                                            <p:strVal val="ppt_y"/>
                                          </p:val>
                                        </p:tav>
                                      </p:tavLst>
                                    </p:anim>
                                    <p:set>
                                      <p:cBhvr>
                                        <p:cTn id="151" dur="1" fill="hold">
                                          <p:stCondLst>
                                            <p:cond delay="1999"/>
                                          </p:stCondLst>
                                        </p:cTn>
                                        <p:tgtEl>
                                          <p:spTgt spid="8"/>
                                        </p:tgtEl>
                                        <p:attrNameLst>
                                          <p:attrName>style.visibility</p:attrName>
                                        </p:attrNameLst>
                                      </p:cBhvr>
                                      <p:to>
                                        <p:strVal val="hidden"/>
                                      </p:to>
                                    </p:set>
                                  </p:childTnLst>
                                </p:cTn>
                              </p:par>
                              <p:par>
                                <p:cTn id="152" presetID="2" presetClass="exit" presetSubtype="8" fill="hold" grpId="3" nodeType="withEffect">
                                  <p:stCondLst>
                                    <p:cond delay="0"/>
                                  </p:stCondLst>
                                  <p:childTnLst>
                                    <p:anim calcmode="lin" valueType="num">
                                      <p:cBhvr additive="base">
                                        <p:cTn id="153" dur="2000"/>
                                        <p:tgtEl>
                                          <p:spTgt spid="10"/>
                                        </p:tgtEl>
                                        <p:attrNameLst>
                                          <p:attrName>ppt_x</p:attrName>
                                        </p:attrNameLst>
                                      </p:cBhvr>
                                      <p:tavLst>
                                        <p:tav tm="0">
                                          <p:val>
                                            <p:strVal val="ppt_x"/>
                                          </p:val>
                                        </p:tav>
                                        <p:tav tm="100000">
                                          <p:val>
                                            <p:strVal val="0-ppt_w/2"/>
                                          </p:val>
                                        </p:tav>
                                      </p:tavLst>
                                    </p:anim>
                                    <p:anim calcmode="lin" valueType="num">
                                      <p:cBhvr additive="base">
                                        <p:cTn id="154" dur="2000"/>
                                        <p:tgtEl>
                                          <p:spTgt spid="10"/>
                                        </p:tgtEl>
                                        <p:attrNameLst>
                                          <p:attrName>ppt_y</p:attrName>
                                        </p:attrNameLst>
                                      </p:cBhvr>
                                      <p:tavLst>
                                        <p:tav tm="0">
                                          <p:val>
                                            <p:strVal val="ppt_y"/>
                                          </p:val>
                                        </p:tav>
                                        <p:tav tm="100000">
                                          <p:val>
                                            <p:strVal val="ppt_y"/>
                                          </p:val>
                                        </p:tav>
                                      </p:tavLst>
                                    </p:anim>
                                    <p:set>
                                      <p:cBhvr>
                                        <p:cTn id="155" dur="1" fill="hold">
                                          <p:stCondLst>
                                            <p:cond delay="1999"/>
                                          </p:stCondLst>
                                        </p:cTn>
                                        <p:tgtEl>
                                          <p:spTgt spid="10"/>
                                        </p:tgtEl>
                                        <p:attrNameLst>
                                          <p:attrName>style.visibility</p:attrName>
                                        </p:attrNameLst>
                                      </p:cBhvr>
                                      <p:to>
                                        <p:strVal val="hidden"/>
                                      </p:to>
                                    </p:set>
                                  </p:childTnLst>
                                </p:cTn>
                              </p:par>
                              <p:par>
                                <p:cTn id="156" presetID="2" presetClass="exit" presetSubtype="8" fill="hold" grpId="3" nodeType="withEffect">
                                  <p:stCondLst>
                                    <p:cond delay="0"/>
                                  </p:stCondLst>
                                  <p:childTnLst>
                                    <p:anim calcmode="lin" valueType="num">
                                      <p:cBhvr additive="base">
                                        <p:cTn id="157" dur="2000"/>
                                        <p:tgtEl>
                                          <p:spTgt spid="12"/>
                                        </p:tgtEl>
                                        <p:attrNameLst>
                                          <p:attrName>ppt_x</p:attrName>
                                        </p:attrNameLst>
                                      </p:cBhvr>
                                      <p:tavLst>
                                        <p:tav tm="0">
                                          <p:val>
                                            <p:strVal val="ppt_x"/>
                                          </p:val>
                                        </p:tav>
                                        <p:tav tm="100000">
                                          <p:val>
                                            <p:strVal val="0-ppt_w/2"/>
                                          </p:val>
                                        </p:tav>
                                      </p:tavLst>
                                    </p:anim>
                                    <p:anim calcmode="lin" valueType="num">
                                      <p:cBhvr additive="base">
                                        <p:cTn id="158" dur="2000"/>
                                        <p:tgtEl>
                                          <p:spTgt spid="12"/>
                                        </p:tgtEl>
                                        <p:attrNameLst>
                                          <p:attrName>ppt_y</p:attrName>
                                        </p:attrNameLst>
                                      </p:cBhvr>
                                      <p:tavLst>
                                        <p:tav tm="0">
                                          <p:val>
                                            <p:strVal val="ppt_y"/>
                                          </p:val>
                                        </p:tav>
                                        <p:tav tm="100000">
                                          <p:val>
                                            <p:strVal val="ppt_y"/>
                                          </p:val>
                                        </p:tav>
                                      </p:tavLst>
                                    </p:anim>
                                    <p:set>
                                      <p:cBhvr>
                                        <p:cTn id="159" dur="1" fill="hold">
                                          <p:stCondLst>
                                            <p:cond delay="1999"/>
                                          </p:stCondLst>
                                        </p:cTn>
                                        <p:tgtEl>
                                          <p:spTgt spid="12"/>
                                        </p:tgtEl>
                                        <p:attrNameLst>
                                          <p:attrName>style.visibility</p:attrName>
                                        </p:attrNameLst>
                                      </p:cBhvr>
                                      <p:to>
                                        <p:strVal val="hidden"/>
                                      </p:to>
                                    </p:set>
                                  </p:childTnLst>
                                </p:cTn>
                              </p:par>
                              <p:par>
                                <p:cTn id="160" presetID="2" presetClass="exit" presetSubtype="8" fill="hold" grpId="3" nodeType="withEffect">
                                  <p:stCondLst>
                                    <p:cond delay="0"/>
                                  </p:stCondLst>
                                  <p:childTnLst>
                                    <p:anim calcmode="lin" valueType="num">
                                      <p:cBhvr additive="base">
                                        <p:cTn id="161" dur="2000"/>
                                        <p:tgtEl>
                                          <p:spTgt spid="14"/>
                                        </p:tgtEl>
                                        <p:attrNameLst>
                                          <p:attrName>ppt_x</p:attrName>
                                        </p:attrNameLst>
                                      </p:cBhvr>
                                      <p:tavLst>
                                        <p:tav tm="0">
                                          <p:val>
                                            <p:strVal val="ppt_x"/>
                                          </p:val>
                                        </p:tav>
                                        <p:tav tm="100000">
                                          <p:val>
                                            <p:strVal val="0-ppt_w/2"/>
                                          </p:val>
                                        </p:tav>
                                      </p:tavLst>
                                    </p:anim>
                                    <p:anim calcmode="lin" valueType="num">
                                      <p:cBhvr additive="base">
                                        <p:cTn id="162" dur="2000"/>
                                        <p:tgtEl>
                                          <p:spTgt spid="14"/>
                                        </p:tgtEl>
                                        <p:attrNameLst>
                                          <p:attrName>ppt_y</p:attrName>
                                        </p:attrNameLst>
                                      </p:cBhvr>
                                      <p:tavLst>
                                        <p:tav tm="0">
                                          <p:val>
                                            <p:strVal val="ppt_y"/>
                                          </p:val>
                                        </p:tav>
                                        <p:tav tm="100000">
                                          <p:val>
                                            <p:strVal val="ppt_y"/>
                                          </p:val>
                                        </p:tav>
                                      </p:tavLst>
                                    </p:anim>
                                    <p:set>
                                      <p:cBhvr>
                                        <p:cTn id="163" dur="1" fill="hold">
                                          <p:stCondLst>
                                            <p:cond delay="1999"/>
                                          </p:stCondLst>
                                        </p:cTn>
                                        <p:tgtEl>
                                          <p:spTgt spid="14"/>
                                        </p:tgtEl>
                                        <p:attrNameLst>
                                          <p:attrName>style.visibility</p:attrName>
                                        </p:attrNameLst>
                                      </p:cBhvr>
                                      <p:to>
                                        <p:strVal val="hidden"/>
                                      </p:to>
                                    </p:set>
                                  </p:childTnLst>
                                </p:cTn>
                              </p:par>
                              <p:par>
                                <p:cTn id="164" presetID="17" presetClass="entr" presetSubtype="10" fill="hold" nodeType="withEffect">
                                  <p:stCondLst>
                                    <p:cond delay="0"/>
                                  </p:stCondLst>
                                  <p:childTnLst>
                                    <p:set>
                                      <p:cBhvr>
                                        <p:cTn id="165" dur="1" fill="hold">
                                          <p:stCondLst>
                                            <p:cond delay="0"/>
                                          </p:stCondLst>
                                        </p:cTn>
                                        <p:tgtEl>
                                          <p:spTgt spid="2"/>
                                        </p:tgtEl>
                                        <p:attrNameLst>
                                          <p:attrName>style.visibility</p:attrName>
                                        </p:attrNameLst>
                                      </p:cBhvr>
                                      <p:to>
                                        <p:strVal val="visible"/>
                                      </p:to>
                                    </p:set>
                                    <p:anim calcmode="lin" valueType="num">
                                      <p:cBhvr>
                                        <p:cTn id="166" dur="2000" fill="hold"/>
                                        <p:tgtEl>
                                          <p:spTgt spid="2"/>
                                        </p:tgtEl>
                                        <p:attrNameLst>
                                          <p:attrName>ppt_w</p:attrName>
                                        </p:attrNameLst>
                                      </p:cBhvr>
                                      <p:tavLst>
                                        <p:tav tm="0">
                                          <p:val>
                                            <p:fltVal val="0"/>
                                          </p:val>
                                        </p:tav>
                                        <p:tav tm="100000">
                                          <p:val>
                                            <p:strVal val="#ppt_w"/>
                                          </p:val>
                                        </p:tav>
                                      </p:tavLst>
                                    </p:anim>
                                    <p:anim calcmode="lin" valueType="num">
                                      <p:cBhvr>
                                        <p:cTn id="16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50128030d8c8a6b00257a8a86e26322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3616775">
            <a:off x="1722705" y="3686163"/>
            <a:ext cx="3143272" cy="214314"/>
          </a:xfrm>
          <a:prstGeom prst="rect">
            <a:avLst/>
          </a:prstGeom>
          <a:blipFill>
            <a:blip r:embed="rId3">
              <a:duotone>
                <a:prstClr val="black"/>
                <a:schemeClr val="accent5">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3616775">
            <a:off x="4151594" y="1400147"/>
            <a:ext cx="3143272" cy="214314"/>
          </a:xfrm>
          <a:prstGeom prst="rect">
            <a:avLst/>
          </a:prstGeom>
          <a:blipFill>
            <a:blip r:embed="rId3">
              <a:duotone>
                <a:prstClr val="black"/>
                <a:schemeClr val="accent5">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8997988">
            <a:off x="1757979" y="1288752"/>
            <a:ext cx="3143272" cy="214314"/>
          </a:xfrm>
          <a:prstGeom prst="rect">
            <a:avLst/>
          </a:prstGeom>
          <a:blipFill>
            <a:blip r:embed="rId3">
              <a:duotone>
                <a:prstClr val="black"/>
                <a:schemeClr val="accent5">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8997988">
            <a:off x="4073605" y="3764560"/>
            <a:ext cx="3143272" cy="214314"/>
          </a:xfrm>
          <a:prstGeom prst="rect">
            <a:avLst/>
          </a:prstGeom>
          <a:blipFill>
            <a:blip r:embed="rId3">
              <a:duotone>
                <a:prstClr val="black"/>
                <a:schemeClr val="accent5">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997988">
            <a:off x="1573274" y="1049916"/>
            <a:ext cx="3143272" cy="214314"/>
          </a:xfrm>
          <a:prstGeom prst="rect">
            <a:avLst/>
          </a:prstGeom>
          <a:blipFill>
            <a:blip r:embed="rId3">
              <a:duotone>
                <a:prstClr val="black"/>
                <a:schemeClr val="accent5">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616775">
            <a:off x="4365909" y="1185833"/>
            <a:ext cx="3143272" cy="214314"/>
          </a:xfrm>
          <a:prstGeom prst="rect">
            <a:avLst/>
          </a:prstGeom>
          <a:blipFill>
            <a:blip r:embed="rId3">
              <a:duotone>
                <a:prstClr val="black"/>
                <a:schemeClr val="accent5">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997988">
            <a:off x="4216481" y="3978874"/>
            <a:ext cx="3143272" cy="214314"/>
          </a:xfrm>
          <a:prstGeom prst="rect">
            <a:avLst/>
          </a:prstGeom>
          <a:blipFill>
            <a:blip r:embed="rId3">
              <a:duotone>
                <a:prstClr val="black"/>
                <a:schemeClr val="accent5">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616775">
            <a:off x="1579828" y="3900478"/>
            <a:ext cx="3143272" cy="214314"/>
          </a:xfrm>
          <a:prstGeom prst="rect">
            <a:avLst/>
          </a:prstGeom>
          <a:blipFill>
            <a:blip r:embed="rId3">
              <a:duotone>
                <a:prstClr val="black"/>
                <a:schemeClr val="accent5">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997988">
            <a:off x="1358959" y="835602"/>
            <a:ext cx="3143272" cy="214314"/>
          </a:xfrm>
          <a:prstGeom prst="rect">
            <a:avLst/>
          </a:prstGeom>
          <a:blipFill>
            <a:blip r:embed="rId3">
              <a:duotone>
                <a:prstClr val="black"/>
                <a:schemeClr val="accent5">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616775">
            <a:off x="4580222" y="971518"/>
            <a:ext cx="3143272" cy="214314"/>
          </a:xfrm>
          <a:prstGeom prst="rect">
            <a:avLst/>
          </a:prstGeom>
          <a:blipFill>
            <a:blip r:embed="rId3">
              <a:duotone>
                <a:prstClr val="black"/>
                <a:schemeClr val="accent5">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997988">
            <a:off x="4359357" y="4121750"/>
            <a:ext cx="3143272" cy="214314"/>
          </a:xfrm>
          <a:prstGeom prst="rect">
            <a:avLst/>
          </a:prstGeom>
          <a:blipFill>
            <a:blip r:embed="rId3">
              <a:duotone>
                <a:prstClr val="black"/>
                <a:schemeClr val="accent5">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3616775">
            <a:off x="1365514" y="4114791"/>
            <a:ext cx="3143272" cy="214314"/>
          </a:xfrm>
          <a:prstGeom prst="rect">
            <a:avLst/>
          </a:prstGeom>
          <a:blipFill>
            <a:blip r:embed="rId3">
              <a:duotone>
                <a:prstClr val="black"/>
                <a:schemeClr val="accent5">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928726" y="-642960"/>
            <a:ext cx="10287072" cy="6429420"/>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plus(in)">
                                      <p:cBhvr>
                                        <p:cTn id="12" dur="2000"/>
                                        <p:tgtEl>
                                          <p:spTgt spid="4"/>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2000"/>
                                        <p:tgtEl>
                                          <p:spTgt spid="5"/>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plus(in)">
                                      <p:cBhvr>
                                        <p:cTn id="18" dur="2000"/>
                                        <p:tgtEl>
                                          <p:spTgt spid="6"/>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plus(in)">
                                      <p:cBhvr>
                                        <p:cTn id="21" dur="2000"/>
                                        <p:tgtEl>
                                          <p:spTgt spid="7"/>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plus(in)">
                                      <p:cBhvr>
                                        <p:cTn id="24" dur="2000"/>
                                        <p:tgtEl>
                                          <p:spTgt spid="8"/>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2000"/>
                                        <p:tgtEl>
                                          <p:spTgt spid="9"/>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plus(in)">
                                      <p:cBhvr>
                                        <p:cTn id="30" dur="2000"/>
                                        <p:tgtEl>
                                          <p:spTgt spid="10"/>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plus(in)">
                                      <p:cBhvr>
                                        <p:cTn id="33" dur="2000"/>
                                        <p:tgtEl>
                                          <p:spTgt spid="11"/>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plus(in)">
                                      <p:cBhvr>
                                        <p:cTn id="36" dur="2000"/>
                                        <p:tgtEl>
                                          <p:spTgt spid="12"/>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plus(in)">
                                      <p:cBhvr>
                                        <p:cTn id="39" dur="2000"/>
                                        <p:tgtEl>
                                          <p:spTgt spid="13"/>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8" presetClass="emph" presetSubtype="0" fill="hold" grpId="1" nodeType="withEffect">
                                  <p:stCondLst>
                                    <p:cond delay="0"/>
                                  </p:stCondLst>
                                  <p:childTnLst>
                                    <p:animRot by="21600000">
                                      <p:cBhvr>
                                        <p:cTn id="44" dur="2000" fill="hold"/>
                                        <p:tgtEl>
                                          <p:spTgt spid="3"/>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4"/>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5"/>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7"/>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8"/>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9"/>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10"/>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11"/>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2"/>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3"/>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4"/>
                                        </p:tgtEl>
                                        <p:attrNameLst>
                                          <p:attrName>r</p:attrName>
                                        </p:attrNameLst>
                                      </p:cBhvr>
                                    </p:animRot>
                                  </p:childTnLst>
                                </p:cTn>
                              </p:par>
                            </p:childTnLst>
                          </p:cTn>
                        </p:par>
                        <p:par>
                          <p:cTn id="67" fill="hold">
                            <p:stCondLst>
                              <p:cond delay="2000"/>
                            </p:stCondLst>
                            <p:childTnLst>
                              <p:par>
                                <p:cTn id="68" presetID="2" presetClass="exit" presetSubtype="2" fill="hold" grpId="2" nodeType="afterEffect">
                                  <p:stCondLst>
                                    <p:cond delay="0"/>
                                  </p:stCondLst>
                                  <p:childTnLst>
                                    <p:anim calcmode="lin" valueType="num">
                                      <p:cBhvr additive="base">
                                        <p:cTn id="69" dur="2000"/>
                                        <p:tgtEl>
                                          <p:spTgt spid="3"/>
                                        </p:tgtEl>
                                        <p:attrNameLst>
                                          <p:attrName>ppt_x</p:attrName>
                                        </p:attrNameLst>
                                      </p:cBhvr>
                                      <p:tavLst>
                                        <p:tav tm="0">
                                          <p:val>
                                            <p:strVal val="ppt_x"/>
                                          </p:val>
                                        </p:tav>
                                        <p:tav tm="100000">
                                          <p:val>
                                            <p:strVal val="1+ppt_w/2"/>
                                          </p:val>
                                        </p:tav>
                                      </p:tavLst>
                                    </p:anim>
                                    <p:anim calcmode="lin" valueType="num">
                                      <p:cBhvr additive="base">
                                        <p:cTn id="70" dur="2000"/>
                                        <p:tgtEl>
                                          <p:spTgt spid="3"/>
                                        </p:tgtEl>
                                        <p:attrNameLst>
                                          <p:attrName>ppt_y</p:attrName>
                                        </p:attrNameLst>
                                      </p:cBhvr>
                                      <p:tavLst>
                                        <p:tav tm="0">
                                          <p:val>
                                            <p:strVal val="ppt_y"/>
                                          </p:val>
                                        </p:tav>
                                        <p:tav tm="100000">
                                          <p:val>
                                            <p:strVal val="ppt_y"/>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2" fill="hold" grpId="2"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1+ppt_w/2"/>
                                          </p:val>
                                        </p:tav>
                                      </p:tavLst>
                                    </p:anim>
                                    <p:anim calcmode="lin" valueType="num">
                                      <p:cBhvr additive="base">
                                        <p:cTn id="74" dur="2000"/>
                                        <p:tgtEl>
                                          <p:spTgt spid="5"/>
                                        </p:tgtEl>
                                        <p:attrNameLst>
                                          <p:attrName>ppt_y</p:attrName>
                                        </p:attrNameLst>
                                      </p:cBhvr>
                                      <p:tavLst>
                                        <p:tav tm="0">
                                          <p:val>
                                            <p:strVal val="ppt_y"/>
                                          </p:val>
                                        </p:tav>
                                        <p:tav tm="100000">
                                          <p:val>
                                            <p:strVal val="ppt_y"/>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2" fill="hold" grpId="2"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1+ppt_w/2"/>
                                          </p:val>
                                        </p:tav>
                                      </p:tavLst>
                                    </p:anim>
                                    <p:anim calcmode="lin" valueType="num">
                                      <p:cBhvr additive="base">
                                        <p:cTn id="78" dur="2000"/>
                                        <p:tgtEl>
                                          <p:spTgt spid="7"/>
                                        </p:tgtEl>
                                        <p:attrNameLst>
                                          <p:attrName>ppt_y</p:attrName>
                                        </p:attrNameLst>
                                      </p:cBhvr>
                                      <p:tavLst>
                                        <p:tav tm="0">
                                          <p:val>
                                            <p:strVal val="ppt_y"/>
                                          </p:val>
                                        </p:tav>
                                        <p:tav tm="100000">
                                          <p:val>
                                            <p:strVal val="ppt_y"/>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2" fill="hold" grpId="2" nodeType="withEffect">
                                  <p:stCondLst>
                                    <p:cond delay="0"/>
                                  </p:stCondLst>
                                  <p:childTnLst>
                                    <p:anim calcmode="lin" valueType="num">
                                      <p:cBhvr additive="base">
                                        <p:cTn id="81" dur="2000"/>
                                        <p:tgtEl>
                                          <p:spTgt spid="10"/>
                                        </p:tgtEl>
                                        <p:attrNameLst>
                                          <p:attrName>ppt_x</p:attrName>
                                        </p:attrNameLst>
                                      </p:cBhvr>
                                      <p:tavLst>
                                        <p:tav tm="0">
                                          <p:val>
                                            <p:strVal val="ppt_x"/>
                                          </p:val>
                                        </p:tav>
                                        <p:tav tm="100000">
                                          <p:val>
                                            <p:strVal val="1+ppt_w/2"/>
                                          </p:val>
                                        </p:tav>
                                      </p:tavLst>
                                    </p:anim>
                                    <p:anim calcmode="lin" valueType="num">
                                      <p:cBhvr additive="base">
                                        <p:cTn id="82" dur="2000"/>
                                        <p:tgtEl>
                                          <p:spTgt spid="10"/>
                                        </p:tgtEl>
                                        <p:attrNameLst>
                                          <p:attrName>ppt_y</p:attrName>
                                        </p:attrNameLst>
                                      </p:cBhvr>
                                      <p:tavLst>
                                        <p:tav tm="0">
                                          <p:val>
                                            <p:strVal val="ppt_y"/>
                                          </p:val>
                                        </p:tav>
                                        <p:tav tm="100000">
                                          <p:val>
                                            <p:strVal val="ppt_y"/>
                                          </p:val>
                                        </p:tav>
                                      </p:tavLst>
                                    </p:anim>
                                    <p:set>
                                      <p:cBhvr>
                                        <p:cTn id="83" dur="1" fill="hold">
                                          <p:stCondLst>
                                            <p:cond delay="1999"/>
                                          </p:stCondLst>
                                        </p:cTn>
                                        <p:tgtEl>
                                          <p:spTgt spid="10"/>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1+ppt_w/2"/>
                                          </p:val>
                                        </p:tav>
                                      </p:tavLst>
                                    </p:anim>
                                    <p:anim calcmode="lin" valueType="num">
                                      <p:cBhvr additive="base">
                                        <p:cTn id="86" dur="2000"/>
                                        <p:tgtEl>
                                          <p:spTgt spid="11"/>
                                        </p:tgtEl>
                                        <p:attrNameLst>
                                          <p:attrName>ppt_y</p:attrName>
                                        </p:attrNameLst>
                                      </p:cBhvr>
                                      <p:tavLst>
                                        <p:tav tm="0">
                                          <p:val>
                                            <p:strVal val="ppt_y"/>
                                          </p:val>
                                        </p:tav>
                                        <p:tav tm="100000">
                                          <p:val>
                                            <p:strVal val="ppt_y"/>
                                          </p:val>
                                        </p:tav>
                                      </p:tavLst>
                                    </p:anim>
                                    <p:set>
                                      <p:cBhvr>
                                        <p:cTn id="87" dur="1" fill="hold">
                                          <p:stCondLst>
                                            <p:cond delay="1999"/>
                                          </p:stCondLst>
                                        </p:cTn>
                                        <p:tgtEl>
                                          <p:spTgt spid="11"/>
                                        </p:tgtEl>
                                        <p:attrNameLst>
                                          <p:attrName>style.visibility</p:attrName>
                                        </p:attrNameLst>
                                      </p:cBhvr>
                                      <p:to>
                                        <p:strVal val="hidden"/>
                                      </p:to>
                                    </p:set>
                                  </p:childTnLst>
                                </p:cTn>
                              </p:par>
                              <p:par>
                                <p:cTn id="88" presetID="2" presetClass="exit" presetSubtype="2" fill="hold" grpId="2" nodeType="withEffect">
                                  <p:stCondLst>
                                    <p:cond delay="0"/>
                                  </p:stCondLst>
                                  <p:childTnLst>
                                    <p:anim calcmode="lin" valueType="num">
                                      <p:cBhvr additive="base">
                                        <p:cTn id="89" dur="2000"/>
                                        <p:tgtEl>
                                          <p:spTgt spid="14"/>
                                        </p:tgtEl>
                                        <p:attrNameLst>
                                          <p:attrName>ppt_x</p:attrName>
                                        </p:attrNameLst>
                                      </p:cBhvr>
                                      <p:tavLst>
                                        <p:tav tm="0">
                                          <p:val>
                                            <p:strVal val="ppt_x"/>
                                          </p:val>
                                        </p:tav>
                                        <p:tav tm="100000">
                                          <p:val>
                                            <p:strVal val="1+ppt_w/2"/>
                                          </p:val>
                                        </p:tav>
                                      </p:tavLst>
                                    </p:anim>
                                    <p:anim calcmode="lin" valueType="num">
                                      <p:cBhvr additive="base">
                                        <p:cTn id="90" dur="2000"/>
                                        <p:tgtEl>
                                          <p:spTgt spid="14"/>
                                        </p:tgtEl>
                                        <p:attrNameLst>
                                          <p:attrName>ppt_y</p:attrName>
                                        </p:attrNameLst>
                                      </p:cBhvr>
                                      <p:tavLst>
                                        <p:tav tm="0">
                                          <p:val>
                                            <p:strVal val="ppt_y"/>
                                          </p:val>
                                        </p:tav>
                                        <p:tav tm="100000">
                                          <p:val>
                                            <p:strVal val="ppt_y"/>
                                          </p:val>
                                        </p:tav>
                                      </p:tavLst>
                                    </p:anim>
                                    <p:set>
                                      <p:cBhvr>
                                        <p:cTn id="91" dur="1" fill="hold">
                                          <p:stCondLst>
                                            <p:cond delay="1999"/>
                                          </p:stCondLst>
                                        </p:cTn>
                                        <p:tgtEl>
                                          <p:spTgt spid="14"/>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2000"/>
                                        <p:tgtEl>
                                          <p:spTgt spid="4"/>
                                        </p:tgtEl>
                                        <p:attrNameLst>
                                          <p:attrName>ppt_x</p:attrName>
                                        </p:attrNameLst>
                                      </p:cBhvr>
                                      <p:tavLst>
                                        <p:tav tm="0">
                                          <p:val>
                                            <p:strVal val="ppt_x"/>
                                          </p:val>
                                        </p:tav>
                                        <p:tav tm="100000">
                                          <p:val>
                                            <p:strVal val="0-ppt_w/2"/>
                                          </p:val>
                                        </p:tav>
                                      </p:tavLst>
                                    </p:anim>
                                    <p:anim calcmode="lin" valueType="num">
                                      <p:cBhvr additive="base">
                                        <p:cTn id="94" dur="2000"/>
                                        <p:tgtEl>
                                          <p:spTgt spid="4"/>
                                        </p:tgtEl>
                                        <p:attrNameLst>
                                          <p:attrName>ppt_y</p:attrName>
                                        </p:attrNameLst>
                                      </p:cBhvr>
                                      <p:tavLst>
                                        <p:tav tm="0">
                                          <p:val>
                                            <p:strVal val="ppt_y"/>
                                          </p:val>
                                        </p:tav>
                                        <p:tav tm="100000">
                                          <p:val>
                                            <p:strVal val="ppt_y"/>
                                          </p:val>
                                        </p:tav>
                                      </p:tavLst>
                                    </p:anim>
                                    <p:set>
                                      <p:cBhvr>
                                        <p:cTn id="95" dur="1" fill="hold">
                                          <p:stCondLst>
                                            <p:cond delay="1999"/>
                                          </p:stCondLst>
                                        </p:cTn>
                                        <p:tgtEl>
                                          <p:spTgt spid="4"/>
                                        </p:tgtEl>
                                        <p:attrNameLst>
                                          <p:attrName>style.visibility</p:attrName>
                                        </p:attrNameLst>
                                      </p:cBhvr>
                                      <p:to>
                                        <p:strVal val="hidden"/>
                                      </p:to>
                                    </p:set>
                                  </p:childTnLst>
                                </p:cTn>
                              </p:par>
                              <p:par>
                                <p:cTn id="96" presetID="2" presetClass="exit" presetSubtype="8" fill="hold" grpId="2" nodeType="withEffect">
                                  <p:stCondLst>
                                    <p:cond delay="0"/>
                                  </p:stCondLst>
                                  <p:childTnLst>
                                    <p:anim calcmode="lin" valueType="num">
                                      <p:cBhvr additive="base">
                                        <p:cTn id="97" dur="2000"/>
                                        <p:tgtEl>
                                          <p:spTgt spid="6"/>
                                        </p:tgtEl>
                                        <p:attrNameLst>
                                          <p:attrName>ppt_x</p:attrName>
                                        </p:attrNameLst>
                                      </p:cBhvr>
                                      <p:tavLst>
                                        <p:tav tm="0">
                                          <p:val>
                                            <p:strVal val="ppt_x"/>
                                          </p:val>
                                        </p:tav>
                                        <p:tav tm="100000">
                                          <p:val>
                                            <p:strVal val="0-ppt_w/2"/>
                                          </p:val>
                                        </p:tav>
                                      </p:tavLst>
                                    </p:anim>
                                    <p:anim calcmode="lin" valueType="num">
                                      <p:cBhvr additive="base">
                                        <p:cTn id="98" dur="2000"/>
                                        <p:tgtEl>
                                          <p:spTgt spid="6"/>
                                        </p:tgtEl>
                                        <p:attrNameLst>
                                          <p:attrName>ppt_y</p:attrName>
                                        </p:attrNameLst>
                                      </p:cBhvr>
                                      <p:tavLst>
                                        <p:tav tm="0">
                                          <p:val>
                                            <p:strVal val="ppt_y"/>
                                          </p:val>
                                        </p:tav>
                                        <p:tav tm="100000">
                                          <p:val>
                                            <p:strVal val="ppt_y"/>
                                          </p:val>
                                        </p:tav>
                                      </p:tavLst>
                                    </p:anim>
                                    <p:set>
                                      <p:cBhvr>
                                        <p:cTn id="99" dur="1" fill="hold">
                                          <p:stCondLst>
                                            <p:cond delay="1999"/>
                                          </p:stCondLst>
                                        </p:cTn>
                                        <p:tgtEl>
                                          <p:spTgt spid="6"/>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0-ppt_w/2"/>
                                          </p:val>
                                        </p:tav>
                                      </p:tavLst>
                                    </p:anim>
                                    <p:anim calcmode="lin" valueType="num">
                                      <p:cBhvr additive="base">
                                        <p:cTn id="102" dur="2000"/>
                                        <p:tgtEl>
                                          <p:spTgt spid="8"/>
                                        </p:tgtEl>
                                        <p:attrNameLst>
                                          <p:attrName>ppt_y</p:attrName>
                                        </p:attrNameLst>
                                      </p:cBhvr>
                                      <p:tavLst>
                                        <p:tav tm="0">
                                          <p:val>
                                            <p:strVal val="ppt_y"/>
                                          </p:val>
                                        </p:tav>
                                        <p:tav tm="100000">
                                          <p:val>
                                            <p:strVal val="ppt_y"/>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0-ppt_w/2"/>
                                          </p:val>
                                        </p:tav>
                                      </p:tavLst>
                                    </p:anim>
                                    <p:anim calcmode="lin" valueType="num">
                                      <p:cBhvr additive="base">
                                        <p:cTn id="106" dur="2000"/>
                                        <p:tgtEl>
                                          <p:spTgt spid="9"/>
                                        </p:tgtEl>
                                        <p:attrNameLst>
                                          <p:attrName>ppt_y</p:attrName>
                                        </p:attrNameLst>
                                      </p:cBhvr>
                                      <p:tavLst>
                                        <p:tav tm="0">
                                          <p:val>
                                            <p:strVal val="ppt_y"/>
                                          </p:val>
                                        </p:tav>
                                        <p:tav tm="100000">
                                          <p:val>
                                            <p:strVal val="ppt_y"/>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0-ppt_w/2"/>
                                          </p:val>
                                        </p:tav>
                                      </p:tavLst>
                                    </p:anim>
                                    <p:anim calcmode="lin" valueType="num">
                                      <p:cBhvr additive="base">
                                        <p:cTn id="110" dur="2000"/>
                                        <p:tgtEl>
                                          <p:spTgt spid="12"/>
                                        </p:tgtEl>
                                        <p:attrNameLst>
                                          <p:attrName>ppt_y</p:attrName>
                                        </p:attrNameLst>
                                      </p:cBhvr>
                                      <p:tavLst>
                                        <p:tav tm="0">
                                          <p:val>
                                            <p:strVal val="ppt_y"/>
                                          </p:val>
                                        </p:tav>
                                        <p:tav tm="100000">
                                          <p:val>
                                            <p:strVal val="ppt_y"/>
                                          </p:val>
                                        </p:tav>
                                      </p:tavLst>
                                    </p:anim>
                                    <p:set>
                                      <p:cBhvr>
                                        <p:cTn id="111" dur="1" fill="hold">
                                          <p:stCondLst>
                                            <p:cond delay="1999"/>
                                          </p:stCondLst>
                                        </p:cTn>
                                        <p:tgtEl>
                                          <p:spTgt spid="12"/>
                                        </p:tgtEl>
                                        <p:attrNameLst>
                                          <p:attrName>style.visibility</p:attrName>
                                        </p:attrNameLst>
                                      </p:cBhvr>
                                      <p:to>
                                        <p:strVal val="hidden"/>
                                      </p:to>
                                    </p:set>
                                  </p:childTnLst>
                                </p:cTn>
                              </p:par>
                              <p:par>
                                <p:cTn id="112" presetID="2" presetClass="exit" presetSubtype="8" fill="hold" grpId="2"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0-ppt_w/2"/>
                                          </p:val>
                                        </p:tav>
                                      </p:tavLst>
                                    </p:anim>
                                    <p:anim calcmode="lin" valueType="num">
                                      <p:cBhvr additive="base">
                                        <p:cTn id="114" dur="2000"/>
                                        <p:tgtEl>
                                          <p:spTgt spid="13"/>
                                        </p:tgtEl>
                                        <p:attrNameLst>
                                          <p:attrName>ppt_y</p:attrName>
                                        </p:attrNameLst>
                                      </p:cBhvr>
                                      <p:tavLst>
                                        <p:tav tm="0">
                                          <p:val>
                                            <p:strVal val="ppt_y"/>
                                          </p:val>
                                        </p:tav>
                                        <p:tav tm="100000">
                                          <p:val>
                                            <p:strVal val="ppt_y"/>
                                          </p:val>
                                        </p:tav>
                                      </p:tavLst>
                                    </p:anim>
                                    <p:set>
                                      <p:cBhvr>
                                        <p:cTn id="115" dur="1" fill="hold">
                                          <p:stCondLst>
                                            <p:cond delay="1999"/>
                                          </p:stCondLst>
                                        </p:cTn>
                                        <p:tgtEl>
                                          <p:spTgt spid="13"/>
                                        </p:tgtEl>
                                        <p:attrNameLst>
                                          <p:attrName>style.visibility</p:attrName>
                                        </p:attrNameLst>
                                      </p:cBhvr>
                                      <p:to>
                                        <p:strVal val="hidden"/>
                                      </p:to>
                                    </p:set>
                                  </p:childTnLst>
                                </p:cTn>
                              </p:par>
                              <p:par>
                                <p:cTn id="116" presetID="17" presetClass="entr" presetSubtype="10" fill="hold" nodeType="withEffect">
                                  <p:stCondLst>
                                    <p:cond delay="0"/>
                                  </p:stCondLst>
                                  <p:childTnLst>
                                    <p:set>
                                      <p:cBhvr>
                                        <p:cTn id="117" dur="1" fill="hold">
                                          <p:stCondLst>
                                            <p:cond delay="0"/>
                                          </p:stCondLst>
                                        </p:cTn>
                                        <p:tgtEl>
                                          <p:spTgt spid="2"/>
                                        </p:tgtEl>
                                        <p:attrNameLst>
                                          <p:attrName>style.visibility</p:attrName>
                                        </p:attrNameLst>
                                      </p:cBhvr>
                                      <p:to>
                                        <p:strVal val="visible"/>
                                      </p:to>
                                    </p:set>
                                    <p:anim calcmode="lin" valueType="num">
                                      <p:cBhvr>
                                        <p:cTn id="118" dur="2000" fill="hold"/>
                                        <p:tgtEl>
                                          <p:spTgt spid="2"/>
                                        </p:tgtEl>
                                        <p:attrNameLst>
                                          <p:attrName>ppt_w</p:attrName>
                                        </p:attrNameLst>
                                      </p:cBhvr>
                                      <p:tavLst>
                                        <p:tav tm="0">
                                          <p:val>
                                            <p:fltVal val="0"/>
                                          </p:val>
                                        </p:tav>
                                        <p:tav tm="100000">
                                          <p:val>
                                            <p:strVal val="#ppt_w"/>
                                          </p:val>
                                        </p:tav>
                                      </p:tavLst>
                                    </p:anim>
                                    <p:anim calcmode="lin" valueType="num">
                                      <p:cBhvr>
                                        <p:cTn id="11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obius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Cheurón"/>
          <p:cNvSpPr/>
          <p:nvPr/>
        </p:nvSpPr>
        <p:spPr>
          <a:xfrm>
            <a:off x="0" y="0"/>
            <a:ext cx="1643042" cy="5143500"/>
          </a:xfrm>
          <a:prstGeom prst="chevron">
            <a:avLst>
              <a:gd name="adj" fmla="val 85149"/>
            </a:avLst>
          </a:prstGeom>
          <a:blipFill dpi="0" rotWithShape="1">
            <a:blip r:embed="rId3">
              <a:duotone>
                <a:prstClr val="black"/>
                <a:schemeClr val="accent5">
                  <a:tint val="45000"/>
                  <a:satMod val="400000"/>
                </a:schemeClr>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10800000">
            <a:off x="7500926" y="0"/>
            <a:ext cx="1643074" cy="5143500"/>
          </a:xfrm>
          <a:prstGeom prst="chevron">
            <a:avLst>
              <a:gd name="adj" fmla="val 83685"/>
            </a:avLst>
          </a:prstGeom>
          <a:blipFill dpi="0" rotWithShape="1">
            <a:blip r:embed="rId3">
              <a:duotone>
                <a:prstClr val="black"/>
                <a:schemeClr val="accent5">
                  <a:tint val="45000"/>
                  <a:satMod val="400000"/>
                </a:schemeClr>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a:off x="571472" y="0"/>
            <a:ext cx="1643042" cy="5143500"/>
          </a:xfrm>
          <a:prstGeom prst="chevron">
            <a:avLst>
              <a:gd name="adj" fmla="val 83685"/>
            </a:avLst>
          </a:prstGeom>
          <a:blipFill dpi="0" rotWithShape="1">
            <a:blip r:embed="rId3">
              <a:duotone>
                <a:prstClr val="black"/>
                <a:schemeClr val="accent5">
                  <a:tint val="45000"/>
                  <a:satMod val="400000"/>
                </a:schemeClr>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0800000">
            <a:off x="7000860" y="0"/>
            <a:ext cx="1643074" cy="5143500"/>
          </a:xfrm>
          <a:prstGeom prst="chevron">
            <a:avLst>
              <a:gd name="adj" fmla="val 82220"/>
            </a:avLst>
          </a:prstGeom>
          <a:blipFill dpi="0" rotWithShape="1">
            <a:blip r:embed="rId3">
              <a:duotone>
                <a:prstClr val="black"/>
                <a:schemeClr val="accent5">
                  <a:tint val="45000"/>
                  <a:satMod val="400000"/>
                </a:schemeClr>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1071538" y="0"/>
            <a:ext cx="1643042" cy="5143500"/>
          </a:xfrm>
          <a:prstGeom prst="chevron">
            <a:avLst>
              <a:gd name="adj" fmla="val 82220"/>
            </a:avLst>
          </a:prstGeom>
          <a:blipFill dpi="0" rotWithShape="1">
            <a:blip r:embed="rId3">
              <a:duotone>
                <a:prstClr val="black"/>
                <a:schemeClr val="accent5">
                  <a:tint val="45000"/>
                  <a:satMod val="400000"/>
                </a:schemeClr>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0800000">
            <a:off x="6500794" y="0"/>
            <a:ext cx="1643074" cy="5143500"/>
          </a:xfrm>
          <a:prstGeom prst="chevron">
            <a:avLst>
              <a:gd name="adj" fmla="val 80756"/>
            </a:avLst>
          </a:prstGeom>
          <a:blipFill dpi="0" rotWithShape="1">
            <a:blip r:embed="rId3">
              <a:duotone>
                <a:prstClr val="black"/>
                <a:schemeClr val="accent5">
                  <a:tint val="45000"/>
                  <a:satMod val="400000"/>
                </a:schemeClr>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1571636" y="0"/>
            <a:ext cx="1643042" cy="5143500"/>
          </a:xfrm>
          <a:prstGeom prst="chevron">
            <a:avLst>
              <a:gd name="adj" fmla="val 82220"/>
            </a:avLst>
          </a:prstGeom>
          <a:blipFill dpi="0" rotWithShape="1">
            <a:blip r:embed="rId3">
              <a:duotone>
                <a:prstClr val="black"/>
                <a:schemeClr val="accent5">
                  <a:tint val="45000"/>
                  <a:satMod val="400000"/>
                </a:schemeClr>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2143108" y="0"/>
            <a:ext cx="1643042" cy="5143500"/>
          </a:xfrm>
          <a:prstGeom prst="chevron">
            <a:avLst>
              <a:gd name="adj" fmla="val 83685"/>
            </a:avLst>
          </a:prstGeom>
          <a:blipFill dpi="0" rotWithShape="1">
            <a:blip r:embed="rId3">
              <a:duotone>
                <a:prstClr val="black"/>
                <a:schemeClr val="accent5">
                  <a:tint val="45000"/>
                  <a:satMod val="400000"/>
                </a:schemeClr>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2643174" y="0"/>
            <a:ext cx="1643042" cy="5143500"/>
          </a:xfrm>
          <a:prstGeom prst="chevron">
            <a:avLst>
              <a:gd name="adj" fmla="val 83685"/>
            </a:avLst>
          </a:prstGeom>
          <a:blipFill dpi="0" rotWithShape="1">
            <a:blip r:embed="rId3">
              <a:duotone>
                <a:prstClr val="black"/>
                <a:schemeClr val="accent5">
                  <a:tint val="45000"/>
                  <a:satMod val="400000"/>
                </a:schemeClr>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0800000">
            <a:off x="6000728" y="0"/>
            <a:ext cx="1643074" cy="5143500"/>
          </a:xfrm>
          <a:prstGeom prst="chevron">
            <a:avLst>
              <a:gd name="adj" fmla="val 82220"/>
            </a:avLst>
          </a:prstGeom>
          <a:blipFill dpi="0" rotWithShape="1">
            <a:blip r:embed="rId3">
              <a:duotone>
                <a:prstClr val="black"/>
                <a:schemeClr val="accent5">
                  <a:tint val="45000"/>
                  <a:satMod val="400000"/>
                </a:schemeClr>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0800000">
            <a:off x="5500662" y="0"/>
            <a:ext cx="1643074" cy="5143500"/>
          </a:xfrm>
          <a:prstGeom prst="chevron">
            <a:avLst>
              <a:gd name="adj" fmla="val 82220"/>
            </a:avLst>
          </a:prstGeom>
          <a:blipFill dpi="0" rotWithShape="1">
            <a:blip r:embed="rId3">
              <a:duotone>
                <a:prstClr val="black"/>
                <a:schemeClr val="accent5">
                  <a:tint val="45000"/>
                  <a:satMod val="400000"/>
                </a:schemeClr>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0800000">
            <a:off x="5000596" y="0"/>
            <a:ext cx="1643074" cy="5143500"/>
          </a:xfrm>
          <a:prstGeom prst="chevron">
            <a:avLst>
              <a:gd name="adj" fmla="val 86614"/>
            </a:avLst>
          </a:prstGeom>
          <a:blipFill dpi="0" rotWithShape="1">
            <a:blip r:embed="rId3">
              <a:duotone>
                <a:prstClr val="black"/>
                <a:schemeClr val="accent5">
                  <a:tint val="45000"/>
                  <a:satMod val="400000"/>
                </a:schemeClr>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Rectángulo"/>
          <p:cNvSpPr/>
          <p:nvPr/>
        </p:nvSpPr>
        <p:spPr>
          <a:xfrm>
            <a:off x="-928726" y="-642960"/>
            <a:ext cx="10287072" cy="6429420"/>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1+#ppt_w/2"/>
                                          </p:val>
                                        </p:tav>
                                        <p:tav tm="100000">
                                          <p:val>
                                            <p:strVal val="#ppt_x"/>
                                          </p:val>
                                        </p:tav>
                                      </p:tavLst>
                                    </p:anim>
                                    <p:anim calcmode="lin" valueType="num">
                                      <p:cBhvr additive="base">
                                        <p:cTn id="30" dur="2000" fill="hold"/>
                                        <p:tgtEl>
                                          <p:spTgt spid="12"/>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0-#ppt_w/2"/>
                                          </p:val>
                                        </p:tav>
                                        <p:tav tm="100000">
                                          <p:val>
                                            <p:strVal val="#ppt_x"/>
                                          </p:val>
                                        </p:tav>
                                      </p:tavLst>
                                    </p:anim>
                                    <p:anim calcmode="lin" valueType="num">
                                      <p:cBhvr additive="base">
                                        <p:cTn id="34" dur="2000" fill="hold"/>
                                        <p:tgtEl>
                                          <p:spTgt spid="5"/>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0-#ppt_w/2"/>
                                          </p:val>
                                        </p:tav>
                                        <p:tav tm="100000">
                                          <p:val>
                                            <p:strVal val="#ppt_x"/>
                                          </p:val>
                                        </p:tav>
                                      </p:tavLst>
                                    </p:anim>
                                    <p:anim calcmode="lin" valueType="num">
                                      <p:cBhvr additive="base">
                                        <p:cTn id="38" dur="2000" fill="hold"/>
                                        <p:tgtEl>
                                          <p:spTgt spid="7"/>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0-#ppt_w/2"/>
                                          </p:val>
                                        </p:tav>
                                        <p:tav tm="100000">
                                          <p:val>
                                            <p:strVal val="#ppt_x"/>
                                          </p:val>
                                        </p:tav>
                                      </p:tavLst>
                                    </p:anim>
                                    <p:anim calcmode="lin" valueType="num">
                                      <p:cBhvr additive="base">
                                        <p:cTn id="42" dur="2000" fill="hold"/>
                                        <p:tgtEl>
                                          <p:spTgt spid="9"/>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13" presetClass="entr" presetSubtype="16" fill="hold" grpId="1" nodeType="withEffect">
                                  <p:stCondLst>
                                    <p:cond delay="0"/>
                                  </p:stCondLst>
                                  <p:childTnLst>
                                    <p:set>
                                      <p:cBhvr>
                                        <p:cTn id="56" dur="1" fill="hold">
                                          <p:stCondLst>
                                            <p:cond delay="0"/>
                                          </p:stCondLst>
                                        </p:cTn>
                                        <p:tgtEl>
                                          <p:spTgt spid="4"/>
                                        </p:tgtEl>
                                        <p:attrNameLst>
                                          <p:attrName>style.visibility</p:attrName>
                                        </p:attrNameLst>
                                      </p:cBhvr>
                                      <p:to>
                                        <p:strVal val="visible"/>
                                      </p:to>
                                    </p:set>
                                    <p:animEffect transition="in" filter="plus(in)">
                                      <p:cBhvr>
                                        <p:cTn id="57" dur="2000"/>
                                        <p:tgtEl>
                                          <p:spTgt spid="4"/>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6"/>
                                        </p:tgtEl>
                                        <p:attrNameLst>
                                          <p:attrName>style.visibility</p:attrName>
                                        </p:attrNameLst>
                                      </p:cBhvr>
                                      <p:to>
                                        <p:strVal val="visible"/>
                                      </p:to>
                                    </p:set>
                                    <p:animEffect transition="in" filter="plus(in)">
                                      <p:cBhvr>
                                        <p:cTn id="60" dur="2000"/>
                                        <p:tgtEl>
                                          <p:spTgt spid="6"/>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plus(in)">
                                      <p:cBhvr>
                                        <p:cTn id="63" dur="2000"/>
                                        <p:tgtEl>
                                          <p:spTgt spid="8"/>
                                        </p:tgtEl>
                                      </p:cBhvr>
                                    </p:animEffect>
                                  </p:childTnLst>
                                </p:cTn>
                              </p:par>
                              <p:par>
                                <p:cTn id="64" presetID="13" presetClass="entr" presetSubtype="16" fill="hold" grpId="1" nodeType="withEffect">
                                  <p:stCondLst>
                                    <p:cond delay="0"/>
                                  </p:stCondLst>
                                  <p:childTnLst>
                                    <p:set>
                                      <p:cBhvr>
                                        <p:cTn id="65" dur="1" fill="hold">
                                          <p:stCondLst>
                                            <p:cond delay="0"/>
                                          </p:stCondLst>
                                        </p:cTn>
                                        <p:tgtEl>
                                          <p:spTgt spid="10"/>
                                        </p:tgtEl>
                                        <p:attrNameLst>
                                          <p:attrName>style.visibility</p:attrName>
                                        </p:attrNameLst>
                                      </p:cBhvr>
                                      <p:to>
                                        <p:strVal val="visible"/>
                                      </p:to>
                                    </p:set>
                                    <p:animEffect transition="in" filter="plus(in)">
                                      <p:cBhvr>
                                        <p:cTn id="66" dur="2000"/>
                                        <p:tgtEl>
                                          <p:spTgt spid="10"/>
                                        </p:tgtEl>
                                      </p:cBhvr>
                                    </p:animEffect>
                                  </p:childTnLst>
                                </p:cTn>
                              </p:par>
                              <p:par>
                                <p:cTn id="67" presetID="13" presetClass="entr" presetSubtype="16" fill="hold" grpId="1" nodeType="withEffect">
                                  <p:stCondLst>
                                    <p:cond delay="0"/>
                                  </p:stCondLst>
                                  <p:childTnLst>
                                    <p:set>
                                      <p:cBhvr>
                                        <p:cTn id="68" dur="1" fill="hold">
                                          <p:stCondLst>
                                            <p:cond delay="0"/>
                                          </p:stCondLst>
                                        </p:cTn>
                                        <p:tgtEl>
                                          <p:spTgt spid="11"/>
                                        </p:tgtEl>
                                        <p:attrNameLst>
                                          <p:attrName>style.visibility</p:attrName>
                                        </p:attrNameLst>
                                      </p:cBhvr>
                                      <p:to>
                                        <p:strVal val="visible"/>
                                      </p:to>
                                    </p:set>
                                    <p:animEffect transition="in" filter="plus(in)">
                                      <p:cBhvr>
                                        <p:cTn id="69" dur="2000"/>
                                        <p:tgtEl>
                                          <p:spTgt spid="11"/>
                                        </p:tgtEl>
                                      </p:cBhvr>
                                    </p:animEffect>
                                  </p:childTnLst>
                                </p:cTn>
                              </p:par>
                              <p:par>
                                <p:cTn id="70" presetID="13" presetClass="entr" presetSubtype="16" fill="hold" grpId="1" nodeType="withEffect">
                                  <p:stCondLst>
                                    <p:cond delay="0"/>
                                  </p:stCondLst>
                                  <p:childTnLst>
                                    <p:set>
                                      <p:cBhvr>
                                        <p:cTn id="71" dur="1" fill="hold">
                                          <p:stCondLst>
                                            <p:cond delay="0"/>
                                          </p:stCondLst>
                                        </p:cTn>
                                        <p:tgtEl>
                                          <p:spTgt spid="12"/>
                                        </p:tgtEl>
                                        <p:attrNameLst>
                                          <p:attrName>style.visibility</p:attrName>
                                        </p:attrNameLst>
                                      </p:cBhvr>
                                      <p:to>
                                        <p:strVal val="visible"/>
                                      </p:to>
                                    </p:set>
                                    <p:animEffect transition="in" filter="plus(in)">
                                      <p:cBhvr>
                                        <p:cTn id="72" dur="2000"/>
                                        <p:tgtEl>
                                          <p:spTgt spid="12"/>
                                        </p:tgtEl>
                                      </p:cBhvr>
                                    </p:animEffect>
                                  </p:childTnLst>
                                </p:cTn>
                              </p:par>
                              <p:par>
                                <p:cTn id="73" presetID="13" presetClass="entr" presetSubtype="16" fill="hold" grpId="1" nodeType="withEffect">
                                  <p:stCondLst>
                                    <p:cond delay="0"/>
                                  </p:stCondLst>
                                  <p:childTnLst>
                                    <p:set>
                                      <p:cBhvr>
                                        <p:cTn id="74" dur="1" fill="hold">
                                          <p:stCondLst>
                                            <p:cond delay="0"/>
                                          </p:stCondLst>
                                        </p:cTn>
                                        <p:tgtEl>
                                          <p:spTgt spid="5"/>
                                        </p:tgtEl>
                                        <p:attrNameLst>
                                          <p:attrName>style.visibility</p:attrName>
                                        </p:attrNameLst>
                                      </p:cBhvr>
                                      <p:to>
                                        <p:strVal val="visible"/>
                                      </p:to>
                                    </p:set>
                                    <p:animEffect transition="in" filter="plus(in)">
                                      <p:cBhvr>
                                        <p:cTn id="75" dur="2000"/>
                                        <p:tgtEl>
                                          <p:spTgt spid="5"/>
                                        </p:tgtEl>
                                      </p:cBhvr>
                                    </p:animEffect>
                                  </p:childTnLst>
                                </p:cTn>
                              </p:par>
                              <p:par>
                                <p:cTn id="76" presetID="13" presetClass="entr" presetSubtype="16" fill="hold" grpId="1" nodeType="withEffect">
                                  <p:stCondLst>
                                    <p:cond delay="0"/>
                                  </p:stCondLst>
                                  <p:childTnLst>
                                    <p:set>
                                      <p:cBhvr>
                                        <p:cTn id="77" dur="1" fill="hold">
                                          <p:stCondLst>
                                            <p:cond delay="0"/>
                                          </p:stCondLst>
                                        </p:cTn>
                                        <p:tgtEl>
                                          <p:spTgt spid="7"/>
                                        </p:tgtEl>
                                        <p:attrNameLst>
                                          <p:attrName>style.visibility</p:attrName>
                                        </p:attrNameLst>
                                      </p:cBhvr>
                                      <p:to>
                                        <p:strVal val="visible"/>
                                      </p:to>
                                    </p:set>
                                    <p:animEffect transition="in" filter="plus(in)">
                                      <p:cBhvr>
                                        <p:cTn id="78" dur="2000"/>
                                        <p:tgtEl>
                                          <p:spTgt spid="7"/>
                                        </p:tgtEl>
                                      </p:cBhvr>
                                    </p:animEffect>
                                  </p:childTnLst>
                                </p:cTn>
                              </p:par>
                              <p:par>
                                <p:cTn id="79" presetID="13" presetClass="entr" presetSubtype="16" fill="hold" grpId="1" nodeType="withEffect">
                                  <p:stCondLst>
                                    <p:cond delay="0"/>
                                  </p:stCondLst>
                                  <p:childTnLst>
                                    <p:set>
                                      <p:cBhvr>
                                        <p:cTn id="80" dur="1" fill="hold">
                                          <p:stCondLst>
                                            <p:cond delay="0"/>
                                          </p:stCondLst>
                                        </p:cTn>
                                        <p:tgtEl>
                                          <p:spTgt spid="9"/>
                                        </p:tgtEl>
                                        <p:attrNameLst>
                                          <p:attrName>style.visibility</p:attrName>
                                        </p:attrNameLst>
                                      </p:cBhvr>
                                      <p:to>
                                        <p:strVal val="visible"/>
                                      </p:to>
                                    </p:set>
                                    <p:animEffect transition="in" filter="plus(in)">
                                      <p:cBhvr>
                                        <p:cTn id="81" dur="2000"/>
                                        <p:tgtEl>
                                          <p:spTgt spid="9"/>
                                        </p:tgtEl>
                                      </p:cBhvr>
                                    </p:animEffect>
                                  </p:childTnLst>
                                </p:cTn>
                              </p:par>
                              <p:par>
                                <p:cTn id="82" presetID="13" presetClass="entr" presetSubtype="16" fill="hold" grpId="1" nodeType="withEffect">
                                  <p:stCondLst>
                                    <p:cond delay="0"/>
                                  </p:stCondLst>
                                  <p:childTnLst>
                                    <p:set>
                                      <p:cBhvr>
                                        <p:cTn id="83" dur="1" fill="hold">
                                          <p:stCondLst>
                                            <p:cond delay="0"/>
                                          </p:stCondLst>
                                        </p:cTn>
                                        <p:tgtEl>
                                          <p:spTgt spid="13"/>
                                        </p:tgtEl>
                                        <p:attrNameLst>
                                          <p:attrName>style.visibility</p:attrName>
                                        </p:attrNameLst>
                                      </p:cBhvr>
                                      <p:to>
                                        <p:strVal val="visible"/>
                                      </p:to>
                                    </p:set>
                                    <p:animEffect transition="in" filter="plus(in)">
                                      <p:cBhvr>
                                        <p:cTn id="84" dur="2000"/>
                                        <p:tgtEl>
                                          <p:spTgt spid="13"/>
                                        </p:tgtEl>
                                      </p:cBhvr>
                                    </p:animEffect>
                                  </p:childTnLst>
                                </p:cTn>
                              </p:par>
                              <p:par>
                                <p:cTn id="85" presetID="13" presetClass="entr" presetSubtype="16" fill="hold" grpId="1" nodeType="with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plus(in)">
                                      <p:cBhvr>
                                        <p:cTn id="87" dur="2000"/>
                                        <p:tgtEl>
                                          <p:spTgt spid="14"/>
                                        </p:tgtEl>
                                      </p:cBhvr>
                                    </p:animEffect>
                                  </p:childTnLst>
                                </p:cTn>
                              </p:par>
                              <p:par>
                                <p:cTn id="88" presetID="13" presetClass="entr" presetSubtype="16"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plus(in)">
                                      <p:cBhvr>
                                        <p:cTn id="90" dur="2000"/>
                                        <p:tgtEl>
                                          <p:spTgt spid="15"/>
                                        </p:tgtEl>
                                      </p:cBhvr>
                                    </p:animEffect>
                                  </p:childTnLst>
                                </p:cTn>
                              </p:par>
                              <p:par>
                                <p:cTn id="91" presetID="19" presetClass="entr" presetSubtype="10" fill="hold" grpId="2" nodeType="withEffect">
                                  <p:stCondLst>
                                    <p:cond delay="0"/>
                                  </p:stCondLst>
                                  <p:childTnLst>
                                    <p:set>
                                      <p:cBhvr>
                                        <p:cTn id="92" dur="1" fill="hold">
                                          <p:stCondLst>
                                            <p:cond delay="0"/>
                                          </p:stCondLst>
                                        </p:cTn>
                                        <p:tgtEl>
                                          <p:spTgt spid="4"/>
                                        </p:tgtEl>
                                        <p:attrNameLst>
                                          <p:attrName>style.visibility</p:attrName>
                                        </p:attrNameLst>
                                      </p:cBhvr>
                                      <p:to>
                                        <p:strVal val="visible"/>
                                      </p:to>
                                    </p:set>
                                    <p:anim calcmode="lin" valueType="num">
                                      <p:cBhvr>
                                        <p:cTn id="93" dur="2000" fill="hold"/>
                                        <p:tgtEl>
                                          <p:spTgt spid="4"/>
                                        </p:tgtEl>
                                        <p:attrNameLst>
                                          <p:attrName>ppt_w</p:attrName>
                                        </p:attrNameLst>
                                      </p:cBhvr>
                                      <p:tavLst>
                                        <p:tav tm="0" fmla="#ppt_w*sin(2.5*pi*$)">
                                          <p:val>
                                            <p:fltVal val="0"/>
                                          </p:val>
                                        </p:tav>
                                        <p:tav tm="100000">
                                          <p:val>
                                            <p:fltVal val="1"/>
                                          </p:val>
                                        </p:tav>
                                      </p:tavLst>
                                    </p:anim>
                                    <p:anim calcmode="lin" valueType="num">
                                      <p:cBhvr>
                                        <p:cTn id="94" dur="2000" fill="hold"/>
                                        <p:tgtEl>
                                          <p:spTgt spid="4"/>
                                        </p:tgtEl>
                                        <p:attrNameLst>
                                          <p:attrName>ppt_h</p:attrName>
                                        </p:attrNameLst>
                                      </p:cBhvr>
                                      <p:tavLst>
                                        <p:tav tm="0">
                                          <p:val>
                                            <p:strVal val="#ppt_h"/>
                                          </p:val>
                                        </p:tav>
                                        <p:tav tm="100000">
                                          <p:val>
                                            <p:strVal val="#ppt_h"/>
                                          </p:val>
                                        </p:tav>
                                      </p:tavLst>
                                    </p:anim>
                                  </p:childTnLst>
                                </p:cTn>
                              </p:par>
                              <p:par>
                                <p:cTn id="95" presetID="19" presetClass="entr" presetSubtype="10" fill="hold" grpId="2" nodeType="withEffect">
                                  <p:stCondLst>
                                    <p:cond delay="0"/>
                                  </p:stCondLst>
                                  <p:childTnLst>
                                    <p:set>
                                      <p:cBhvr>
                                        <p:cTn id="96" dur="1" fill="hold">
                                          <p:stCondLst>
                                            <p:cond delay="0"/>
                                          </p:stCondLst>
                                        </p:cTn>
                                        <p:tgtEl>
                                          <p:spTgt spid="6"/>
                                        </p:tgtEl>
                                        <p:attrNameLst>
                                          <p:attrName>style.visibility</p:attrName>
                                        </p:attrNameLst>
                                      </p:cBhvr>
                                      <p:to>
                                        <p:strVal val="visible"/>
                                      </p:to>
                                    </p:set>
                                    <p:anim calcmode="lin" valueType="num">
                                      <p:cBhvr>
                                        <p:cTn id="97" dur="2000" fill="hold"/>
                                        <p:tgtEl>
                                          <p:spTgt spid="6"/>
                                        </p:tgtEl>
                                        <p:attrNameLst>
                                          <p:attrName>ppt_w</p:attrName>
                                        </p:attrNameLst>
                                      </p:cBhvr>
                                      <p:tavLst>
                                        <p:tav tm="0" fmla="#ppt_w*sin(2.5*pi*$)">
                                          <p:val>
                                            <p:fltVal val="0"/>
                                          </p:val>
                                        </p:tav>
                                        <p:tav tm="100000">
                                          <p:val>
                                            <p:fltVal val="1"/>
                                          </p:val>
                                        </p:tav>
                                      </p:tavLst>
                                    </p:anim>
                                    <p:anim calcmode="lin" valueType="num">
                                      <p:cBhvr>
                                        <p:cTn id="98" dur="2000" fill="hold"/>
                                        <p:tgtEl>
                                          <p:spTgt spid="6"/>
                                        </p:tgtEl>
                                        <p:attrNameLst>
                                          <p:attrName>ppt_h</p:attrName>
                                        </p:attrNameLst>
                                      </p:cBhvr>
                                      <p:tavLst>
                                        <p:tav tm="0">
                                          <p:val>
                                            <p:strVal val="#ppt_h"/>
                                          </p:val>
                                        </p:tav>
                                        <p:tav tm="100000">
                                          <p:val>
                                            <p:strVal val="#ppt_h"/>
                                          </p:val>
                                        </p:tav>
                                      </p:tavLst>
                                    </p:anim>
                                  </p:childTnLst>
                                </p:cTn>
                              </p:par>
                              <p:par>
                                <p:cTn id="99" presetID="19" presetClass="entr" presetSubtype="10" fill="hold" grpId="2" nodeType="withEffect">
                                  <p:stCondLst>
                                    <p:cond delay="0"/>
                                  </p:stCondLst>
                                  <p:childTnLst>
                                    <p:set>
                                      <p:cBhvr>
                                        <p:cTn id="100" dur="1" fill="hold">
                                          <p:stCondLst>
                                            <p:cond delay="0"/>
                                          </p:stCondLst>
                                        </p:cTn>
                                        <p:tgtEl>
                                          <p:spTgt spid="8"/>
                                        </p:tgtEl>
                                        <p:attrNameLst>
                                          <p:attrName>style.visibility</p:attrName>
                                        </p:attrNameLst>
                                      </p:cBhvr>
                                      <p:to>
                                        <p:strVal val="visible"/>
                                      </p:to>
                                    </p:set>
                                    <p:anim calcmode="lin" valueType="num">
                                      <p:cBhvr>
                                        <p:cTn id="101" dur="2000" fill="hold"/>
                                        <p:tgtEl>
                                          <p:spTgt spid="8"/>
                                        </p:tgtEl>
                                        <p:attrNameLst>
                                          <p:attrName>ppt_w</p:attrName>
                                        </p:attrNameLst>
                                      </p:cBhvr>
                                      <p:tavLst>
                                        <p:tav tm="0" fmla="#ppt_w*sin(2.5*pi*$)">
                                          <p:val>
                                            <p:fltVal val="0"/>
                                          </p:val>
                                        </p:tav>
                                        <p:tav tm="100000">
                                          <p:val>
                                            <p:fltVal val="1"/>
                                          </p:val>
                                        </p:tav>
                                      </p:tavLst>
                                    </p:anim>
                                    <p:anim calcmode="lin" valueType="num">
                                      <p:cBhvr>
                                        <p:cTn id="102" dur="2000" fill="hold"/>
                                        <p:tgtEl>
                                          <p:spTgt spid="8"/>
                                        </p:tgtEl>
                                        <p:attrNameLst>
                                          <p:attrName>ppt_h</p:attrName>
                                        </p:attrNameLst>
                                      </p:cBhvr>
                                      <p:tavLst>
                                        <p:tav tm="0">
                                          <p:val>
                                            <p:strVal val="#ppt_h"/>
                                          </p:val>
                                        </p:tav>
                                        <p:tav tm="100000">
                                          <p:val>
                                            <p:strVal val="#ppt_h"/>
                                          </p:val>
                                        </p:tav>
                                      </p:tavLst>
                                    </p:anim>
                                  </p:childTnLst>
                                </p:cTn>
                              </p:par>
                              <p:par>
                                <p:cTn id="103" presetID="19" presetClass="entr" presetSubtype="10" fill="hold" grpId="2" nodeType="withEffect">
                                  <p:stCondLst>
                                    <p:cond delay="0"/>
                                  </p:stCondLst>
                                  <p:childTnLst>
                                    <p:set>
                                      <p:cBhvr>
                                        <p:cTn id="104" dur="1" fill="hold">
                                          <p:stCondLst>
                                            <p:cond delay="0"/>
                                          </p:stCondLst>
                                        </p:cTn>
                                        <p:tgtEl>
                                          <p:spTgt spid="10"/>
                                        </p:tgtEl>
                                        <p:attrNameLst>
                                          <p:attrName>style.visibility</p:attrName>
                                        </p:attrNameLst>
                                      </p:cBhvr>
                                      <p:to>
                                        <p:strVal val="visible"/>
                                      </p:to>
                                    </p:set>
                                    <p:anim calcmode="lin" valueType="num">
                                      <p:cBhvr>
                                        <p:cTn id="105" dur="2000" fill="hold"/>
                                        <p:tgtEl>
                                          <p:spTgt spid="10"/>
                                        </p:tgtEl>
                                        <p:attrNameLst>
                                          <p:attrName>ppt_w</p:attrName>
                                        </p:attrNameLst>
                                      </p:cBhvr>
                                      <p:tavLst>
                                        <p:tav tm="0" fmla="#ppt_w*sin(2.5*pi*$)">
                                          <p:val>
                                            <p:fltVal val="0"/>
                                          </p:val>
                                        </p:tav>
                                        <p:tav tm="100000">
                                          <p:val>
                                            <p:fltVal val="1"/>
                                          </p:val>
                                        </p:tav>
                                      </p:tavLst>
                                    </p:anim>
                                    <p:anim calcmode="lin" valueType="num">
                                      <p:cBhvr>
                                        <p:cTn id="106" dur="2000" fill="hold"/>
                                        <p:tgtEl>
                                          <p:spTgt spid="10"/>
                                        </p:tgtEl>
                                        <p:attrNameLst>
                                          <p:attrName>ppt_h</p:attrName>
                                        </p:attrNameLst>
                                      </p:cBhvr>
                                      <p:tavLst>
                                        <p:tav tm="0">
                                          <p:val>
                                            <p:strVal val="#ppt_h"/>
                                          </p:val>
                                        </p:tav>
                                        <p:tav tm="100000">
                                          <p:val>
                                            <p:strVal val="#ppt_h"/>
                                          </p:val>
                                        </p:tav>
                                      </p:tavLst>
                                    </p:anim>
                                  </p:childTnLst>
                                </p:cTn>
                              </p:par>
                              <p:par>
                                <p:cTn id="107" presetID="19" presetClass="entr" presetSubtype="10" fill="hold" grpId="2" nodeType="withEffect">
                                  <p:stCondLst>
                                    <p:cond delay="0"/>
                                  </p:stCondLst>
                                  <p:childTnLst>
                                    <p:set>
                                      <p:cBhvr>
                                        <p:cTn id="108" dur="1" fill="hold">
                                          <p:stCondLst>
                                            <p:cond delay="0"/>
                                          </p:stCondLst>
                                        </p:cTn>
                                        <p:tgtEl>
                                          <p:spTgt spid="11"/>
                                        </p:tgtEl>
                                        <p:attrNameLst>
                                          <p:attrName>style.visibility</p:attrName>
                                        </p:attrNameLst>
                                      </p:cBhvr>
                                      <p:to>
                                        <p:strVal val="visible"/>
                                      </p:to>
                                    </p:set>
                                    <p:anim calcmode="lin" valueType="num">
                                      <p:cBhvr>
                                        <p:cTn id="109" dur="2000" fill="hold"/>
                                        <p:tgtEl>
                                          <p:spTgt spid="11"/>
                                        </p:tgtEl>
                                        <p:attrNameLst>
                                          <p:attrName>ppt_w</p:attrName>
                                        </p:attrNameLst>
                                      </p:cBhvr>
                                      <p:tavLst>
                                        <p:tav tm="0" fmla="#ppt_w*sin(2.5*pi*$)">
                                          <p:val>
                                            <p:fltVal val="0"/>
                                          </p:val>
                                        </p:tav>
                                        <p:tav tm="100000">
                                          <p:val>
                                            <p:fltVal val="1"/>
                                          </p:val>
                                        </p:tav>
                                      </p:tavLst>
                                    </p:anim>
                                    <p:anim calcmode="lin" valueType="num">
                                      <p:cBhvr>
                                        <p:cTn id="110" dur="2000" fill="hold"/>
                                        <p:tgtEl>
                                          <p:spTgt spid="11"/>
                                        </p:tgtEl>
                                        <p:attrNameLst>
                                          <p:attrName>ppt_h</p:attrName>
                                        </p:attrNameLst>
                                      </p:cBhvr>
                                      <p:tavLst>
                                        <p:tav tm="0">
                                          <p:val>
                                            <p:strVal val="#ppt_h"/>
                                          </p:val>
                                        </p:tav>
                                        <p:tav tm="100000">
                                          <p:val>
                                            <p:strVal val="#ppt_h"/>
                                          </p:val>
                                        </p:tav>
                                      </p:tavLst>
                                    </p:anim>
                                  </p:childTnLst>
                                </p:cTn>
                              </p:par>
                              <p:par>
                                <p:cTn id="111" presetID="19" presetClass="entr" presetSubtype="10" fill="hold" grpId="2" nodeType="withEffect">
                                  <p:stCondLst>
                                    <p:cond delay="0"/>
                                  </p:stCondLst>
                                  <p:childTnLst>
                                    <p:set>
                                      <p:cBhvr>
                                        <p:cTn id="112" dur="1" fill="hold">
                                          <p:stCondLst>
                                            <p:cond delay="0"/>
                                          </p:stCondLst>
                                        </p:cTn>
                                        <p:tgtEl>
                                          <p:spTgt spid="12"/>
                                        </p:tgtEl>
                                        <p:attrNameLst>
                                          <p:attrName>style.visibility</p:attrName>
                                        </p:attrNameLst>
                                      </p:cBhvr>
                                      <p:to>
                                        <p:strVal val="visible"/>
                                      </p:to>
                                    </p:set>
                                    <p:anim calcmode="lin" valueType="num">
                                      <p:cBhvr>
                                        <p:cTn id="113" dur="2000" fill="hold"/>
                                        <p:tgtEl>
                                          <p:spTgt spid="12"/>
                                        </p:tgtEl>
                                        <p:attrNameLst>
                                          <p:attrName>ppt_w</p:attrName>
                                        </p:attrNameLst>
                                      </p:cBhvr>
                                      <p:tavLst>
                                        <p:tav tm="0" fmla="#ppt_w*sin(2.5*pi*$)">
                                          <p:val>
                                            <p:fltVal val="0"/>
                                          </p:val>
                                        </p:tav>
                                        <p:tav tm="100000">
                                          <p:val>
                                            <p:fltVal val="1"/>
                                          </p:val>
                                        </p:tav>
                                      </p:tavLst>
                                    </p:anim>
                                    <p:anim calcmode="lin" valueType="num">
                                      <p:cBhvr>
                                        <p:cTn id="114" dur="2000" fill="hold"/>
                                        <p:tgtEl>
                                          <p:spTgt spid="12"/>
                                        </p:tgtEl>
                                        <p:attrNameLst>
                                          <p:attrName>ppt_h</p:attrName>
                                        </p:attrNameLst>
                                      </p:cBhvr>
                                      <p:tavLst>
                                        <p:tav tm="0">
                                          <p:val>
                                            <p:strVal val="#ppt_h"/>
                                          </p:val>
                                        </p:tav>
                                        <p:tav tm="100000">
                                          <p:val>
                                            <p:strVal val="#ppt_h"/>
                                          </p:val>
                                        </p:tav>
                                      </p:tavLst>
                                    </p:anim>
                                  </p:childTnLst>
                                </p:cTn>
                              </p:par>
                              <p:par>
                                <p:cTn id="115" presetID="19" presetClass="entr" presetSubtype="10" fill="hold" grpId="2" nodeType="withEffect">
                                  <p:stCondLst>
                                    <p:cond delay="0"/>
                                  </p:stCondLst>
                                  <p:childTnLst>
                                    <p:set>
                                      <p:cBhvr>
                                        <p:cTn id="116" dur="1" fill="hold">
                                          <p:stCondLst>
                                            <p:cond delay="0"/>
                                          </p:stCondLst>
                                        </p:cTn>
                                        <p:tgtEl>
                                          <p:spTgt spid="5"/>
                                        </p:tgtEl>
                                        <p:attrNameLst>
                                          <p:attrName>style.visibility</p:attrName>
                                        </p:attrNameLst>
                                      </p:cBhvr>
                                      <p:to>
                                        <p:strVal val="visible"/>
                                      </p:to>
                                    </p:set>
                                    <p:anim calcmode="lin" valueType="num">
                                      <p:cBhvr>
                                        <p:cTn id="117" dur="2000" fill="hold"/>
                                        <p:tgtEl>
                                          <p:spTgt spid="5"/>
                                        </p:tgtEl>
                                        <p:attrNameLst>
                                          <p:attrName>ppt_w</p:attrName>
                                        </p:attrNameLst>
                                      </p:cBhvr>
                                      <p:tavLst>
                                        <p:tav tm="0" fmla="#ppt_w*sin(2.5*pi*$)">
                                          <p:val>
                                            <p:fltVal val="0"/>
                                          </p:val>
                                        </p:tav>
                                        <p:tav tm="100000">
                                          <p:val>
                                            <p:fltVal val="1"/>
                                          </p:val>
                                        </p:tav>
                                      </p:tavLst>
                                    </p:anim>
                                    <p:anim calcmode="lin" valueType="num">
                                      <p:cBhvr>
                                        <p:cTn id="118" dur="2000" fill="hold"/>
                                        <p:tgtEl>
                                          <p:spTgt spid="5"/>
                                        </p:tgtEl>
                                        <p:attrNameLst>
                                          <p:attrName>ppt_h</p:attrName>
                                        </p:attrNameLst>
                                      </p:cBhvr>
                                      <p:tavLst>
                                        <p:tav tm="0">
                                          <p:val>
                                            <p:strVal val="#ppt_h"/>
                                          </p:val>
                                        </p:tav>
                                        <p:tav tm="100000">
                                          <p:val>
                                            <p:strVal val="#ppt_h"/>
                                          </p:val>
                                        </p:tav>
                                      </p:tavLst>
                                    </p:anim>
                                  </p:childTnLst>
                                </p:cTn>
                              </p:par>
                              <p:par>
                                <p:cTn id="119" presetID="19" presetClass="entr" presetSubtype="10" fill="hold" grpId="2" nodeType="withEffect">
                                  <p:stCondLst>
                                    <p:cond delay="0"/>
                                  </p:stCondLst>
                                  <p:childTnLst>
                                    <p:set>
                                      <p:cBhvr>
                                        <p:cTn id="120" dur="1" fill="hold">
                                          <p:stCondLst>
                                            <p:cond delay="0"/>
                                          </p:stCondLst>
                                        </p:cTn>
                                        <p:tgtEl>
                                          <p:spTgt spid="7"/>
                                        </p:tgtEl>
                                        <p:attrNameLst>
                                          <p:attrName>style.visibility</p:attrName>
                                        </p:attrNameLst>
                                      </p:cBhvr>
                                      <p:to>
                                        <p:strVal val="visible"/>
                                      </p:to>
                                    </p:set>
                                    <p:anim calcmode="lin" valueType="num">
                                      <p:cBhvr>
                                        <p:cTn id="121" dur="2000" fill="hold"/>
                                        <p:tgtEl>
                                          <p:spTgt spid="7"/>
                                        </p:tgtEl>
                                        <p:attrNameLst>
                                          <p:attrName>ppt_w</p:attrName>
                                        </p:attrNameLst>
                                      </p:cBhvr>
                                      <p:tavLst>
                                        <p:tav tm="0" fmla="#ppt_w*sin(2.5*pi*$)">
                                          <p:val>
                                            <p:fltVal val="0"/>
                                          </p:val>
                                        </p:tav>
                                        <p:tav tm="100000">
                                          <p:val>
                                            <p:fltVal val="1"/>
                                          </p:val>
                                        </p:tav>
                                      </p:tavLst>
                                    </p:anim>
                                    <p:anim calcmode="lin" valueType="num">
                                      <p:cBhvr>
                                        <p:cTn id="122" dur="2000" fill="hold"/>
                                        <p:tgtEl>
                                          <p:spTgt spid="7"/>
                                        </p:tgtEl>
                                        <p:attrNameLst>
                                          <p:attrName>ppt_h</p:attrName>
                                        </p:attrNameLst>
                                      </p:cBhvr>
                                      <p:tavLst>
                                        <p:tav tm="0">
                                          <p:val>
                                            <p:strVal val="#ppt_h"/>
                                          </p:val>
                                        </p:tav>
                                        <p:tav tm="100000">
                                          <p:val>
                                            <p:strVal val="#ppt_h"/>
                                          </p:val>
                                        </p:tav>
                                      </p:tavLst>
                                    </p:anim>
                                  </p:childTnLst>
                                </p:cTn>
                              </p:par>
                              <p:par>
                                <p:cTn id="123" presetID="19" presetClass="entr" presetSubtype="1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 calcmode="lin" valueType="num">
                                      <p:cBhvr>
                                        <p:cTn id="125" dur="2000" fill="hold"/>
                                        <p:tgtEl>
                                          <p:spTgt spid="9"/>
                                        </p:tgtEl>
                                        <p:attrNameLst>
                                          <p:attrName>ppt_w</p:attrName>
                                        </p:attrNameLst>
                                      </p:cBhvr>
                                      <p:tavLst>
                                        <p:tav tm="0" fmla="#ppt_w*sin(2.5*pi*$)">
                                          <p:val>
                                            <p:fltVal val="0"/>
                                          </p:val>
                                        </p:tav>
                                        <p:tav tm="100000">
                                          <p:val>
                                            <p:fltVal val="1"/>
                                          </p:val>
                                        </p:tav>
                                      </p:tavLst>
                                    </p:anim>
                                    <p:anim calcmode="lin" valueType="num">
                                      <p:cBhvr>
                                        <p:cTn id="126" dur="2000" fill="hold"/>
                                        <p:tgtEl>
                                          <p:spTgt spid="9"/>
                                        </p:tgtEl>
                                        <p:attrNameLst>
                                          <p:attrName>ppt_h</p:attrName>
                                        </p:attrNameLst>
                                      </p:cBhvr>
                                      <p:tavLst>
                                        <p:tav tm="0">
                                          <p:val>
                                            <p:strVal val="#ppt_h"/>
                                          </p:val>
                                        </p:tav>
                                        <p:tav tm="100000">
                                          <p:val>
                                            <p:strVal val="#ppt_h"/>
                                          </p:val>
                                        </p:tav>
                                      </p:tavLst>
                                    </p:anim>
                                  </p:childTnLst>
                                </p:cTn>
                              </p:par>
                              <p:par>
                                <p:cTn id="127" presetID="19" presetClass="entr" presetSubtype="10" fill="hold" grpId="2" nodeType="withEffect">
                                  <p:stCondLst>
                                    <p:cond delay="0"/>
                                  </p:stCondLst>
                                  <p:childTnLst>
                                    <p:set>
                                      <p:cBhvr>
                                        <p:cTn id="128" dur="1" fill="hold">
                                          <p:stCondLst>
                                            <p:cond delay="0"/>
                                          </p:stCondLst>
                                        </p:cTn>
                                        <p:tgtEl>
                                          <p:spTgt spid="13"/>
                                        </p:tgtEl>
                                        <p:attrNameLst>
                                          <p:attrName>style.visibility</p:attrName>
                                        </p:attrNameLst>
                                      </p:cBhvr>
                                      <p:to>
                                        <p:strVal val="visible"/>
                                      </p:to>
                                    </p:set>
                                    <p:anim calcmode="lin" valueType="num">
                                      <p:cBhvr>
                                        <p:cTn id="129" dur="2000" fill="hold"/>
                                        <p:tgtEl>
                                          <p:spTgt spid="13"/>
                                        </p:tgtEl>
                                        <p:attrNameLst>
                                          <p:attrName>ppt_w</p:attrName>
                                        </p:attrNameLst>
                                      </p:cBhvr>
                                      <p:tavLst>
                                        <p:tav tm="0" fmla="#ppt_w*sin(2.5*pi*$)">
                                          <p:val>
                                            <p:fltVal val="0"/>
                                          </p:val>
                                        </p:tav>
                                        <p:tav tm="100000">
                                          <p:val>
                                            <p:fltVal val="1"/>
                                          </p:val>
                                        </p:tav>
                                      </p:tavLst>
                                    </p:anim>
                                    <p:anim calcmode="lin" valueType="num">
                                      <p:cBhvr>
                                        <p:cTn id="130" dur="2000" fill="hold"/>
                                        <p:tgtEl>
                                          <p:spTgt spid="13"/>
                                        </p:tgtEl>
                                        <p:attrNameLst>
                                          <p:attrName>ppt_h</p:attrName>
                                        </p:attrNameLst>
                                      </p:cBhvr>
                                      <p:tavLst>
                                        <p:tav tm="0">
                                          <p:val>
                                            <p:strVal val="#ppt_h"/>
                                          </p:val>
                                        </p:tav>
                                        <p:tav tm="100000">
                                          <p:val>
                                            <p:strVal val="#ppt_h"/>
                                          </p:val>
                                        </p:tav>
                                      </p:tavLst>
                                    </p:anim>
                                  </p:childTnLst>
                                </p:cTn>
                              </p:par>
                              <p:par>
                                <p:cTn id="131" presetID="19" presetClass="entr" presetSubtype="10" fill="hold" grpId="2" nodeType="withEffect">
                                  <p:stCondLst>
                                    <p:cond delay="0"/>
                                  </p:stCondLst>
                                  <p:childTnLst>
                                    <p:set>
                                      <p:cBhvr>
                                        <p:cTn id="132" dur="1" fill="hold">
                                          <p:stCondLst>
                                            <p:cond delay="0"/>
                                          </p:stCondLst>
                                        </p:cTn>
                                        <p:tgtEl>
                                          <p:spTgt spid="14"/>
                                        </p:tgtEl>
                                        <p:attrNameLst>
                                          <p:attrName>style.visibility</p:attrName>
                                        </p:attrNameLst>
                                      </p:cBhvr>
                                      <p:to>
                                        <p:strVal val="visible"/>
                                      </p:to>
                                    </p:set>
                                    <p:anim calcmode="lin" valueType="num">
                                      <p:cBhvr>
                                        <p:cTn id="133" dur="2000" fill="hold"/>
                                        <p:tgtEl>
                                          <p:spTgt spid="14"/>
                                        </p:tgtEl>
                                        <p:attrNameLst>
                                          <p:attrName>ppt_w</p:attrName>
                                        </p:attrNameLst>
                                      </p:cBhvr>
                                      <p:tavLst>
                                        <p:tav tm="0" fmla="#ppt_w*sin(2.5*pi*$)">
                                          <p:val>
                                            <p:fltVal val="0"/>
                                          </p:val>
                                        </p:tav>
                                        <p:tav tm="100000">
                                          <p:val>
                                            <p:fltVal val="1"/>
                                          </p:val>
                                        </p:tav>
                                      </p:tavLst>
                                    </p:anim>
                                    <p:anim calcmode="lin" valueType="num">
                                      <p:cBhvr>
                                        <p:cTn id="134" dur="2000" fill="hold"/>
                                        <p:tgtEl>
                                          <p:spTgt spid="14"/>
                                        </p:tgtEl>
                                        <p:attrNameLst>
                                          <p:attrName>ppt_h</p:attrName>
                                        </p:attrNameLst>
                                      </p:cBhvr>
                                      <p:tavLst>
                                        <p:tav tm="0">
                                          <p:val>
                                            <p:strVal val="#ppt_h"/>
                                          </p:val>
                                        </p:tav>
                                        <p:tav tm="100000">
                                          <p:val>
                                            <p:strVal val="#ppt_h"/>
                                          </p:val>
                                        </p:tav>
                                      </p:tavLst>
                                    </p:anim>
                                  </p:childTnLst>
                                </p:cTn>
                              </p:par>
                              <p:par>
                                <p:cTn id="135" presetID="19" presetClass="entr" presetSubtype="10" fill="hold" grpId="2" nodeType="withEffect">
                                  <p:stCondLst>
                                    <p:cond delay="0"/>
                                  </p:stCondLst>
                                  <p:childTnLst>
                                    <p:set>
                                      <p:cBhvr>
                                        <p:cTn id="136" dur="1" fill="hold">
                                          <p:stCondLst>
                                            <p:cond delay="0"/>
                                          </p:stCondLst>
                                        </p:cTn>
                                        <p:tgtEl>
                                          <p:spTgt spid="15"/>
                                        </p:tgtEl>
                                        <p:attrNameLst>
                                          <p:attrName>style.visibility</p:attrName>
                                        </p:attrNameLst>
                                      </p:cBhvr>
                                      <p:to>
                                        <p:strVal val="visible"/>
                                      </p:to>
                                    </p:set>
                                    <p:anim calcmode="lin" valueType="num">
                                      <p:cBhvr>
                                        <p:cTn id="137" dur="2000" fill="hold"/>
                                        <p:tgtEl>
                                          <p:spTgt spid="15"/>
                                        </p:tgtEl>
                                        <p:attrNameLst>
                                          <p:attrName>ppt_w</p:attrName>
                                        </p:attrNameLst>
                                      </p:cBhvr>
                                      <p:tavLst>
                                        <p:tav tm="0" fmla="#ppt_w*sin(2.5*pi*$)">
                                          <p:val>
                                            <p:fltVal val="0"/>
                                          </p:val>
                                        </p:tav>
                                        <p:tav tm="100000">
                                          <p:val>
                                            <p:fltVal val="1"/>
                                          </p:val>
                                        </p:tav>
                                      </p:tavLst>
                                    </p:anim>
                                    <p:anim calcmode="lin" valueType="num">
                                      <p:cBhvr>
                                        <p:cTn id="138" dur="2000" fill="hold"/>
                                        <p:tgtEl>
                                          <p:spTgt spid="15"/>
                                        </p:tgtEl>
                                        <p:attrNameLst>
                                          <p:attrName>ppt_h</p:attrName>
                                        </p:attrNameLst>
                                      </p:cBhvr>
                                      <p:tavLst>
                                        <p:tav tm="0">
                                          <p:val>
                                            <p:strVal val="#ppt_h"/>
                                          </p:val>
                                        </p:tav>
                                        <p:tav tm="100000">
                                          <p:val>
                                            <p:strVal val="#ppt_h"/>
                                          </p:val>
                                        </p:tav>
                                      </p:tavLst>
                                    </p:anim>
                                  </p:childTnLst>
                                </p:cTn>
                              </p:par>
                            </p:childTnLst>
                          </p:cTn>
                        </p:par>
                        <p:par>
                          <p:cTn id="139" fill="hold">
                            <p:stCondLst>
                              <p:cond delay="2000"/>
                            </p:stCondLst>
                            <p:childTnLst>
                              <p:par>
                                <p:cTn id="140" presetID="2" presetClass="exit" presetSubtype="2" fill="hold" grpId="3" nodeType="afterEffect">
                                  <p:stCondLst>
                                    <p:cond delay="0"/>
                                  </p:stCondLst>
                                  <p:childTnLst>
                                    <p:anim calcmode="lin" valueType="num">
                                      <p:cBhvr additive="base">
                                        <p:cTn id="141" dur="2000"/>
                                        <p:tgtEl>
                                          <p:spTgt spid="4"/>
                                        </p:tgtEl>
                                        <p:attrNameLst>
                                          <p:attrName>ppt_x</p:attrName>
                                        </p:attrNameLst>
                                      </p:cBhvr>
                                      <p:tavLst>
                                        <p:tav tm="0">
                                          <p:val>
                                            <p:strVal val="ppt_x"/>
                                          </p:val>
                                        </p:tav>
                                        <p:tav tm="100000">
                                          <p:val>
                                            <p:strVal val="1+ppt_w/2"/>
                                          </p:val>
                                        </p:tav>
                                      </p:tavLst>
                                    </p:anim>
                                    <p:anim calcmode="lin" valueType="num">
                                      <p:cBhvr additive="base">
                                        <p:cTn id="142" dur="2000"/>
                                        <p:tgtEl>
                                          <p:spTgt spid="4"/>
                                        </p:tgtEl>
                                        <p:attrNameLst>
                                          <p:attrName>ppt_y</p:attrName>
                                        </p:attrNameLst>
                                      </p:cBhvr>
                                      <p:tavLst>
                                        <p:tav tm="0">
                                          <p:val>
                                            <p:strVal val="ppt_y"/>
                                          </p:val>
                                        </p:tav>
                                        <p:tav tm="100000">
                                          <p:val>
                                            <p:strVal val="ppt_y"/>
                                          </p:val>
                                        </p:tav>
                                      </p:tavLst>
                                    </p:anim>
                                    <p:set>
                                      <p:cBhvr>
                                        <p:cTn id="143" dur="1" fill="hold">
                                          <p:stCondLst>
                                            <p:cond delay="1999"/>
                                          </p:stCondLst>
                                        </p:cTn>
                                        <p:tgtEl>
                                          <p:spTgt spid="4"/>
                                        </p:tgtEl>
                                        <p:attrNameLst>
                                          <p:attrName>style.visibility</p:attrName>
                                        </p:attrNameLst>
                                      </p:cBhvr>
                                      <p:to>
                                        <p:strVal val="hidden"/>
                                      </p:to>
                                    </p:set>
                                  </p:childTnLst>
                                </p:cTn>
                              </p:par>
                              <p:par>
                                <p:cTn id="144" presetID="2" presetClass="exit" presetSubtype="2" fill="hold" grpId="3" nodeType="withEffect">
                                  <p:stCondLst>
                                    <p:cond delay="0"/>
                                  </p:stCondLst>
                                  <p:childTnLst>
                                    <p:anim calcmode="lin" valueType="num">
                                      <p:cBhvr additive="base">
                                        <p:cTn id="145" dur="2000"/>
                                        <p:tgtEl>
                                          <p:spTgt spid="6"/>
                                        </p:tgtEl>
                                        <p:attrNameLst>
                                          <p:attrName>ppt_x</p:attrName>
                                        </p:attrNameLst>
                                      </p:cBhvr>
                                      <p:tavLst>
                                        <p:tav tm="0">
                                          <p:val>
                                            <p:strVal val="ppt_x"/>
                                          </p:val>
                                        </p:tav>
                                        <p:tav tm="100000">
                                          <p:val>
                                            <p:strVal val="1+ppt_w/2"/>
                                          </p:val>
                                        </p:tav>
                                      </p:tavLst>
                                    </p:anim>
                                    <p:anim calcmode="lin" valueType="num">
                                      <p:cBhvr additive="base">
                                        <p:cTn id="146" dur="2000"/>
                                        <p:tgtEl>
                                          <p:spTgt spid="6"/>
                                        </p:tgtEl>
                                        <p:attrNameLst>
                                          <p:attrName>ppt_y</p:attrName>
                                        </p:attrNameLst>
                                      </p:cBhvr>
                                      <p:tavLst>
                                        <p:tav tm="0">
                                          <p:val>
                                            <p:strVal val="ppt_y"/>
                                          </p:val>
                                        </p:tav>
                                        <p:tav tm="100000">
                                          <p:val>
                                            <p:strVal val="ppt_y"/>
                                          </p:val>
                                        </p:tav>
                                      </p:tavLst>
                                    </p:anim>
                                    <p:set>
                                      <p:cBhvr>
                                        <p:cTn id="147" dur="1" fill="hold">
                                          <p:stCondLst>
                                            <p:cond delay="1999"/>
                                          </p:stCondLst>
                                        </p:cTn>
                                        <p:tgtEl>
                                          <p:spTgt spid="6"/>
                                        </p:tgtEl>
                                        <p:attrNameLst>
                                          <p:attrName>style.visibility</p:attrName>
                                        </p:attrNameLst>
                                      </p:cBhvr>
                                      <p:to>
                                        <p:strVal val="hidden"/>
                                      </p:to>
                                    </p:set>
                                  </p:childTnLst>
                                </p:cTn>
                              </p:par>
                              <p:par>
                                <p:cTn id="148" presetID="2" presetClass="exit" presetSubtype="2" fill="hold" grpId="3" nodeType="withEffect">
                                  <p:stCondLst>
                                    <p:cond delay="0"/>
                                  </p:stCondLst>
                                  <p:childTnLst>
                                    <p:anim calcmode="lin" valueType="num">
                                      <p:cBhvr additive="base">
                                        <p:cTn id="149" dur="2000"/>
                                        <p:tgtEl>
                                          <p:spTgt spid="8"/>
                                        </p:tgtEl>
                                        <p:attrNameLst>
                                          <p:attrName>ppt_x</p:attrName>
                                        </p:attrNameLst>
                                      </p:cBhvr>
                                      <p:tavLst>
                                        <p:tav tm="0">
                                          <p:val>
                                            <p:strVal val="ppt_x"/>
                                          </p:val>
                                        </p:tav>
                                        <p:tav tm="100000">
                                          <p:val>
                                            <p:strVal val="1+ppt_w/2"/>
                                          </p:val>
                                        </p:tav>
                                      </p:tavLst>
                                    </p:anim>
                                    <p:anim calcmode="lin" valueType="num">
                                      <p:cBhvr additive="base">
                                        <p:cTn id="150" dur="2000"/>
                                        <p:tgtEl>
                                          <p:spTgt spid="8"/>
                                        </p:tgtEl>
                                        <p:attrNameLst>
                                          <p:attrName>ppt_y</p:attrName>
                                        </p:attrNameLst>
                                      </p:cBhvr>
                                      <p:tavLst>
                                        <p:tav tm="0">
                                          <p:val>
                                            <p:strVal val="ppt_y"/>
                                          </p:val>
                                        </p:tav>
                                        <p:tav tm="100000">
                                          <p:val>
                                            <p:strVal val="ppt_y"/>
                                          </p:val>
                                        </p:tav>
                                      </p:tavLst>
                                    </p:anim>
                                    <p:set>
                                      <p:cBhvr>
                                        <p:cTn id="151" dur="1" fill="hold">
                                          <p:stCondLst>
                                            <p:cond delay="1999"/>
                                          </p:stCondLst>
                                        </p:cTn>
                                        <p:tgtEl>
                                          <p:spTgt spid="8"/>
                                        </p:tgtEl>
                                        <p:attrNameLst>
                                          <p:attrName>style.visibility</p:attrName>
                                        </p:attrNameLst>
                                      </p:cBhvr>
                                      <p:to>
                                        <p:strVal val="hidden"/>
                                      </p:to>
                                    </p:set>
                                  </p:childTnLst>
                                </p:cTn>
                              </p:par>
                              <p:par>
                                <p:cTn id="152" presetID="2" presetClass="exit" presetSubtype="2" fill="hold" grpId="3" nodeType="withEffect">
                                  <p:stCondLst>
                                    <p:cond delay="0"/>
                                  </p:stCondLst>
                                  <p:childTnLst>
                                    <p:anim calcmode="lin" valueType="num">
                                      <p:cBhvr additive="base">
                                        <p:cTn id="153" dur="2000"/>
                                        <p:tgtEl>
                                          <p:spTgt spid="10"/>
                                        </p:tgtEl>
                                        <p:attrNameLst>
                                          <p:attrName>ppt_x</p:attrName>
                                        </p:attrNameLst>
                                      </p:cBhvr>
                                      <p:tavLst>
                                        <p:tav tm="0">
                                          <p:val>
                                            <p:strVal val="ppt_x"/>
                                          </p:val>
                                        </p:tav>
                                        <p:tav tm="100000">
                                          <p:val>
                                            <p:strVal val="1+ppt_w/2"/>
                                          </p:val>
                                        </p:tav>
                                      </p:tavLst>
                                    </p:anim>
                                    <p:anim calcmode="lin" valueType="num">
                                      <p:cBhvr additive="base">
                                        <p:cTn id="154" dur="2000"/>
                                        <p:tgtEl>
                                          <p:spTgt spid="10"/>
                                        </p:tgtEl>
                                        <p:attrNameLst>
                                          <p:attrName>ppt_y</p:attrName>
                                        </p:attrNameLst>
                                      </p:cBhvr>
                                      <p:tavLst>
                                        <p:tav tm="0">
                                          <p:val>
                                            <p:strVal val="ppt_y"/>
                                          </p:val>
                                        </p:tav>
                                        <p:tav tm="100000">
                                          <p:val>
                                            <p:strVal val="ppt_y"/>
                                          </p:val>
                                        </p:tav>
                                      </p:tavLst>
                                    </p:anim>
                                    <p:set>
                                      <p:cBhvr>
                                        <p:cTn id="155" dur="1" fill="hold">
                                          <p:stCondLst>
                                            <p:cond delay="1999"/>
                                          </p:stCondLst>
                                        </p:cTn>
                                        <p:tgtEl>
                                          <p:spTgt spid="10"/>
                                        </p:tgtEl>
                                        <p:attrNameLst>
                                          <p:attrName>style.visibility</p:attrName>
                                        </p:attrNameLst>
                                      </p:cBhvr>
                                      <p:to>
                                        <p:strVal val="hidden"/>
                                      </p:to>
                                    </p:set>
                                  </p:childTnLst>
                                </p:cTn>
                              </p:par>
                              <p:par>
                                <p:cTn id="156" presetID="2" presetClass="exit" presetSubtype="2" fill="hold" grpId="3" nodeType="withEffect">
                                  <p:stCondLst>
                                    <p:cond delay="0"/>
                                  </p:stCondLst>
                                  <p:childTnLst>
                                    <p:anim calcmode="lin" valueType="num">
                                      <p:cBhvr additive="base">
                                        <p:cTn id="157" dur="2000"/>
                                        <p:tgtEl>
                                          <p:spTgt spid="11"/>
                                        </p:tgtEl>
                                        <p:attrNameLst>
                                          <p:attrName>ppt_x</p:attrName>
                                        </p:attrNameLst>
                                      </p:cBhvr>
                                      <p:tavLst>
                                        <p:tav tm="0">
                                          <p:val>
                                            <p:strVal val="ppt_x"/>
                                          </p:val>
                                        </p:tav>
                                        <p:tav tm="100000">
                                          <p:val>
                                            <p:strVal val="1+ppt_w/2"/>
                                          </p:val>
                                        </p:tav>
                                      </p:tavLst>
                                    </p:anim>
                                    <p:anim calcmode="lin" valueType="num">
                                      <p:cBhvr additive="base">
                                        <p:cTn id="158" dur="2000"/>
                                        <p:tgtEl>
                                          <p:spTgt spid="11"/>
                                        </p:tgtEl>
                                        <p:attrNameLst>
                                          <p:attrName>ppt_y</p:attrName>
                                        </p:attrNameLst>
                                      </p:cBhvr>
                                      <p:tavLst>
                                        <p:tav tm="0">
                                          <p:val>
                                            <p:strVal val="ppt_y"/>
                                          </p:val>
                                        </p:tav>
                                        <p:tav tm="100000">
                                          <p:val>
                                            <p:strVal val="ppt_y"/>
                                          </p:val>
                                        </p:tav>
                                      </p:tavLst>
                                    </p:anim>
                                    <p:set>
                                      <p:cBhvr>
                                        <p:cTn id="159" dur="1" fill="hold">
                                          <p:stCondLst>
                                            <p:cond delay="1999"/>
                                          </p:stCondLst>
                                        </p:cTn>
                                        <p:tgtEl>
                                          <p:spTgt spid="11"/>
                                        </p:tgtEl>
                                        <p:attrNameLst>
                                          <p:attrName>style.visibility</p:attrName>
                                        </p:attrNameLst>
                                      </p:cBhvr>
                                      <p:to>
                                        <p:strVal val="hidden"/>
                                      </p:to>
                                    </p:set>
                                  </p:childTnLst>
                                </p:cTn>
                              </p:par>
                              <p:par>
                                <p:cTn id="160" presetID="2" presetClass="exit" presetSubtype="2" fill="hold" grpId="3" nodeType="withEffect">
                                  <p:stCondLst>
                                    <p:cond delay="0"/>
                                  </p:stCondLst>
                                  <p:childTnLst>
                                    <p:anim calcmode="lin" valueType="num">
                                      <p:cBhvr additive="base">
                                        <p:cTn id="161" dur="2000"/>
                                        <p:tgtEl>
                                          <p:spTgt spid="12"/>
                                        </p:tgtEl>
                                        <p:attrNameLst>
                                          <p:attrName>ppt_x</p:attrName>
                                        </p:attrNameLst>
                                      </p:cBhvr>
                                      <p:tavLst>
                                        <p:tav tm="0">
                                          <p:val>
                                            <p:strVal val="ppt_x"/>
                                          </p:val>
                                        </p:tav>
                                        <p:tav tm="100000">
                                          <p:val>
                                            <p:strVal val="1+ppt_w/2"/>
                                          </p:val>
                                        </p:tav>
                                      </p:tavLst>
                                    </p:anim>
                                    <p:anim calcmode="lin" valueType="num">
                                      <p:cBhvr additive="base">
                                        <p:cTn id="162" dur="2000"/>
                                        <p:tgtEl>
                                          <p:spTgt spid="12"/>
                                        </p:tgtEl>
                                        <p:attrNameLst>
                                          <p:attrName>ppt_y</p:attrName>
                                        </p:attrNameLst>
                                      </p:cBhvr>
                                      <p:tavLst>
                                        <p:tav tm="0">
                                          <p:val>
                                            <p:strVal val="ppt_y"/>
                                          </p:val>
                                        </p:tav>
                                        <p:tav tm="100000">
                                          <p:val>
                                            <p:strVal val="ppt_y"/>
                                          </p:val>
                                        </p:tav>
                                      </p:tavLst>
                                    </p:anim>
                                    <p:set>
                                      <p:cBhvr>
                                        <p:cTn id="163" dur="1" fill="hold">
                                          <p:stCondLst>
                                            <p:cond delay="1999"/>
                                          </p:stCondLst>
                                        </p:cTn>
                                        <p:tgtEl>
                                          <p:spTgt spid="12"/>
                                        </p:tgtEl>
                                        <p:attrNameLst>
                                          <p:attrName>style.visibility</p:attrName>
                                        </p:attrNameLst>
                                      </p:cBhvr>
                                      <p:to>
                                        <p:strVal val="hidden"/>
                                      </p:to>
                                    </p:set>
                                  </p:childTnLst>
                                </p:cTn>
                              </p:par>
                              <p:par>
                                <p:cTn id="164" presetID="19" presetClass="exit" presetSubtype="5" fill="hold" grpId="4" nodeType="withEffect">
                                  <p:stCondLst>
                                    <p:cond delay="0"/>
                                  </p:stCondLst>
                                  <p:childTnLst>
                                    <p:anim calcmode="lin" valueType="num">
                                      <p:cBhvr>
                                        <p:cTn id="165" dur="2000"/>
                                        <p:tgtEl>
                                          <p:spTgt spid="4"/>
                                        </p:tgtEl>
                                        <p:attrNameLst>
                                          <p:attrName>ppt_w</p:attrName>
                                        </p:attrNameLst>
                                      </p:cBhvr>
                                      <p:tavLst>
                                        <p:tav tm="0">
                                          <p:val>
                                            <p:strVal val="ppt_w"/>
                                          </p:val>
                                        </p:tav>
                                        <p:tav tm="100000">
                                          <p:val>
                                            <p:strVal val="ppt_w"/>
                                          </p:val>
                                        </p:tav>
                                      </p:tavLst>
                                    </p:anim>
                                    <p:anim calcmode="lin" valueType="num">
                                      <p:cBhvr>
                                        <p:cTn id="166"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7" dur="1" fill="hold">
                                          <p:stCondLst>
                                            <p:cond delay="1999"/>
                                          </p:stCondLst>
                                        </p:cTn>
                                        <p:tgtEl>
                                          <p:spTgt spid="4"/>
                                        </p:tgtEl>
                                        <p:attrNameLst>
                                          <p:attrName>style.visibility</p:attrName>
                                        </p:attrNameLst>
                                      </p:cBhvr>
                                      <p:to>
                                        <p:strVal val="hidden"/>
                                      </p:to>
                                    </p:set>
                                  </p:childTnLst>
                                </p:cTn>
                              </p:par>
                              <p:par>
                                <p:cTn id="168" presetID="19" presetClass="exit" presetSubtype="5" fill="hold" grpId="4" nodeType="withEffect">
                                  <p:stCondLst>
                                    <p:cond delay="0"/>
                                  </p:stCondLst>
                                  <p:childTnLst>
                                    <p:anim calcmode="lin" valueType="num">
                                      <p:cBhvr>
                                        <p:cTn id="169" dur="2000"/>
                                        <p:tgtEl>
                                          <p:spTgt spid="6"/>
                                        </p:tgtEl>
                                        <p:attrNameLst>
                                          <p:attrName>ppt_w</p:attrName>
                                        </p:attrNameLst>
                                      </p:cBhvr>
                                      <p:tavLst>
                                        <p:tav tm="0">
                                          <p:val>
                                            <p:strVal val="ppt_w"/>
                                          </p:val>
                                        </p:tav>
                                        <p:tav tm="100000">
                                          <p:val>
                                            <p:strVal val="ppt_w"/>
                                          </p:val>
                                        </p:tav>
                                      </p:tavLst>
                                    </p:anim>
                                    <p:anim calcmode="lin" valueType="num">
                                      <p:cBhvr>
                                        <p:cTn id="170"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1" dur="1" fill="hold">
                                          <p:stCondLst>
                                            <p:cond delay="1999"/>
                                          </p:stCondLst>
                                        </p:cTn>
                                        <p:tgtEl>
                                          <p:spTgt spid="6"/>
                                        </p:tgtEl>
                                        <p:attrNameLst>
                                          <p:attrName>style.visibility</p:attrName>
                                        </p:attrNameLst>
                                      </p:cBhvr>
                                      <p:to>
                                        <p:strVal val="hidden"/>
                                      </p:to>
                                    </p:set>
                                  </p:childTnLst>
                                </p:cTn>
                              </p:par>
                              <p:par>
                                <p:cTn id="172" presetID="19" presetClass="exit" presetSubtype="5" fill="hold" grpId="4" nodeType="withEffect">
                                  <p:stCondLst>
                                    <p:cond delay="0"/>
                                  </p:stCondLst>
                                  <p:childTnLst>
                                    <p:anim calcmode="lin" valueType="num">
                                      <p:cBhvr>
                                        <p:cTn id="173" dur="2000"/>
                                        <p:tgtEl>
                                          <p:spTgt spid="8"/>
                                        </p:tgtEl>
                                        <p:attrNameLst>
                                          <p:attrName>ppt_w</p:attrName>
                                        </p:attrNameLst>
                                      </p:cBhvr>
                                      <p:tavLst>
                                        <p:tav tm="0">
                                          <p:val>
                                            <p:strVal val="ppt_w"/>
                                          </p:val>
                                        </p:tav>
                                        <p:tav tm="100000">
                                          <p:val>
                                            <p:strVal val="ppt_w"/>
                                          </p:val>
                                        </p:tav>
                                      </p:tavLst>
                                    </p:anim>
                                    <p:anim calcmode="lin" valueType="num">
                                      <p:cBhvr>
                                        <p:cTn id="174"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5" dur="1" fill="hold">
                                          <p:stCondLst>
                                            <p:cond delay="1999"/>
                                          </p:stCondLst>
                                        </p:cTn>
                                        <p:tgtEl>
                                          <p:spTgt spid="8"/>
                                        </p:tgtEl>
                                        <p:attrNameLst>
                                          <p:attrName>style.visibility</p:attrName>
                                        </p:attrNameLst>
                                      </p:cBhvr>
                                      <p:to>
                                        <p:strVal val="hidden"/>
                                      </p:to>
                                    </p:set>
                                  </p:childTnLst>
                                </p:cTn>
                              </p:par>
                              <p:par>
                                <p:cTn id="176" presetID="19" presetClass="exit" presetSubtype="5" fill="hold" grpId="4" nodeType="withEffect">
                                  <p:stCondLst>
                                    <p:cond delay="0"/>
                                  </p:stCondLst>
                                  <p:childTnLst>
                                    <p:anim calcmode="lin" valueType="num">
                                      <p:cBhvr>
                                        <p:cTn id="177" dur="2000"/>
                                        <p:tgtEl>
                                          <p:spTgt spid="10"/>
                                        </p:tgtEl>
                                        <p:attrNameLst>
                                          <p:attrName>ppt_w</p:attrName>
                                        </p:attrNameLst>
                                      </p:cBhvr>
                                      <p:tavLst>
                                        <p:tav tm="0">
                                          <p:val>
                                            <p:strVal val="ppt_w"/>
                                          </p:val>
                                        </p:tav>
                                        <p:tav tm="100000">
                                          <p:val>
                                            <p:strVal val="ppt_w"/>
                                          </p:val>
                                        </p:tav>
                                      </p:tavLst>
                                    </p:anim>
                                    <p:anim calcmode="lin" valueType="num">
                                      <p:cBhvr>
                                        <p:cTn id="178"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9" dur="1" fill="hold">
                                          <p:stCondLst>
                                            <p:cond delay="1999"/>
                                          </p:stCondLst>
                                        </p:cTn>
                                        <p:tgtEl>
                                          <p:spTgt spid="10"/>
                                        </p:tgtEl>
                                        <p:attrNameLst>
                                          <p:attrName>style.visibility</p:attrName>
                                        </p:attrNameLst>
                                      </p:cBhvr>
                                      <p:to>
                                        <p:strVal val="hidden"/>
                                      </p:to>
                                    </p:set>
                                  </p:childTnLst>
                                </p:cTn>
                              </p:par>
                              <p:par>
                                <p:cTn id="180" presetID="19" presetClass="exit" presetSubtype="5" fill="hold" grpId="4" nodeType="withEffect">
                                  <p:stCondLst>
                                    <p:cond delay="0"/>
                                  </p:stCondLst>
                                  <p:childTnLst>
                                    <p:anim calcmode="lin" valueType="num">
                                      <p:cBhvr>
                                        <p:cTn id="181" dur="2000"/>
                                        <p:tgtEl>
                                          <p:spTgt spid="11"/>
                                        </p:tgtEl>
                                        <p:attrNameLst>
                                          <p:attrName>ppt_w</p:attrName>
                                        </p:attrNameLst>
                                      </p:cBhvr>
                                      <p:tavLst>
                                        <p:tav tm="0">
                                          <p:val>
                                            <p:strVal val="ppt_w"/>
                                          </p:val>
                                        </p:tav>
                                        <p:tav tm="100000">
                                          <p:val>
                                            <p:strVal val="ppt_w"/>
                                          </p:val>
                                        </p:tav>
                                      </p:tavLst>
                                    </p:anim>
                                    <p:anim calcmode="lin" valueType="num">
                                      <p:cBhvr>
                                        <p:cTn id="182"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3" dur="1" fill="hold">
                                          <p:stCondLst>
                                            <p:cond delay="1999"/>
                                          </p:stCondLst>
                                        </p:cTn>
                                        <p:tgtEl>
                                          <p:spTgt spid="11"/>
                                        </p:tgtEl>
                                        <p:attrNameLst>
                                          <p:attrName>style.visibility</p:attrName>
                                        </p:attrNameLst>
                                      </p:cBhvr>
                                      <p:to>
                                        <p:strVal val="hidden"/>
                                      </p:to>
                                    </p:set>
                                  </p:childTnLst>
                                </p:cTn>
                              </p:par>
                              <p:par>
                                <p:cTn id="184" presetID="19" presetClass="exit" presetSubtype="5" fill="hold" grpId="4" nodeType="withEffect">
                                  <p:stCondLst>
                                    <p:cond delay="0"/>
                                  </p:stCondLst>
                                  <p:childTnLst>
                                    <p:anim calcmode="lin" valueType="num">
                                      <p:cBhvr>
                                        <p:cTn id="185" dur="2000"/>
                                        <p:tgtEl>
                                          <p:spTgt spid="12"/>
                                        </p:tgtEl>
                                        <p:attrNameLst>
                                          <p:attrName>ppt_w</p:attrName>
                                        </p:attrNameLst>
                                      </p:cBhvr>
                                      <p:tavLst>
                                        <p:tav tm="0">
                                          <p:val>
                                            <p:strVal val="ppt_w"/>
                                          </p:val>
                                        </p:tav>
                                        <p:tav tm="100000">
                                          <p:val>
                                            <p:strVal val="ppt_w"/>
                                          </p:val>
                                        </p:tav>
                                      </p:tavLst>
                                    </p:anim>
                                    <p:anim calcmode="lin" valueType="num">
                                      <p:cBhvr>
                                        <p:cTn id="186"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7" dur="1" fill="hold">
                                          <p:stCondLst>
                                            <p:cond delay="1999"/>
                                          </p:stCondLst>
                                        </p:cTn>
                                        <p:tgtEl>
                                          <p:spTgt spid="12"/>
                                        </p:tgtEl>
                                        <p:attrNameLst>
                                          <p:attrName>style.visibility</p:attrName>
                                        </p:attrNameLst>
                                      </p:cBhvr>
                                      <p:to>
                                        <p:strVal val="hidden"/>
                                      </p:to>
                                    </p:set>
                                  </p:childTnLst>
                                </p:cTn>
                              </p:par>
                              <p:par>
                                <p:cTn id="188" presetID="2" presetClass="exit" presetSubtype="8" fill="hold" grpId="3" nodeType="withEffect">
                                  <p:stCondLst>
                                    <p:cond delay="0"/>
                                  </p:stCondLst>
                                  <p:childTnLst>
                                    <p:anim calcmode="lin" valueType="num">
                                      <p:cBhvr additive="base">
                                        <p:cTn id="189" dur="2000"/>
                                        <p:tgtEl>
                                          <p:spTgt spid="5"/>
                                        </p:tgtEl>
                                        <p:attrNameLst>
                                          <p:attrName>ppt_x</p:attrName>
                                        </p:attrNameLst>
                                      </p:cBhvr>
                                      <p:tavLst>
                                        <p:tav tm="0">
                                          <p:val>
                                            <p:strVal val="ppt_x"/>
                                          </p:val>
                                        </p:tav>
                                        <p:tav tm="100000">
                                          <p:val>
                                            <p:strVal val="0-ppt_w/2"/>
                                          </p:val>
                                        </p:tav>
                                      </p:tavLst>
                                    </p:anim>
                                    <p:anim calcmode="lin" valueType="num">
                                      <p:cBhvr additive="base">
                                        <p:cTn id="190" dur="2000"/>
                                        <p:tgtEl>
                                          <p:spTgt spid="5"/>
                                        </p:tgtEl>
                                        <p:attrNameLst>
                                          <p:attrName>ppt_y</p:attrName>
                                        </p:attrNameLst>
                                      </p:cBhvr>
                                      <p:tavLst>
                                        <p:tav tm="0">
                                          <p:val>
                                            <p:strVal val="ppt_y"/>
                                          </p:val>
                                        </p:tav>
                                        <p:tav tm="100000">
                                          <p:val>
                                            <p:strVal val="ppt_y"/>
                                          </p:val>
                                        </p:tav>
                                      </p:tavLst>
                                    </p:anim>
                                    <p:set>
                                      <p:cBhvr>
                                        <p:cTn id="191" dur="1" fill="hold">
                                          <p:stCondLst>
                                            <p:cond delay="1999"/>
                                          </p:stCondLst>
                                        </p:cTn>
                                        <p:tgtEl>
                                          <p:spTgt spid="5"/>
                                        </p:tgtEl>
                                        <p:attrNameLst>
                                          <p:attrName>style.visibility</p:attrName>
                                        </p:attrNameLst>
                                      </p:cBhvr>
                                      <p:to>
                                        <p:strVal val="hidden"/>
                                      </p:to>
                                    </p:set>
                                  </p:childTnLst>
                                </p:cTn>
                              </p:par>
                              <p:par>
                                <p:cTn id="192" presetID="2" presetClass="exit" presetSubtype="8" fill="hold" grpId="3" nodeType="withEffect">
                                  <p:stCondLst>
                                    <p:cond delay="0"/>
                                  </p:stCondLst>
                                  <p:childTnLst>
                                    <p:anim calcmode="lin" valueType="num">
                                      <p:cBhvr additive="base">
                                        <p:cTn id="193" dur="2000"/>
                                        <p:tgtEl>
                                          <p:spTgt spid="7"/>
                                        </p:tgtEl>
                                        <p:attrNameLst>
                                          <p:attrName>ppt_x</p:attrName>
                                        </p:attrNameLst>
                                      </p:cBhvr>
                                      <p:tavLst>
                                        <p:tav tm="0">
                                          <p:val>
                                            <p:strVal val="ppt_x"/>
                                          </p:val>
                                        </p:tav>
                                        <p:tav tm="100000">
                                          <p:val>
                                            <p:strVal val="0-ppt_w/2"/>
                                          </p:val>
                                        </p:tav>
                                      </p:tavLst>
                                    </p:anim>
                                    <p:anim calcmode="lin" valueType="num">
                                      <p:cBhvr additive="base">
                                        <p:cTn id="194" dur="2000"/>
                                        <p:tgtEl>
                                          <p:spTgt spid="7"/>
                                        </p:tgtEl>
                                        <p:attrNameLst>
                                          <p:attrName>ppt_y</p:attrName>
                                        </p:attrNameLst>
                                      </p:cBhvr>
                                      <p:tavLst>
                                        <p:tav tm="0">
                                          <p:val>
                                            <p:strVal val="ppt_y"/>
                                          </p:val>
                                        </p:tav>
                                        <p:tav tm="100000">
                                          <p:val>
                                            <p:strVal val="ppt_y"/>
                                          </p:val>
                                        </p:tav>
                                      </p:tavLst>
                                    </p:anim>
                                    <p:set>
                                      <p:cBhvr>
                                        <p:cTn id="195" dur="1" fill="hold">
                                          <p:stCondLst>
                                            <p:cond delay="1999"/>
                                          </p:stCondLst>
                                        </p:cTn>
                                        <p:tgtEl>
                                          <p:spTgt spid="7"/>
                                        </p:tgtEl>
                                        <p:attrNameLst>
                                          <p:attrName>style.visibility</p:attrName>
                                        </p:attrNameLst>
                                      </p:cBhvr>
                                      <p:to>
                                        <p:strVal val="hidden"/>
                                      </p:to>
                                    </p:set>
                                  </p:childTnLst>
                                </p:cTn>
                              </p:par>
                              <p:par>
                                <p:cTn id="196" presetID="2" presetClass="exit" presetSubtype="8" fill="hold" grpId="3" nodeType="withEffect">
                                  <p:stCondLst>
                                    <p:cond delay="0"/>
                                  </p:stCondLst>
                                  <p:childTnLst>
                                    <p:anim calcmode="lin" valueType="num">
                                      <p:cBhvr additive="base">
                                        <p:cTn id="197" dur="2000"/>
                                        <p:tgtEl>
                                          <p:spTgt spid="9"/>
                                        </p:tgtEl>
                                        <p:attrNameLst>
                                          <p:attrName>ppt_x</p:attrName>
                                        </p:attrNameLst>
                                      </p:cBhvr>
                                      <p:tavLst>
                                        <p:tav tm="0">
                                          <p:val>
                                            <p:strVal val="ppt_x"/>
                                          </p:val>
                                        </p:tav>
                                        <p:tav tm="100000">
                                          <p:val>
                                            <p:strVal val="0-ppt_w/2"/>
                                          </p:val>
                                        </p:tav>
                                      </p:tavLst>
                                    </p:anim>
                                    <p:anim calcmode="lin" valueType="num">
                                      <p:cBhvr additive="base">
                                        <p:cTn id="198" dur="2000"/>
                                        <p:tgtEl>
                                          <p:spTgt spid="9"/>
                                        </p:tgtEl>
                                        <p:attrNameLst>
                                          <p:attrName>ppt_y</p:attrName>
                                        </p:attrNameLst>
                                      </p:cBhvr>
                                      <p:tavLst>
                                        <p:tav tm="0">
                                          <p:val>
                                            <p:strVal val="ppt_y"/>
                                          </p:val>
                                        </p:tav>
                                        <p:tav tm="100000">
                                          <p:val>
                                            <p:strVal val="ppt_y"/>
                                          </p:val>
                                        </p:tav>
                                      </p:tavLst>
                                    </p:anim>
                                    <p:set>
                                      <p:cBhvr>
                                        <p:cTn id="199" dur="1" fill="hold">
                                          <p:stCondLst>
                                            <p:cond delay="1999"/>
                                          </p:stCondLst>
                                        </p:cTn>
                                        <p:tgtEl>
                                          <p:spTgt spid="9"/>
                                        </p:tgtEl>
                                        <p:attrNameLst>
                                          <p:attrName>style.visibility</p:attrName>
                                        </p:attrNameLst>
                                      </p:cBhvr>
                                      <p:to>
                                        <p:strVal val="hidden"/>
                                      </p:to>
                                    </p:set>
                                  </p:childTnLst>
                                </p:cTn>
                              </p:par>
                              <p:par>
                                <p:cTn id="200" presetID="2" presetClass="exit" presetSubtype="8" fill="hold" grpId="3" nodeType="withEffect">
                                  <p:stCondLst>
                                    <p:cond delay="0"/>
                                  </p:stCondLst>
                                  <p:childTnLst>
                                    <p:anim calcmode="lin" valueType="num">
                                      <p:cBhvr additive="base">
                                        <p:cTn id="201" dur="2000"/>
                                        <p:tgtEl>
                                          <p:spTgt spid="13"/>
                                        </p:tgtEl>
                                        <p:attrNameLst>
                                          <p:attrName>ppt_x</p:attrName>
                                        </p:attrNameLst>
                                      </p:cBhvr>
                                      <p:tavLst>
                                        <p:tav tm="0">
                                          <p:val>
                                            <p:strVal val="ppt_x"/>
                                          </p:val>
                                        </p:tav>
                                        <p:tav tm="100000">
                                          <p:val>
                                            <p:strVal val="0-ppt_w/2"/>
                                          </p:val>
                                        </p:tav>
                                      </p:tavLst>
                                    </p:anim>
                                    <p:anim calcmode="lin" valueType="num">
                                      <p:cBhvr additive="base">
                                        <p:cTn id="202" dur="2000"/>
                                        <p:tgtEl>
                                          <p:spTgt spid="13"/>
                                        </p:tgtEl>
                                        <p:attrNameLst>
                                          <p:attrName>ppt_y</p:attrName>
                                        </p:attrNameLst>
                                      </p:cBhvr>
                                      <p:tavLst>
                                        <p:tav tm="0">
                                          <p:val>
                                            <p:strVal val="ppt_y"/>
                                          </p:val>
                                        </p:tav>
                                        <p:tav tm="100000">
                                          <p:val>
                                            <p:strVal val="ppt_y"/>
                                          </p:val>
                                        </p:tav>
                                      </p:tavLst>
                                    </p:anim>
                                    <p:set>
                                      <p:cBhvr>
                                        <p:cTn id="203" dur="1" fill="hold">
                                          <p:stCondLst>
                                            <p:cond delay="1999"/>
                                          </p:stCondLst>
                                        </p:cTn>
                                        <p:tgtEl>
                                          <p:spTgt spid="13"/>
                                        </p:tgtEl>
                                        <p:attrNameLst>
                                          <p:attrName>style.visibility</p:attrName>
                                        </p:attrNameLst>
                                      </p:cBhvr>
                                      <p:to>
                                        <p:strVal val="hidden"/>
                                      </p:to>
                                    </p:set>
                                  </p:childTnLst>
                                </p:cTn>
                              </p:par>
                              <p:par>
                                <p:cTn id="204" presetID="2" presetClass="exit" presetSubtype="8" fill="hold" grpId="3" nodeType="withEffect">
                                  <p:stCondLst>
                                    <p:cond delay="0"/>
                                  </p:stCondLst>
                                  <p:childTnLst>
                                    <p:anim calcmode="lin" valueType="num">
                                      <p:cBhvr additive="base">
                                        <p:cTn id="205" dur="2000"/>
                                        <p:tgtEl>
                                          <p:spTgt spid="14"/>
                                        </p:tgtEl>
                                        <p:attrNameLst>
                                          <p:attrName>ppt_x</p:attrName>
                                        </p:attrNameLst>
                                      </p:cBhvr>
                                      <p:tavLst>
                                        <p:tav tm="0">
                                          <p:val>
                                            <p:strVal val="ppt_x"/>
                                          </p:val>
                                        </p:tav>
                                        <p:tav tm="100000">
                                          <p:val>
                                            <p:strVal val="0-ppt_w/2"/>
                                          </p:val>
                                        </p:tav>
                                      </p:tavLst>
                                    </p:anim>
                                    <p:anim calcmode="lin" valueType="num">
                                      <p:cBhvr additive="base">
                                        <p:cTn id="206" dur="2000"/>
                                        <p:tgtEl>
                                          <p:spTgt spid="14"/>
                                        </p:tgtEl>
                                        <p:attrNameLst>
                                          <p:attrName>ppt_y</p:attrName>
                                        </p:attrNameLst>
                                      </p:cBhvr>
                                      <p:tavLst>
                                        <p:tav tm="0">
                                          <p:val>
                                            <p:strVal val="ppt_y"/>
                                          </p:val>
                                        </p:tav>
                                        <p:tav tm="100000">
                                          <p:val>
                                            <p:strVal val="ppt_y"/>
                                          </p:val>
                                        </p:tav>
                                      </p:tavLst>
                                    </p:anim>
                                    <p:set>
                                      <p:cBhvr>
                                        <p:cTn id="207" dur="1" fill="hold">
                                          <p:stCondLst>
                                            <p:cond delay="1999"/>
                                          </p:stCondLst>
                                        </p:cTn>
                                        <p:tgtEl>
                                          <p:spTgt spid="14"/>
                                        </p:tgtEl>
                                        <p:attrNameLst>
                                          <p:attrName>style.visibility</p:attrName>
                                        </p:attrNameLst>
                                      </p:cBhvr>
                                      <p:to>
                                        <p:strVal val="hidden"/>
                                      </p:to>
                                    </p:set>
                                  </p:childTnLst>
                                </p:cTn>
                              </p:par>
                              <p:par>
                                <p:cTn id="208" presetID="2" presetClass="exit" presetSubtype="8" fill="hold" grpId="3" nodeType="withEffect">
                                  <p:stCondLst>
                                    <p:cond delay="0"/>
                                  </p:stCondLst>
                                  <p:childTnLst>
                                    <p:anim calcmode="lin" valueType="num">
                                      <p:cBhvr additive="base">
                                        <p:cTn id="209" dur="2000"/>
                                        <p:tgtEl>
                                          <p:spTgt spid="15"/>
                                        </p:tgtEl>
                                        <p:attrNameLst>
                                          <p:attrName>ppt_x</p:attrName>
                                        </p:attrNameLst>
                                      </p:cBhvr>
                                      <p:tavLst>
                                        <p:tav tm="0">
                                          <p:val>
                                            <p:strVal val="ppt_x"/>
                                          </p:val>
                                        </p:tav>
                                        <p:tav tm="100000">
                                          <p:val>
                                            <p:strVal val="0-ppt_w/2"/>
                                          </p:val>
                                        </p:tav>
                                      </p:tavLst>
                                    </p:anim>
                                    <p:anim calcmode="lin" valueType="num">
                                      <p:cBhvr additive="base">
                                        <p:cTn id="210" dur="2000"/>
                                        <p:tgtEl>
                                          <p:spTgt spid="15"/>
                                        </p:tgtEl>
                                        <p:attrNameLst>
                                          <p:attrName>ppt_y</p:attrName>
                                        </p:attrNameLst>
                                      </p:cBhvr>
                                      <p:tavLst>
                                        <p:tav tm="0">
                                          <p:val>
                                            <p:strVal val="ppt_y"/>
                                          </p:val>
                                        </p:tav>
                                        <p:tav tm="100000">
                                          <p:val>
                                            <p:strVal val="ppt_y"/>
                                          </p:val>
                                        </p:tav>
                                      </p:tavLst>
                                    </p:anim>
                                    <p:set>
                                      <p:cBhvr>
                                        <p:cTn id="211" dur="1" fill="hold">
                                          <p:stCondLst>
                                            <p:cond delay="1999"/>
                                          </p:stCondLst>
                                        </p:cTn>
                                        <p:tgtEl>
                                          <p:spTgt spid="15"/>
                                        </p:tgtEl>
                                        <p:attrNameLst>
                                          <p:attrName>style.visibility</p:attrName>
                                        </p:attrNameLst>
                                      </p:cBhvr>
                                      <p:to>
                                        <p:strVal val="hidden"/>
                                      </p:to>
                                    </p:set>
                                  </p:childTnLst>
                                </p:cTn>
                              </p:par>
                              <p:par>
                                <p:cTn id="212" presetID="3" presetClass="exit" presetSubtype="10" fill="hold" grpId="5" nodeType="withEffect">
                                  <p:stCondLst>
                                    <p:cond delay="0"/>
                                  </p:stCondLst>
                                  <p:childTnLst>
                                    <p:animEffect transition="out" filter="blinds(horizontal)">
                                      <p:cBhvr>
                                        <p:cTn id="213" dur="2000"/>
                                        <p:tgtEl>
                                          <p:spTgt spid="4"/>
                                        </p:tgtEl>
                                      </p:cBhvr>
                                    </p:animEffect>
                                    <p:set>
                                      <p:cBhvr>
                                        <p:cTn id="214" dur="1" fill="hold">
                                          <p:stCondLst>
                                            <p:cond delay="1999"/>
                                          </p:stCondLst>
                                        </p:cTn>
                                        <p:tgtEl>
                                          <p:spTgt spid="4"/>
                                        </p:tgtEl>
                                        <p:attrNameLst>
                                          <p:attrName>style.visibility</p:attrName>
                                        </p:attrNameLst>
                                      </p:cBhvr>
                                      <p:to>
                                        <p:strVal val="hidden"/>
                                      </p:to>
                                    </p:set>
                                  </p:childTnLst>
                                </p:cTn>
                              </p:par>
                              <p:par>
                                <p:cTn id="215" presetID="3" presetClass="exit" presetSubtype="10" fill="hold" grpId="5" nodeType="withEffect">
                                  <p:stCondLst>
                                    <p:cond delay="0"/>
                                  </p:stCondLst>
                                  <p:childTnLst>
                                    <p:animEffect transition="out" filter="blinds(horizontal)">
                                      <p:cBhvr>
                                        <p:cTn id="216" dur="2000"/>
                                        <p:tgtEl>
                                          <p:spTgt spid="6"/>
                                        </p:tgtEl>
                                      </p:cBhvr>
                                    </p:animEffect>
                                    <p:set>
                                      <p:cBhvr>
                                        <p:cTn id="217" dur="1" fill="hold">
                                          <p:stCondLst>
                                            <p:cond delay="1999"/>
                                          </p:stCondLst>
                                        </p:cTn>
                                        <p:tgtEl>
                                          <p:spTgt spid="6"/>
                                        </p:tgtEl>
                                        <p:attrNameLst>
                                          <p:attrName>style.visibility</p:attrName>
                                        </p:attrNameLst>
                                      </p:cBhvr>
                                      <p:to>
                                        <p:strVal val="hidden"/>
                                      </p:to>
                                    </p:set>
                                  </p:childTnLst>
                                </p:cTn>
                              </p:par>
                              <p:par>
                                <p:cTn id="218" presetID="3" presetClass="exit" presetSubtype="10" fill="hold" grpId="5" nodeType="withEffect">
                                  <p:stCondLst>
                                    <p:cond delay="0"/>
                                  </p:stCondLst>
                                  <p:childTnLst>
                                    <p:animEffect transition="out" filter="blinds(horizontal)">
                                      <p:cBhvr>
                                        <p:cTn id="219" dur="2000"/>
                                        <p:tgtEl>
                                          <p:spTgt spid="8"/>
                                        </p:tgtEl>
                                      </p:cBhvr>
                                    </p:animEffect>
                                    <p:set>
                                      <p:cBhvr>
                                        <p:cTn id="220" dur="1" fill="hold">
                                          <p:stCondLst>
                                            <p:cond delay="1999"/>
                                          </p:stCondLst>
                                        </p:cTn>
                                        <p:tgtEl>
                                          <p:spTgt spid="8"/>
                                        </p:tgtEl>
                                        <p:attrNameLst>
                                          <p:attrName>style.visibility</p:attrName>
                                        </p:attrNameLst>
                                      </p:cBhvr>
                                      <p:to>
                                        <p:strVal val="hidden"/>
                                      </p:to>
                                    </p:set>
                                  </p:childTnLst>
                                </p:cTn>
                              </p:par>
                              <p:par>
                                <p:cTn id="221" presetID="3" presetClass="exit" presetSubtype="10" fill="hold" grpId="5" nodeType="withEffect">
                                  <p:stCondLst>
                                    <p:cond delay="0"/>
                                  </p:stCondLst>
                                  <p:childTnLst>
                                    <p:animEffect transition="out" filter="blinds(horizontal)">
                                      <p:cBhvr>
                                        <p:cTn id="222" dur="2000"/>
                                        <p:tgtEl>
                                          <p:spTgt spid="10"/>
                                        </p:tgtEl>
                                      </p:cBhvr>
                                    </p:animEffect>
                                    <p:set>
                                      <p:cBhvr>
                                        <p:cTn id="223" dur="1" fill="hold">
                                          <p:stCondLst>
                                            <p:cond delay="1999"/>
                                          </p:stCondLst>
                                        </p:cTn>
                                        <p:tgtEl>
                                          <p:spTgt spid="10"/>
                                        </p:tgtEl>
                                        <p:attrNameLst>
                                          <p:attrName>style.visibility</p:attrName>
                                        </p:attrNameLst>
                                      </p:cBhvr>
                                      <p:to>
                                        <p:strVal val="hidden"/>
                                      </p:to>
                                    </p:set>
                                  </p:childTnLst>
                                </p:cTn>
                              </p:par>
                              <p:par>
                                <p:cTn id="224" presetID="3" presetClass="exit" presetSubtype="10" fill="hold" grpId="5" nodeType="withEffect">
                                  <p:stCondLst>
                                    <p:cond delay="0"/>
                                  </p:stCondLst>
                                  <p:childTnLst>
                                    <p:animEffect transition="out" filter="blinds(horizontal)">
                                      <p:cBhvr>
                                        <p:cTn id="225" dur="2000"/>
                                        <p:tgtEl>
                                          <p:spTgt spid="11"/>
                                        </p:tgtEl>
                                      </p:cBhvr>
                                    </p:animEffect>
                                    <p:set>
                                      <p:cBhvr>
                                        <p:cTn id="226" dur="1" fill="hold">
                                          <p:stCondLst>
                                            <p:cond delay="1999"/>
                                          </p:stCondLst>
                                        </p:cTn>
                                        <p:tgtEl>
                                          <p:spTgt spid="11"/>
                                        </p:tgtEl>
                                        <p:attrNameLst>
                                          <p:attrName>style.visibility</p:attrName>
                                        </p:attrNameLst>
                                      </p:cBhvr>
                                      <p:to>
                                        <p:strVal val="hidden"/>
                                      </p:to>
                                    </p:set>
                                  </p:childTnLst>
                                </p:cTn>
                              </p:par>
                              <p:par>
                                <p:cTn id="227" presetID="3" presetClass="exit" presetSubtype="10" fill="hold" grpId="5" nodeType="withEffect">
                                  <p:stCondLst>
                                    <p:cond delay="0"/>
                                  </p:stCondLst>
                                  <p:childTnLst>
                                    <p:animEffect transition="out" filter="blinds(horizontal)">
                                      <p:cBhvr>
                                        <p:cTn id="228" dur="2000"/>
                                        <p:tgtEl>
                                          <p:spTgt spid="12"/>
                                        </p:tgtEl>
                                      </p:cBhvr>
                                    </p:animEffect>
                                    <p:set>
                                      <p:cBhvr>
                                        <p:cTn id="229" dur="1" fill="hold">
                                          <p:stCondLst>
                                            <p:cond delay="1999"/>
                                          </p:stCondLst>
                                        </p:cTn>
                                        <p:tgtEl>
                                          <p:spTgt spid="12"/>
                                        </p:tgtEl>
                                        <p:attrNameLst>
                                          <p:attrName>style.visibility</p:attrName>
                                        </p:attrNameLst>
                                      </p:cBhvr>
                                      <p:to>
                                        <p:strVal val="hidden"/>
                                      </p:to>
                                    </p:set>
                                  </p:childTnLst>
                                </p:cTn>
                              </p:par>
                              <p:par>
                                <p:cTn id="230" presetID="3" presetClass="exit" presetSubtype="10" fill="hold" grpId="5" nodeType="withEffect">
                                  <p:stCondLst>
                                    <p:cond delay="0"/>
                                  </p:stCondLst>
                                  <p:childTnLst>
                                    <p:animEffect transition="out" filter="blinds(horizontal)">
                                      <p:cBhvr>
                                        <p:cTn id="231" dur="2000"/>
                                        <p:tgtEl>
                                          <p:spTgt spid="5"/>
                                        </p:tgtEl>
                                      </p:cBhvr>
                                    </p:animEffect>
                                    <p:set>
                                      <p:cBhvr>
                                        <p:cTn id="232" dur="1" fill="hold">
                                          <p:stCondLst>
                                            <p:cond delay="1999"/>
                                          </p:stCondLst>
                                        </p:cTn>
                                        <p:tgtEl>
                                          <p:spTgt spid="5"/>
                                        </p:tgtEl>
                                        <p:attrNameLst>
                                          <p:attrName>style.visibility</p:attrName>
                                        </p:attrNameLst>
                                      </p:cBhvr>
                                      <p:to>
                                        <p:strVal val="hidden"/>
                                      </p:to>
                                    </p:set>
                                  </p:childTnLst>
                                </p:cTn>
                              </p:par>
                              <p:par>
                                <p:cTn id="233" presetID="3" presetClass="exit" presetSubtype="10" fill="hold" grpId="5" nodeType="withEffect">
                                  <p:stCondLst>
                                    <p:cond delay="0"/>
                                  </p:stCondLst>
                                  <p:childTnLst>
                                    <p:animEffect transition="out" filter="blinds(horizontal)">
                                      <p:cBhvr>
                                        <p:cTn id="234" dur="2000"/>
                                        <p:tgtEl>
                                          <p:spTgt spid="7"/>
                                        </p:tgtEl>
                                      </p:cBhvr>
                                    </p:animEffect>
                                    <p:set>
                                      <p:cBhvr>
                                        <p:cTn id="235" dur="1" fill="hold">
                                          <p:stCondLst>
                                            <p:cond delay="1999"/>
                                          </p:stCondLst>
                                        </p:cTn>
                                        <p:tgtEl>
                                          <p:spTgt spid="7"/>
                                        </p:tgtEl>
                                        <p:attrNameLst>
                                          <p:attrName>style.visibility</p:attrName>
                                        </p:attrNameLst>
                                      </p:cBhvr>
                                      <p:to>
                                        <p:strVal val="hidden"/>
                                      </p:to>
                                    </p:set>
                                  </p:childTnLst>
                                </p:cTn>
                              </p:par>
                              <p:par>
                                <p:cTn id="236" presetID="3" presetClass="exit" presetSubtype="10" fill="hold" grpId="5" nodeType="withEffect">
                                  <p:stCondLst>
                                    <p:cond delay="0"/>
                                  </p:stCondLst>
                                  <p:childTnLst>
                                    <p:animEffect transition="out" filter="blinds(horizontal)">
                                      <p:cBhvr>
                                        <p:cTn id="237" dur="2000"/>
                                        <p:tgtEl>
                                          <p:spTgt spid="9"/>
                                        </p:tgtEl>
                                      </p:cBhvr>
                                    </p:animEffect>
                                    <p:set>
                                      <p:cBhvr>
                                        <p:cTn id="238" dur="1" fill="hold">
                                          <p:stCondLst>
                                            <p:cond delay="1999"/>
                                          </p:stCondLst>
                                        </p:cTn>
                                        <p:tgtEl>
                                          <p:spTgt spid="9"/>
                                        </p:tgtEl>
                                        <p:attrNameLst>
                                          <p:attrName>style.visibility</p:attrName>
                                        </p:attrNameLst>
                                      </p:cBhvr>
                                      <p:to>
                                        <p:strVal val="hidden"/>
                                      </p:to>
                                    </p:set>
                                  </p:childTnLst>
                                </p:cTn>
                              </p:par>
                              <p:par>
                                <p:cTn id="239" presetID="3" presetClass="exit" presetSubtype="10" fill="hold" grpId="5" nodeType="withEffect">
                                  <p:stCondLst>
                                    <p:cond delay="0"/>
                                  </p:stCondLst>
                                  <p:childTnLst>
                                    <p:animEffect transition="out" filter="blinds(horizontal)">
                                      <p:cBhvr>
                                        <p:cTn id="240" dur="2000"/>
                                        <p:tgtEl>
                                          <p:spTgt spid="13"/>
                                        </p:tgtEl>
                                      </p:cBhvr>
                                    </p:animEffect>
                                    <p:set>
                                      <p:cBhvr>
                                        <p:cTn id="241" dur="1" fill="hold">
                                          <p:stCondLst>
                                            <p:cond delay="1999"/>
                                          </p:stCondLst>
                                        </p:cTn>
                                        <p:tgtEl>
                                          <p:spTgt spid="13"/>
                                        </p:tgtEl>
                                        <p:attrNameLst>
                                          <p:attrName>style.visibility</p:attrName>
                                        </p:attrNameLst>
                                      </p:cBhvr>
                                      <p:to>
                                        <p:strVal val="hidden"/>
                                      </p:to>
                                    </p:set>
                                  </p:childTnLst>
                                </p:cTn>
                              </p:par>
                              <p:par>
                                <p:cTn id="242" presetID="3" presetClass="exit" presetSubtype="10" fill="hold" grpId="5" nodeType="withEffect">
                                  <p:stCondLst>
                                    <p:cond delay="0"/>
                                  </p:stCondLst>
                                  <p:childTnLst>
                                    <p:animEffect transition="out" filter="blinds(horizontal)">
                                      <p:cBhvr>
                                        <p:cTn id="243" dur="2000"/>
                                        <p:tgtEl>
                                          <p:spTgt spid="14"/>
                                        </p:tgtEl>
                                      </p:cBhvr>
                                    </p:animEffect>
                                    <p:set>
                                      <p:cBhvr>
                                        <p:cTn id="244" dur="1" fill="hold">
                                          <p:stCondLst>
                                            <p:cond delay="1999"/>
                                          </p:stCondLst>
                                        </p:cTn>
                                        <p:tgtEl>
                                          <p:spTgt spid="14"/>
                                        </p:tgtEl>
                                        <p:attrNameLst>
                                          <p:attrName>style.visibility</p:attrName>
                                        </p:attrNameLst>
                                      </p:cBhvr>
                                      <p:to>
                                        <p:strVal val="hidden"/>
                                      </p:to>
                                    </p:set>
                                  </p:childTnLst>
                                </p:cTn>
                              </p:par>
                              <p:par>
                                <p:cTn id="245" presetID="3" presetClass="exit" presetSubtype="10" fill="hold" grpId="5" nodeType="withEffect">
                                  <p:stCondLst>
                                    <p:cond delay="0"/>
                                  </p:stCondLst>
                                  <p:childTnLst>
                                    <p:animEffect transition="out" filter="blinds(horizontal)">
                                      <p:cBhvr>
                                        <p:cTn id="246" dur="2000"/>
                                        <p:tgtEl>
                                          <p:spTgt spid="15"/>
                                        </p:tgtEl>
                                      </p:cBhvr>
                                    </p:animEffect>
                                    <p:set>
                                      <p:cBhvr>
                                        <p:cTn id="247" dur="1" fill="hold">
                                          <p:stCondLst>
                                            <p:cond delay="1999"/>
                                          </p:stCondLst>
                                        </p:cTn>
                                        <p:tgtEl>
                                          <p:spTgt spid="15"/>
                                        </p:tgtEl>
                                        <p:attrNameLst>
                                          <p:attrName>style.visibility</p:attrName>
                                        </p:attrNameLst>
                                      </p:cBhvr>
                                      <p:to>
                                        <p:strVal val="hidden"/>
                                      </p:to>
                                    </p:set>
                                  </p:childTnLst>
                                </p:cTn>
                              </p:par>
                              <p:par>
                                <p:cTn id="248" presetID="19" presetClass="exit" presetSubtype="5" fill="hold" grpId="4" nodeType="withEffect">
                                  <p:stCondLst>
                                    <p:cond delay="0"/>
                                  </p:stCondLst>
                                  <p:childTnLst>
                                    <p:anim calcmode="lin" valueType="num">
                                      <p:cBhvr>
                                        <p:cTn id="249" dur="2000"/>
                                        <p:tgtEl>
                                          <p:spTgt spid="5"/>
                                        </p:tgtEl>
                                        <p:attrNameLst>
                                          <p:attrName>ppt_w</p:attrName>
                                        </p:attrNameLst>
                                      </p:cBhvr>
                                      <p:tavLst>
                                        <p:tav tm="0">
                                          <p:val>
                                            <p:strVal val="ppt_w"/>
                                          </p:val>
                                        </p:tav>
                                        <p:tav tm="100000">
                                          <p:val>
                                            <p:strVal val="ppt_w"/>
                                          </p:val>
                                        </p:tav>
                                      </p:tavLst>
                                    </p:anim>
                                    <p:anim calcmode="lin" valueType="num">
                                      <p:cBhvr>
                                        <p:cTn id="250"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1" dur="1" fill="hold">
                                          <p:stCondLst>
                                            <p:cond delay="1999"/>
                                          </p:stCondLst>
                                        </p:cTn>
                                        <p:tgtEl>
                                          <p:spTgt spid="5"/>
                                        </p:tgtEl>
                                        <p:attrNameLst>
                                          <p:attrName>style.visibility</p:attrName>
                                        </p:attrNameLst>
                                      </p:cBhvr>
                                      <p:to>
                                        <p:strVal val="hidden"/>
                                      </p:to>
                                    </p:set>
                                  </p:childTnLst>
                                </p:cTn>
                              </p:par>
                              <p:par>
                                <p:cTn id="252" presetID="19" presetClass="exit" presetSubtype="5" fill="hold" grpId="4" nodeType="withEffect">
                                  <p:stCondLst>
                                    <p:cond delay="0"/>
                                  </p:stCondLst>
                                  <p:childTnLst>
                                    <p:anim calcmode="lin" valueType="num">
                                      <p:cBhvr>
                                        <p:cTn id="253" dur="2000"/>
                                        <p:tgtEl>
                                          <p:spTgt spid="7"/>
                                        </p:tgtEl>
                                        <p:attrNameLst>
                                          <p:attrName>ppt_w</p:attrName>
                                        </p:attrNameLst>
                                      </p:cBhvr>
                                      <p:tavLst>
                                        <p:tav tm="0">
                                          <p:val>
                                            <p:strVal val="ppt_w"/>
                                          </p:val>
                                        </p:tav>
                                        <p:tav tm="100000">
                                          <p:val>
                                            <p:strVal val="ppt_w"/>
                                          </p:val>
                                        </p:tav>
                                      </p:tavLst>
                                    </p:anim>
                                    <p:anim calcmode="lin" valueType="num">
                                      <p:cBhvr>
                                        <p:cTn id="254"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5" dur="1" fill="hold">
                                          <p:stCondLst>
                                            <p:cond delay="1999"/>
                                          </p:stCondLst>
                                        </p:cTn>
                                        <p:tgtEl>
                                          <p:spTgt spid="7"/>
                                        </p:tgtEl>
                                        <p:attrNameLst>
                                          <p:attrName>style.visibility</p:attrName>
                                        </p:attrNameLst>
                                      </p:cBhvr>
                                      <p:to>
                                        <p:strVal val="hidden"/>
                                      </p:to>
                                    </p:set>
                                  </p:childTnLst>
                                </p:cTn>
                              </p:par>
                              <p:par>
                                <p:cTn id="256" presetID="19" presetClass="exit" presetSubtype="5" fill="hold" grpId="4" nodeType="withEffect">
                                  <p:stCondLst>
                                    <p:cond delay="0"/>
                                  </p:stCondLst>
                                  <p:childTnLst>
                                    <p:anim calcmode="lin" valueType="num">
                                      <p:cBhvr>
                                        <p:cTn id="257" dur="2000"/>
                                        <p:tgtEl>
                                          <p:spTgt spid="9"/>
                                        </p:tgtEl>
                                        <p:attrNameLst>
                                          <p:attrName>ppt_w</p:attrName>
                                        </p:attrNameLst>
                                      </p:cBhvr>
                                      <p:tavLst>
                                        <p:tav tm="0">
                                          <p:val>
                                            <p:strVal val="ppt_w"/>
                                          </p:val>
                                        </p:tav>
                                        <p:tav tm="100000">
                                          <p:val>
                                            <p:strVal val="ppt_w"/>
                                          </p:val>
                                        </p:tav>
                                      </p:tavLst>
                                    </p:anim>
                                    <p:anim calcmode="lin" valueType="num">
                                      <p:cBhvr>
                                        <p:cTn id="258"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9" dur="1" fill="hold">
                                          <p:stCondLst>
                                            <p:cond delay="1999"/>
                                          </p:stCondLst>
                                        </p:cTn>
                                        <p:tgtEl>
                                          <p:spTgt spid="9"/>
                                        </p:tgtEl>
                                        <p:attrNameLst>
                                          <p:attrName>style.visibility</p:attrName>
                                        </p:attrNameLst>
                                      </p:cBhvr>
                                      <p:to>
                                        <p:strVal val="hidden"/>
                                      </p:to>
                                    </p:set>
                                  </p:childTnLst>
                                </p:cTn>
                              </p:par>
                              <p:par>
                                <p:cTn id="260" presetID="19" presetClass="exit" presetSubtype="5" fill="hold" grpId="4" nodeType="withEffect">
                                  <p:stCondLst>
                                    <p:cond delay="0"/>
                                  </p:stCondLst>
                                  <p:childTnLst>
                                    <p:anim calcmode="lin" valueType="num">
                                      <p:cBhvr>
                                        <p:cTn id="261" dur="2000"/>
                                        <p:tgtEl>
                                          <p:spTgt spid="13"/>
                                        </p:tgtEl>
                                        <p:attrNameLst>
                                          <p:attrName>ppt_w</p:attrName>
                                        </p:attrNameLst>
                                      </p:cBhvr>
                                      <p:tavLst>
                                        <p:tav tm="0">
                                          <p:val>
                                            <p:strVal val="ppt_w"/>
                                          </p:val>
                                        </p:tav>
                                        <p:tav tm="100000">
                                          <p:val>
                                            <p:strVal val="ppt_w"/>
                                          </p:val>
                                        </p:tav>
                                      </p:tavLst>
                                    </p:anim>
                                    <p:anim calcmode="lin" valueType="num">
                                      <p:cBhvr>
                                        <p:cTn id="262"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3" dur="1" fill="hold">
                                          <p:stCondLst>
                                            <p:cond delay="1999"/>
                                          </p:stCondLst>
                                        </p:cTn>
                                        <p:tgtEl>
                                          <p:spTgt spid="13"/>
                                        </p:tgtEl>
                                        <p:attrNameLst>
                                          <p:attrName>style.visibility</p:attrName>
                                        </p:attrNameLst>
                                      </p:cBhvr>
                                      <p:to>
                                        <p:strVal val="hidden"/>
                                      </p:to>
                                    </p:set>
                                  </p:childTnLst>
                                </p:cTn>
                              </p:par>
                              <p:par>
                                <p:cTn id="264" presetID="19" presetClass="exit" presetSubtype="5" fill="hold" grpId="4" nodeType="withEffect">
                                  <p:stCondLst>
                                    <p:cond delay="0"/>
                                  </p:stCondLst>
                                  <p:childTnLst>
                                    <p:anim calcmode="lin" valueType="num">
                                      <p:cBhvr>
                                        <p:cTn id="265" dur="2000"/>
                                        <p:tgtEl>
                                          <p:spTgt spid="14"/>
                                        </p:tgtEl>
                                        <p:attrNameLst>
                                          <p:attrName>ppt_w</p:attrName>
                                        </p:attrNameLst>
                                      </p:cBhvr>
                                      <p:tavLst>
                                        <p:tav tm="0">
                                          <p:val>
                                            <p:strVal val="ppt_w"/>
                                          </p:val>
                                        </p:tav>
                                        <p:tav tm="100000">
                                          <p:val>
                                            <p:strVal val="ppt_w"/>
                                          </p:val>
                                        </p:tav>
                                      </p:tavLst>
                                    </p:anim>
                                    <p:anim calcmode="lin" valueType="num">
                                      <p:cBhvr>
                                        <p:cTn id="266"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7" dur="1" fill="hold">
                                          <p:stCondLst>
                                            <p:cond delay="1999"/>
                                          </p:stCondLst>
                                        </p:cTn>
                                        <p:tgtEl>
                                          <p:spTgt spid="14"/>
                                        </p:tgtEl>
                                        <p:attrNameLst>
                                          <p:attrName>style.visibility</p:attrName>
                                        </p:attrNameLst>
                                      </p:cBhvr>
                                      <p:to>
                                        <p:strVal val="hidden"/>
                                      </p:to>
                                    </p:set>
                                  </p:childTnLst>
                                </p:cTn>
                              </p:par>
                              <p:par>
                                <p:cTn id="268" presetID="19" presetClass="exit" presetSubtype="5" fill="hold" grpId="4" nodeType="withEffect">
                                  <p:stCondLst>
                                    <p:cond delay="0"/>
                                  </p:stCondLst>
                                  <p:childTnLst>
                                    <p:anim calcmode="lin" valueType="num">
                                      <p:cBhvr>
                                        <p:cTn id="269" dur="2000"/>
                                        <p:tgtEl>
                                          <p:spTgt spid="15"/>
                                        </p:tgtEl>
                                        <p:attrNameLst>
                                          <p:attrName>ppt_w</p:attrName>
                                        </p:attrNameLst>
                                      </p:cBhvr>
                                      <p:tavLst>
                                        <p:tav tm="0">
                                          <p:val>
                                            <p:strVal val="ppt_w"/>
                                          </p:val>
                                        </p:tav>
                                        <p:tav tm="100000">
                                          <p:val>
                                            <p:strVal val="ppt_w"/>
                                          </p:val>
                                        </p:tav>
                                      </p:tavLst>
                                    </p:anim>
                                    <p:anim calcmode="lin" valueType="num">
                                      <p:cBhvr>
                                        <p:cTn id="270"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1" dur="1" fill="hold">
                                          <p:stCondLst>
                                            <p:cond delay="1999"/>
                                          </p:stCondLst>
                                        </p:cTn>
                                        <p:tgtEl>
                                          <p:spTgt spid="15"/>
                                        </p:tgtEl>
                                        <p:attrNameLst>
                                          <p:attrName>style.visibility</p:attrName>
                                        </p:attrNameLst>
                                      </p:cBhvr>
                                      <p:to>
                                        <p:strVal val="hidden"/>
                                      </p:to>
                                    </p:set>
                                  </p:childTnLst>
                                </p:cTn>
                              </p:par>
                              <p:par>
                                <p:cTn id="272" presetID="17" presetClass="entr" presetSubtype="10"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ppt_w</p:attrName>
                                        </p:attrNameLst>
                                      </p:cBhvr>
                                      <p:tavLst>
                                        <p:tav tm="0">
                                          <p:val>
                                            <p:fltVal val="0"/>
                                          </p:val>
                                        </p:tav>
                                        <p:tav tm="100000">
                                          <p:val>
                                            <p:strVal val="#ppt_w"/>
                                          </p:val>
                                        </p:tav>
                                      </p:tavLst>
                                    </p:anim>
                                    <p:anim calcmode="lin" valueType="num">
                                      <p:cBhvr>
                                        <p:cTn id="27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obius-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1285866"/>
            <a:ext cx="357158" cy="714380"/>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357158" y="1285866"/>
            <a:ext cx="357158" cy="714380"/>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714380" y="1285866"/>
            <a:ext cx="357158" cy="714380"/>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071538" y="1285866"/>
            <a:ext cx="357158" cy="714380"/>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428760" y="1285866"/>
            <a:ext cx="357158" cy="714380"/>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85918" y="1285866"/>
            <a:ext cx="357158" cy="714380"/>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143140" y="1285866"/>
            <a:ext cx="357158" cy="714380"/>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500298" y="1285866"/>
            <a:ext cx="357158" cy="714380"/>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857520" y="1285866"/>
            <a:ext cx="357158" cy="714380"/>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214678" y="1285866"/>
            <a:ext cx="357158" cy="714380"/>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71900" y="1285866"/>
            <a:ext cx="357158" cy="714380"/>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929058" y="1285866"/>
            <a:ext cx="357158" cy="714380"/>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286280" y="1285866"/>
            <a:ext cx="357158" cy="714380"/>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643438" y="1285866"/>
            <a:ext cx="357158" cy="714380"/>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5000660" y="1285866"/>
            <a:ext cx="357158" cy="714380"/>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357818" y="1285866"/>
            <a:ext cx="357158" cy="714380"/>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715040" y="1285866"/>
            <a:ext cx="357158" cy="714380"/>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6072198" y="1285866"/>
            <a:ext cx="357158" cy="714380"/>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6429420" y="1285866"/>
            <a:ext cx="357158" cy="714380"/>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786578" y="1285866"/>
            <a:ext cx="357158" cy="714380"/>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143800" y="1285866"/>
            <a:ext cx="357158" cy="714380"/>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500958" y="1285866"/>
            <a:ext cx="357158" cy="714380"/>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7858180" y="1285866"/>
            <a:ext cx="357158" cy="714380"/>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8215338" y="1285866"/>
            <a:ext cx="357158" cy="714380"/>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8572528" y="1285866"/>
            <a:ext cx="357158" cy="714380"/>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8929718" y="1285866"/>
            <a:ext cx="214282" cy="714380"/>
          </a:xfrm>
          <a:prstGeom prst="rect">
            <a:avLst/>
          </a:prstGeom>
          <a:blipFill>
            <a:blip r:embed="rId4" cstate="print">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0" y="3143254"/>
            <a:ext cx="357158" cy="714380"/>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357158" y="3143254"/>
            <a:ext cx="357158" cy="714380"/>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14380" y="3143254"/>
            <a:ext cx="357158" cy="714380"/>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1071538" y="3143254"/>
            <a:ext cx="357158" cy="714380"/>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1428760" y="3143254"/>
            <a:ext cx="357158" cy="714380"/>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785918" y="3143254"/>
            <a:ext cx="357158" cy="714380"/>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143140" y="3143254"/>
            <a:ext cx="357158" cy="714380"/>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500298" y="3143254"/>
            <a:ext cx="357158" cy="714380"/>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2857520" y="3143254"/>
            <a:ext cx="357158" cy="714380"/>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3214678" y="3143254"/>
            <a:ext cx="357158" cy="714380"/>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3571900" y="3143254"/>
            <a:ext cx="357158" cy="714380"/>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3929058" y="3143254"/>
            <a:ext cx="357158" cy="714380"/>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4286280" y="3143254"/>
            <a:ext cx="357158" cy="714380"/>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4643438" y="3143254"/>
            <a:ext cx="357158" cy="714380"/>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5000660" y="3143254"/>
            <a:ext cx="357158" cy="714380"/>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5357818" y="3143254"/>
            <a:ext cx="357158" cy="714380"/>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5715008" y="3143254"/>
            <a:ext cx="357158" cy="714380"/>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6072198" y="3143254"/>
            <a:ext cx="357158" cy="714380"/>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6429420" y="3143254"/>
            <a:ext cx="357158" cy="714380"/>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6786578" y="3143254"/>
            <a:ext cx="357158" cy="714380"/>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143800" y="3143254"/>
            <a:ext cx="357158" cy="714380"/>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500958" y="3143254"/>
            <a:ext cx="357158" cy="714380"/>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858180" y="3143254"/>
            <a:ext cx="357158" cy="714380"/>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8215338" y="3143254"/>
            <a:ext cx="357158" cy="714380"/>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8572528" y="3143254"/>
            <a:ext cx="357158" cy="714380"/>
          </a:xfrm>
          <a:prstGeom prst="rect">
            <a:avLst/>
          </a:prstGeom>
          <a:blipFill>
            <a:blip r:embed="rId3">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8929718" y="3143254"/>
            <a:ext cx="214282" cy="714380"/>
          </a:xfrm>
          <a:prstGeom prst="rect">
            <a:avLst/>
          </a:prstGeom>
          <a:blipFill>
            <a:blip r:embed="rId4" cstate="print">
              <a:duotone>
                <a:prstClr val="black"/>
                <a:srgbClr val="CC00CC">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928726" y="-642960"/>
            <a:ext cx="10287072" cy="6429420"/>
          </a:xfrm>
          <a:prstGeom prst="rect">
            <a:avLst/>
          </a:prstGeom>
          <a:blipFill dpi="0" rotWithShape="1">
            <a:blip r:embed="rId5"/>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5"/>
                                        </p:tgtEl>
                                        <p:attrNameLst>
                                          <p:attrName>style.visibility</p:attrName>
                                        </p:attrNameLst>
                                      </p:cBhvr>
                                      <p:to>
                                        <p:strVal val="hidden"/>
                                      </p:to>
                                    </p:set>
                                  </p:childTnLst>
                                </p:cTn>
                              </p:par>
                              <p:par>
                                <p:cTn id="7" presetID="5" presetClass="entr" presetSubtype="10" fill="hold" grpId="4"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checkerboard(across)">
                                      <p:cBhvr>
                                        <p:cTn id="9" dur="2000"/>
                                        <p:tgtEl>
                                          <p:spTgt spid="3"/>
                                        </p:tgtEl>
                                      </p:cBhvr>
                                    </p:animEffect>
                                  </p:childTnLst>
                                </p:cTn>
                              </p:par>
                              <p:par>
                                <p:cTn id="10" presetID="5" presetClass="entr" presetSubtype="10" fill="hold" grpId="4"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heckerboard(across)">
                                      <p:cBhvr>
                                        <p:cTn id="12" dur="2000"/>
                                        <p:tgtEl>
                                          <p:spTgt spid="4"/>
                                        </p:tgtEl>
                                      </p:cBhvr>
                                    </p:animEffect>
                                  </p:childTnLst>
                                </p:cTn>
                              </p:par>
                              <p:par>
                                <p:cTn id="13" presetID="5" presetClass="entr" presetSubtype="10" fill="hold" grpId="4"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heckerboard(across)">
                                      <p:cBhvr>
                                        <p:cTn id="15" dur="2000"/>
                                        <p:tgtEl>
                                          <p:spTgt spid="5"/>
                                        </p:tgtEl>
                                      </p:cBhvr>
                                    </p:animEffect>
                                  </p:childTnLst>
                                </p:cTn>
                              </p:par>
                              <p:par>
                                <p:cTn id="16" presetID="5" presetClass="entr" presetSubtype="10" fill="hold" grpId="4"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checkerboard(across)">
                                      <p:cBhvr>
                                        <p:cTn id="18" dur="2000"/>
                                        <p:tgtEl>
                                          <p:spTgt spid="6"/>
                                        </p:tgtEl>
                                      </p:cBhvr>
                                    </p:animEffect>
                                  </p:childTnLst>
                                </p:cTn>
                              </p:par>
                              <p:par>
                                <p:cTn id="19" presetID="5" presetClass="entr" presetSubtype="10" fill="hold" grpId="4"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checkerboard(across)">
                                      <p:cBhvr>
                                        <p:cTn id="21" dur="2000"/>
                                        <p:tgtEl>
                                          <p:spTgt spid="7"/>
                                        </p:tgtEl>
                                      </p:cBhvr>
                                    </p:animEffect>
                                  </p:childTnLst>
                                </p:cTn>
                              </p:par>
                              <p:par>
                                <p:cTn id="22" presetID="5" presetClass="entr" presetSubtype="10" fill="hold" grpId="4"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checkerboard(across)">
                                      <p:cBhvr>
                                        <p:cTn id="24" dur="2000"/>
                                        <p:tgtEl>
                                          <p:spTgt spid="8"/>
                                        </p:tgtEl>
                                      </p:cBhvr>
                                    </p:animEffect>
                                  </p:childTnLst>
                                </p:cTn>
                              </p:par>
                              <p:par>
                                <p:cTn id="25" presetID="5" presetClass="entr" presetSubtype="10" fill="hold" grpId="4"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checkerboard(across)">
                                      <p:cBhvr>
                                        <p:cTn id="27" dur="2000"/>
                                        <p:tgtEl>
                                          <p:spTgt spid="9"/>
                                        </p:tgtEl>
                                      </p:cBhvr>
                                    </p:animEffect>
                                  </p:childTnLst>
                                </p:cTn>
                              </p:par>
                              <p:par>
                                <p:cTn id="28" presetID="5" presetClass="entr" presetSubtype="10" fill="hold" grpId="4"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checkerboard(across)">
                                      <p:cBhvr>
                                        <p:cTn id="30" dur="2000"/>
                                        <p:tgtEl>
                                          <p:spTgt spid="10"/>
                                        </p:tgtEl>
                                      </p:cBhvr>
                                    </p:animEffect>
                                  </p:childTnLst>
                                </p:cTn>
                              </p:par>
                              <p:par>
                                <p:cTn id="31" presetID="5" presetClass="entr" presetSubtype="10" fill="hold" grpId="4"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checkerboard(across)">
                                      <p:cBhvr>
                                        <p:cTn id="33" dur="2000"/>
                                        <p:tgtEl>
                                          <p:spTgt spid="11"/>
                                        </p:tgtEl>
                                      </p:cBhvr>
                                    </p:animEffect>
                                  </p:childTnLst>
                                </p:cTn>
                              </p:par>
                              <p:par>
                                <p:cTn id="34" presetID="5" presetClass="entr" presetSubtype="10" fill="hold" grpId="4"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checkerboard(across)">
                                      <p:cBhvr>
                                        <p:cTn id="36" dur="2000"/>
                                        <p:tgtEl>
                                          <p:spTgt spid="12"/>
                                        </p:tgtEl>
                                      </p:cBhvr>
                                    </p:animEffect>
                                  </p:childTnLst>
                                </p:cTn>
                              </p:par>
                              <p:par>
                                <p:cTn id="37" presetID="5" presetClass="entr" presetSubtype="10" fill="hold" grpId="4"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checkerboard(across)">
                                      <p:cBhvr>
                                        <p:cTn id="39" dur="2000"/>
                                        <p:tgtEl>
                                          <p:spTgt spid="13"/>
                                        </p:tgtEl>
                                      </p:cBhvr>
                                    </p:animEffect>
                                  </p:childTnLst>
                                </p:cTn>
                              </p:par>
                              <p:par>
                                <p:cTn id="40" presetID="5" presetClass="entr" presetSubtype="10" fill="hold" grpId="4"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checkerboard(across)">
                                      <p:cBhvr>
                                        <p:cTn id="42" dur="2000"/>
                                        <p:tgtEl>
                                          <p:spTgt spid="14"/>
                                        </p:tgtEl>
                                      </p:cBhvr>
                                    </p:animEffect>
                                  </p:childTnLst>
                                </p:cTn>
                              </p:par>
                              <p:par>
                                <p:cTn id="43" presetID="5" presetClass="entr" presetSubtype="10" fill="hold" grpId="4"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checkerboard(across)">
                                      <p:cBhvr>
                                        <p:cTn id="45" dur="2000"/>
                                        <p:tgtEl>
                                          <p:spTgt spid="15"/>
                                        </p:tgtEl>
                                      </p:cBhvr>
                                    </p:animEffect>
                                  </p:childTnLst>
                                </p:cTn>
                              </p:par>
                              <p:par>
                                <p:cTn id="46" presetID="5" presetClass="entr" presetSubtype="10" fill="hold" grpId="4"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checkerboard(across)">
                                      <p:cBhvr>
                                        <p:cTn id="48" dur="2000"/>
                                        <p:tgtEl>
                                          <p:spTgt spid="16"/>
                                        </p:tgtEl>
                                      </p:cBhvr>
                                    </p:animEffect>
                                  </p:childTnLst>
                                </p:cTn>
                              </p:par>
                              <p:par>
                                <p:cTn id="49" presetID="5" presetClass="entr" presetSubtype="10" fill="hold" grpId="4"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checkerboard(across)">
                                      <p:cBhvr>
                                        <p:cTn id="51" dur="2000"/>
                                        <p:tgtEl>
                                          <p:spTgt spid="17"/>
                                        </p:tgtEl>
                                      </p:cBhvr>
                                    </p:animEffect>
                                  </p:childTnLst>
                                </p:cTn>
                              </p:par>
                              <p:par>
                                <p:cTn id="52" presetID="5" presetClass="entr" presetSubtype="10" fill="hold" grpId="4"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checkerboard(across)">
                                      <p:cBhvr>
                                        <p:cTn id="54" dur="2000"/>
                                        <p:tgtEl>
                                          <p:spTgt spid="18"/>
                                        </p:tgtEl>
                                      </p:cBhvr>
                                    </p:animEffect>
                                  </p:childTnLst>
                                </p:cTn>
                              </p:par>
                              <p:par>
                                <p:cTn id="55" presetID="5" presetClass="entr" presetSubtype="10" fill="hold" grpId="4"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checkerboard(across)">
                                      <p:cBhvr>
                                        <p:cTn id="57" dur="2000"/>
                                        <p:tgtEl>
                                          <p:spTgt spid="19"/>
                                        </p:tgtEl>
                                      </p:cBhvr>
                                    </p:animEffect>
                                  </p:childTnLst>
                                </p:cTn>
                              </p:par>
                              <p:par>
                                <p:cTn id="58" presetID="5" presetClass="entr" presetSubtype="10" fill="hold" grpId="4" nodeType="with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checkerboard(across)">
                                      <p:cBhvr>
                                        <p:cTn id="60" dur="2000"/>
                                        <p:tgtEl>
                                          <p:spTgt spid="20"/>
                                        </p:tgtEl>
                                      </p:cBhvr>
                                    </p:animEffect>
                                  </p:childTnLst>
                                </p:cTn>
                              </p:par>
                              <p:par>
                                <p:cTn id="61" presetID="5" presetClass="entr" presetSubtype="10" fill="hold" grpId="4"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checkerboard(across)">
                                      <p:cBhvr>
                                        <p:cTn id="63" dur="2000"/>
                                        <p:tgtEl>
                                          <p:spTgt spid="21"/>
                                        </p:tgtEl>
                                      </p:cBhvr>
                                    </p:animEffect>
                                  </p:childTnLst>
                                </p:cTn>
                              </p:par>
                              <p:par>
                                <p:cTn id="64" presetID="5" presetClass="entr" presetSubtype="10" fill="hold" grpId="4"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checkerboard(across)">
                                      <p:cBhvr>
                                        <p:cTn id="66" dur="2000"/>
                                        <p:tgtEl>
                                          <p:spTgt spid="22"/>
                                        </p:tgtEl>
                                      </p:cBhvr>
                                    </p:animEffect>
                                  </p:childTnLst>
                                </p:cTn>
                              </p:par>
                              <p:par>
                                <p:cTn id="67" presetID="5" presetClass="entr" presetSubtype="10" fill="hold" grpId="4" nodeType="with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checkerboard(across)">
                                      <p:cBhvr>
                                        <p:cTn id="69" dur="2000"/>
                                        <p:tgtEl>
                                          <p:spTgt spid="23"/>
                                        </p:tgtEl>
                                      </p:cBhvr>
                                    </p:animEffect>
                                  </p:childTnLst>
                                </p:cTn>
                              </p:par>
                              <p:par>
                                <p:cTn id="70" presetID="5" presetClass="entr" presetSubtype="10" fill="hold" grpId="4"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checkerboard(across)">
                                      <p:cBhvr>
                                        <p:cTn id="72" dur="2000"/>
                                        <p:tgtEl>
                                          <p:spTgt spid="24"/>
                                        </p:tgtEl>
                                      </p:cBhvr>
                                    </p:animEffect>
                                  </p:childTnLst>
                                </p:cTn>
                              </p:par>
                              <p:par>
                                <p:cTn id="73" presetID="5" presetClass="entr" presetSubtype="10" fill="hold" grpId="4" nodeType="with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checkerboard(across)">
                                      <p:cBhvr>
                                        <p:cTn id="75" dur="2000"/>
                                        <p:tgtEl>
                                          <p:spTgt spid="25"/>
                                        </p:tgtEl>
                                      </p:cBhvr>
                                    </p:animEffect>
                                  </p:childTnLst>
                                </p:cTn>
                              </p:par>
                              <p:par>
                                <p:cTn id="76" presetID="5" presetClass="entr" presetSubtype="10" fill="hold" grpId="4" nodeType="withEffect">
                                  <p:stCondLst>
                                    <p:cond delay="0"/>
                                  </p:stCondLst>
                                  <p:childTnLst>
                                    <p:set>
                                      <p:cBhvr>
                                        <p:cTn id="77" dur="1" fill="hold">
                                          <p:stCondLst>
                                            <p:cond delay="0"/>
                                          </p:stCondLst>
                                        </p:cTn>
                                        <p:tgtEl>
                                          <p:spTgt spid="26"/>
                                        </p:tgtEl>
                                        <p:attrNameLst>
                                          <p:attrName>style.visibility</p:attrName>
                                        </p:attrNameLst>
                                      </p:cBhvr>
                                      <p:to>
                                        <p:strVal val="visible"/>
                                      </p:to>
                                    </p:set>
                                    <p:animEffect transition="in" filter="checkerboard(across)">
                                      <p:cBhvr>
                                        <p:cTn id="78" dur="2000"/>
                                        <p:tgtEl>
                                          <p:spTgt spid="26"/>
                                        </p:tgtEl>
                                      </p:cBhvr>
                                    </p:animEffect>
                                  </p:childTnLst>
                                </p:cTn>
                              </p:par>
                              <p:par>
                                <p:cTn id="79" presetID="5" presetClass="entr" presetSubtype="10" fill="hold" grpId="4" nodeType="withEffect">
                                  <p:stCondLst>
                                    <p:cond delay="0"/>
                                  </p:stCondLst>
                                  <p:childTnLst>
                                    <p:set>
                                      <p:cBhvr>
                                        <p:cTn id="80" dur="1" fill="hold">
                                          <p:stCondLst>
                                            <p:cond delay="0"/>
                                          </p:stCondLst>
                                        </p:cTn>
                                        <p:tgtEl>
                                          <p:spTgt spid="27"/>
                                        </p:tgtEl>
                                        <p:attrNameLst>
                                          <p:attrName>style.visibility</p:attrName>
                                        </p:attrNameLst>
                                      </p:cBhvr>
                                      <p:to>
                                        <p:strVal val="visible"/>
                                      </p:to>
                                    </p:set>
                                    <p:animEffect transition="in" filter="checkerboard(across)">
                                      <p:cBhvr>
                                        <p:cTn id="81" dur="2000"/>
                                        <p:tgtEl>
                                          <p:spTgt spid="27"/>
                                        </p:tgtEl>
                                      </p:cBhvr>
                                    </p:animEffect>
                                  </p:childTnLst>
                                </p:cTn>
                              </p:par>
                              <p:par>
                                <p:cTn id="82" presetID="5" presetClass="entr" presetSubtype="10" fill="hold" grpId="4" nodeType="withEffect">
                                  <p:stCondLst>
                                    <p:cond delay="0"/>
                                  </p:stCondLst>
                                  <p:childTnLst>
                                    <p:set>
                                      <p:cBhvr>
                                        <p:cTn id="83" dur="1" fill="hold">
                                          <p:stCondLst>
                                            <p:cond delay="0"/>
                                          </p:stCondLst>
                                        </p:cTn>
                                        <p:tgtEl>
                                          <p:spTgt spid="28"/>
                                        </p:tgtEl>
                                        <p:attrNameLst>
                                          <p:attrName>style.visibility</p:attrName>
                                        </p:attrNameLst>
                                      </p:cBhvr>
                                      <p:to>
                                        <p:strVal val="visible"/>
                                      </p:to>
                                    </p:set>
                                    <p:animEffect transition="in" filter="checkerboard(across)">
                                      <p:cBhvr>
                                        <p:cTn id="84" dur="2000"/>
                                        <p:tgtEl>
                                          <p:spTgt spid="28"/>
                                        </p:tgtEl>
                                      </p:cBhvr>
                                    </p:animEffect>
                                  </p:childTnLst>
                                </p:cTn>
                              </p:par>
                              <p:par>
                                <p:cTn id="85" presetID="5" presetClass="entr" presetSubtype="10" fill="hold" grpId="4" nodeType="with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checkerboard(across)">
                                      <p:cBhvr>
                                        <p:cTn id="87" dur="2000"/>
                                        <p:tgtEl>
                                          <p:spTgt spid="29"/>
                                        </p:tgtEl>
                                      </p:cBhvr>
                                    </p:animEffect>
                                  </p:childTnLst>
                                </p:cTn>
                              </p:par>
                              <p:par>
                                <p:cTn id="88" presetID="5" presetClass="entr" presetSubtype="10" fill="hold" grpId="4" nodeType="withEffect">
                                  <p:stCondLst>
                                    <p:cond delay="0"/>
                                  </p:stCondLst>
                                  <p:childTnLst>
                                    <p:set>
                                      <p:cBhvr>
                                        <p:cTn id="89" dur="1" fill="hold">
                                          <p:stCondLst>
                                            <p:cond delay="0"/>
                                          </p:stCondLst>
                                        </p:cTn>
                                        <p:tgtEl>
                                          <p:spTgt spid="30"/>
                                        </p:tgtEl>
                                        <p:attrNameLst>
                                          <p:attrName>style.visibility</p:attrName>
                                        </p:attrNameLst>
                                      </p:cBhvr>
                                      <p:to>
                                        <p:strVal val="visible"/>
                                      </p:to>
                                    </p:set>
                                    <p:animEffect transition="in" filter="checkerboard(across)">
                                      <p:cBhvr>
                                        <p:cTn id="90" dur="2000"/>
                                        <p:tgtEl>
                                          <p:spTgt spid="30"/>
                                        </p:tgtEl>
                                      </p:cBhvr>
                                    </p:animEffect>
                                  </p:childTnLst>
                                </p:cTn>
                              </p:par>
                              <p:par>
                                <p:cTn id="91" presetID="5" presetClass="entr" presetSubtype="10" fill="hold" grpId="4" nodeType="withEffect">
                                  <p:stCondLst>
                                    <p:cond delay="0"/>
                                  </p:stCondLst>
                                  <p:childTnLst>
                                    <p:set>
                                      <p:cBhvr>
                                        <p:cTn id="92" dur="1" fill="hold">
                                          <p:stCondLst>
                                            <p:cond delay="0"/>
                                          </p:stCondLst>
                                        </p:cTn>
                                        <p:tgtEl>
                                          <p:spTgt spid="31"/>
                                        </p:tgtEl>
                                        <p:attrNameLst>
                                          <p:attrName>style.visibility</p:attrName>
                                        </p:attrNameLst>
                                      </p:cBhvr>
                                      <p:to>
                                        <p:strVal val="visible"/>
                                      </p:to>
                                    </p:set>
                                    <p:animEffect transition="in" filter="checkerboard(across)">
                                      <p:cBhvr>
                                        <p:cTn id="93" dur="2000"/>
                                        <p:tgtEl>
                                          <p:spTgt spid="31"/>
                                        </p:tgtEl>
                                      </p:cBhvr>
                                    </p:animEffect>
                                  </p:childTnLst>
                                </p:cTn>
                              </p:par>
                              <p:par>
                                <p:cTn id="94" presetID="5" presetClass="entr" presetSubtype="10" fill="hold" grpId="4" nodeType="withEffect">
                                  <p:stCondLst>
                                    <p:cond delay="0"/>
                                  </p:stCondLst>
                                  <p:childTnLst>
                                    <p:set>
                                      <p:cBhvr>
                                        <p:cTn id="95" dur="1" fill="hold">
                                          <p:stCondLst>
                                            <p:cond delay="0"/>
                                          </p:stCondLst>
                                        </p:cTn>
                                        <p:tgtEl>
                                          <p:spTgt spid="32"/>
                                        </p:tgtEl>
                                        <p:attrNameLst>
                                          <p:attrName>style.visibility</p:attrName>
                                        </p:attrNameLst>
                                      </p:cBhvr>
                                      <p:to>
                                        <p:strVal val="visible"/>
                                      </p:to>
                                    </p:set>
                                    <p:animEffect transition="in" filter="checkerboard(across)">
                                      <p:cBhvr>
                                        <p:cTn id="96" dur="2000"/>
                                        <p:tgtEl>
                                          <p:spTgt spid="32"/>
                                        </p:tgtEl>
                                      </p:cBhvr>
                                    </p:animEffect>
                                  </p:childTnLst>
                                </p:cTn>
                              </p:par>
                              <p:par>
                                <p:cTn id="97" presetID="5" presetClass="entr" presetSubtype="10" fill="hold" grpId="4" nodeType="withEffect">
                                  <p:stCondLst>
                                    <p:cond delay="0"/>
                                  </p:stCondLst>
                                  <p:childTnLst>
                                    <p:set>
                                      <p:cBhvr>
                                        <p:cTn id="98" dur="1" fill="hold">
                                          <p:stCondLst>
                                            <p:cond delay="0"/>
                                          </p:stCondLst>
                                        </p:cTn>
                                        <p:tgtEl>
                                          <p:spTgt spid="33"/>
                                        </p:tgtEl>
                                        <p:attrNameLst>
                                          <p:attrName>style.visibility</p:attrName>
                                        </p:attrNameLst>
                                      </p:cBhvr>
                                      <p:to>
                                        <p:strVal val="visible"/>
                                      </p:to>
                                    </p:set>
                                    <p:animEffect transition="in" filter="checkerboard(across)">
                                      <p:cBhvr>
                                        <p:cTn id="99" dur="2000"/>
                                        <p:tgtEl>
                                          <p:spTgt spid="33"/>
                                        </p:tgtEl>
                                      </p:cBhvr>
                                    </p:animEffect>
                                  </p:childTnLst>
                                </p:cTn>
                              </p:par>
                              <p:par>
                                <p:cTn id="100" presetID="5" presetClass="entr" presetSubtype="10" fill="hold" grpId="4" nodeType="withEffect">
                                  <p:stCondLst>
                                    <p:cond delay="0"/>
                                  </p:stCondLst>
                                  <p:childTnLst>
                                    <p:set>
                                      <p:cBhvr>
                                        <p:cTn id="101" dur="1" fill="hold">
                                          <p:stCondLst>
                                            <p:cond delay="0"/>
                                          </p:stCondLst>
                                        </p:cTn>
                                        <p:tgtEl>
                                          <p:spTgt spid="34"/>
                                        </p:tgtEl>
                                        <p:attrNameLst>
                                          <p:attrName>style.visibility</p:attrName>
                                        </p:attrNameLst>
                                      </p:cBhvr>
                                      <p:to>
                                        <p:strVal val="visible"/>
                                      </p:to>
                                    </p:set>
                                    <p:animEffect transition="in" filter="checkerboard(across)">
                                      <p:cBhvr>
                                        <p:cTn id="102" dur="2000"/>
                                        <p:tgtEl>
                                          <p:spTgt spid="34"/>
                                        </p:tgtEl>
                                      </p:cBhvr>
                                    </p:animEffect>
                                  </p:childTnLst>
                                </p:cTn>
                              </p:par>
                              <p:par>
                                <p:cTn id="103" presetID="5" presetClass="entr" presetSubtype="10" fill="hold" grpId="4" nodeType="withEffect">
                                  <p:stCondLst>
                                    <p:cond delay="0"/>
                                  </p:stCondLst>
                                  <p:childTnLst>
                                    <p:set>
                                      <p:cBhvr>
                                        <p:cTn id="104" dur="1" fill="hold">
                                          <p:stCondLst>
                                            <p:cond delay="0"/>
                                          </p:stCondLst>
                                        </p:cTn>
                                        <p:tgtEl>
                                          <p:spTgt spid="35"/>
                                        </p:tgtEl>
                                        <p:attrNameLst>
                                          <p:attrName>style.visibility</p:attrName>
                                        </p:attrNameLst>
                                      </p:cBhvr>
                                      <p:to>
                                        <p:strVal val="visible"/>
                                      </p:to>
                                    </p:set>
                                    <p:animEffect transition="in" filter="checkerboard(across)">
                                      <p:cBhvr>
                                        <p:cTn id="105" dur="2000"/>
                                        <p:tgtEl>
                                          <p:spTgt spid="35"/>
                                        </p:tgtEl>
                                      </p:cBhvr>
                                    </p:animEffect>
                                  </p:childTnLst>
                                </p:cTn>
                              </p:par>
                              <p:par>
                                <p:cTn id="106" presetID="5" presetClass="entr" presetSubtype="10" fill="hold" grpId="4" nodeType="withEffect">
                                  <p:stCondLst>
                                    <p:cond delay="0"/>
                                  </p:stCondLst>
                                  <p:childTnLst>
                                    <p:set>
                                      <p:cBhvr>
                                        <p:cTn id="107" dur="1" fill="hold">
                                          <p:stCondLst>
                                            <p:cond delay="0"/>
                                          </p:stCondLst>
                                        </p:cTn>
                                        <p:tgtEl>
                                          <p:spTgt spid="36"/>
                                        </p:tgtEl>
                                        <p:attrNameLst>
                                          <p:attrName>style.visibility</p:attrName>
                                        </p:attrNameLst>
                                      </p:cBhvr>
                                      <p:to>
                                        <p:strVal val="visible"/>
                                      </p:to>
                                    </p:set>
                                    <p:animEffect transition="in" filter="checkerboard(across)">
                                      <p:cBhvr>
                                        <p:cTn id="108" dur="2000"/>
                                        <p:tgtEl>
                                          <p:spTgt spid="36"/>
                                        </p:tgtEl>
                                      </p:cBhvr>
                                    </p:animEffect>
                                  </p:childTnLst>
                                </p:cTn>
                              </p:par>
                              <p:par>
                                <p:cTn id="109" presetID="5" presetClass="entr" presetSubtype="10" fill="hold" grpId="4" nodeType="withEffect">
                                  <p:stCondLst>
                                    <p:cond delay="0"/>
                                  </p:stCondLst>
                                  <p:childTnLst>
                                    <p:set>
                                      <p:cBhvr>
                                        <p:cTn id="110" dur="1" fill="hold">
                                          <p:stCondLst>
                                            <p:cond delay="0"/>
                                          </p:stCondLst>
                                        </p:cTn>
                                        <p:tgtEl>
                                          <p:spTgt spid="37"/>
                                        </p:tgtEl>
                                        <p:attrNameLst>
                                          <p:attrName>style.visibility</p:attrName>
                                        </p:attrNameLst>
                                      </p:cBhvr>
                                      <p:to>
                                        <p:strVal val="visible"/>
                                      </p:to>
                                    </p:set>
                                    <p:animEffect transition="in" filter="checkerboard(across)">
                                      <p:cBhvr>
                                        <p:cTn id="111" dur="2000"/>
                                        <p:tgtEl>
                                          <p:spTgt spid="37"/>
                                        </p:tgtEl>
                                      </p:cBhvr>
                                    </p:animEffect>
                                  </p:childTnLst>
                                </p:cTn>
                              </p:par>
                              <p:par>
                                <p:cTn id="112" presetID="5" presetClass="entr" presetSubtype="10" fill="hold" grpId="4" nodeType="withEffect">
                                  <p:stCondLst>
                                    <p:cond delay="0"/>
                                  </p:stCondLst>
                                  <p:childTnLst>
                                    <p:set>
                                      <p:cBhvr>
                                        <p:cTn id="113" dur="1" fill="hold">
                                          <p:stCondLst>
                                            <p:cond delay="0"/>
                                          </p:stCondLst>
                                        </p:cTn>
                                        <p:tgtEl>
                                          <p:spTgt spid="38"/>
                                        </p:tgtEl>
                                        <p:attrNameLst>
                                          <p:attrName>style.visibility</p:attrName>
                                        </p:attrNameLst>
                                      </p:cBhvr>
                                      <p:to>
                                        <p:strVal val="visible"/>
                                      </p:to>
                                    </p:set>
                                    <p:animEffect transition="in" filter="checkerboard(across)">
                                      <p:cBhvr>
                                        <p:cTn id="114" dur="2000"/>
                                        <p:tgtEl>
                                          <p:spTgt spid="38"/>
                                        </p:tgtEl>
                                      </p:cBhvr>
                                    </p:animEffect>
                                  </p:childTnLst>
                                </p:cTn>
                              </p:par>
                              <p:par>
                                <p:cTn id="115" presetID="5" presetClass="entr" presetSubtype="10" fill="hold" grpId="4" nodeType="withEffect">
                                  <p:stCondLst>
                                    <p:cond delay="0"/>
                                  </p:stCondLst>
                                  <p:childTnLst>
                                    <p:set>
                                      <p:cBhvr>
                                        <p:cTn id="116" dur="1" fill="hold">
                                          <p:stCondLst>
                                            <p:cond delay="0"/>
                                          </p:stCondLst>
                                        </p:cTn>
                                        <p:tgtEl>
                                          <p:spTgt spid="39"/>
                                        </p:tgtEl>
                                        <p:attrNameLst>
                                          <p:attrName>style.visibility</p:attrName>
                                        </p:attrNameLst>
                                      </p:cBhvr>
                                      <p:to>
                                        <p:strVal val="visible"/>
                                      </p:to>
                                    </p:set>
                                    <p:animEffect transition="in" filter="checkerboard(across)">
                                      <p:cBhvr>
                                        <p:cTn id="117" dur="2000"/>
                                        <p:tgtEl>
                                          <p:spTgt spid="39"/>
                                        </p:tgtEl>
                                      </p:cBhvr>
                                    </p:animEffect>
                                  </p:childTnLst>
                                </p:cTn>
                              </p:par>
                              <p:par>
                                <p:cTn id="118" presetID="5" presetClass="entr" presetSubtype="10" fill="hold" grpId="4" nodeType="withEffect">
                                  <p:stCondLst>
                                    <p:cond delay="0"/>
                                  </p:stCondLst>
                                  <p:childTnLst>
                                    <p:set>
                                      <p:cBhvr>
                                        <p:cTn id="119" dur="1" fill="hold">
                                          <p:stCondLst>
                                            <p:cond delay="0"/>
                                          </p:stCondLst>
                                        </p:cTn>
                                        <p:tgtEl>
                                          <p:spTgt spid="40"/>
                                        </p:tgtEl>
                                        <p:attrNameLst>
                                          <p:attrName>style.visibility</p:attrName>
                                        </p:attrNameLst>
                                      </p:cBhvr>
                                      <p:to>
                                        <p:strVal val="visible"/>
                                      </p:to>
                                    </p:set>
                                    <p:animEffect transition="in" filter="checkerboard(across)">
                                      <p:cBhvr>
                                        <p:cTn id="120" dur="2000"/>
                                        <p:tgtEl>
                                          <p:spTgt spid="40"/>
                                        </p:tgtEl>
                                      </p:cBhvr>
                                    </p:animEffect>
                                  </p:childTnLst>
                                </p:cTn>
                              </p:par>
                              <p:par>
                                <p:cTn id="121" presetID="5" presetClass="entr" presetSubtype="10" fill="hold" grpId="4" nodeType="withEffect">
                                  <p:stCondLst>
                                    <p:cond delay="0"/>
                                  </p:stCondLst>
                                  <p:childTnLst>
                                    <p:set>
                                      <p:cBhvr>
                                        <p:cTn id="122" dur="1" fill="hold">
                                          <p:stCondLst>
                                            <p:cond delay="0"/>
                                          </p:stCondLst>
                                        </p:cTn>
                                        <p:tgtEl>
                                          <p:spTgt spid="41"/>
                                        </p:tgtEl>
                                        <p:attrNameLst>
                                          <p:attrName>style.visibility</p:attrName>
                                        </p:attrNameLst>
                                      </p:cBhvr>
                                      <p:to>
                                        <p:strVal val="visible"/>
                                      </p:to>
                                    </p:set>
                                    <p:animEffect transition="in" filter="checkerboard(across)">
                                      <p:cBhvr>
                                        <p:cTn id="123" dur="2000"/>
                                        <p:tgtEl>
                                          <p:spTgt spid="41"/>
                                        </p:tgtEl>
                                      </p:cBhvr>
                                    </p:animEffect>
                                  </p:childTnLst>
                                </p:cTn>
                              </p:par>
                              <p:par>
                                <p:cTn id="124" presetID="5" presetClass="entr" presetSubtype="10" fill="hold" grpId="4" nodeType="withEffect">
                                  <p:stCondLst>
                                    <p:cond delay="0"/>
                                  </p:stCondLst>
                                  <p:childTnLst>
                                    <p:set>
                                      <p:cBhvr>
                                        <p:cTn id="125" dur="1" fill="hold">
                                          <p:stCondLst>
                                            <p:cond delay="0"/>
                                          </p:stCondLst>
                                        </p:cTn>
                                        <p:tgtEl>
                                          <p:spTgt spid="42"/>
                                        </p:tgtEl>
                                        <p:attrNameLst>
                                          <p:attrName>style.visibility</p:attrName>
                                        </p:attrNameLst>
                                      </p:cBhvr>
                                      <p:to>
                                        <p:strVal val="visible"/>
                                      </p:to>
                                    </p:set>
                                    <p:animEffect transition="in" filter="checkerboard(across)">
                                      <p:cBhvr>
                                        <p:cTn id="126" dur="2000"/>
                                        <p:tgtEl>
                                          <p:spTgt spid="42"/>
                                        </p:tgtEl>
                                      </p:cBhvr>
                                    </p:animEffect>
                                  </p:childTnLst>
                                </p:cTn>
                              </p:par>
                              <p:par>
                                <p:cTn id="127" presetID="5" presetClass="entr" presetSubtype="10" fill="hold" grpId="4" nodeType="withEffect">
                                  <p:stCondLst>
                                    <p:cond delay="0"/>
                                  </p:stCondLst>
                                  <p:childTnLst>
                                    <p:set>
                                      <p:cBhvr>
                                        <p:cTn id="128" dur="1" fill="hold">
                                          <p:stCondLst>
                                            <p:cond delay="0"/>
                                          </p:stCondLst>
                                        </p:cTn>
                                        <p:tgtEl>
                                          <p:spTgt spid="43"/>
                                        </p:tgtEl>
                                        <p:attrNameLst>
                                          <p:attrName>style.visibility</p:attrName>
                                        </p:attrNameLst>
                                      </p:cBhvr>
                                      <p:to>
                                        <p:strVal val="visible"/>
                                      </p:to>
                                    </p:set>
                                    <p:animEffect transition="in" filter="checkerboard(across)">
                                      <p:cBhvr>
                                        <p:cTn id="129" dur="2000"/>
                                        <p:tgtEl>
                                          <p:spTgt spid="43"/>
                                        </p:tgtEl>
                                      </p:cBhvr>
                                    </p:animEffect>
                                  </p:childTnLst>
                                </p:cTn>
                              </p:par>
                              <p:par>
                                <p:cTn id="130" presetID="5" presetClass="entr" presetSubtype="10" fill="hold" grpId="4" nodeType="withEffect">
                                  <p:stCondLst>
                                    <p:cond delay="0"/>
                                  </p:stCondLst>
                                  <p:childTnLst>
                                    <p:set>
                                      <p:cBhvr>
                                        <p:cTn id="131" dur="1" fill="hold">
                                          <p:stCondLst>
                                            <p:cond delay="0"/>
                                          </p:stCondLst>
                                        </p:cTn>
                                        <p:tgtEl>
                                          <p:spTgt spid="44"/>
                                        </p:tgtEl>
                                        <p:attrNameLst>
                                          <p:attrName>style.visibility</p:attrName>
                                        </p:attrNameLst>
                                      </p:cBhvr>
                                      <p:to>
                                        <p:strVal val="visible"/>
                                      </p:to>
                                    </p:set>
                                    <p:animEffect transition="in" filter="checkerboard(across)">
                                      <p:cBhvr>
                                        <p:cTn id="132" dur="2000"/>
                                        <p:tgtEl>
                                          <p:spTgt spid="44"/>
                                        </p:tgtEl>
                                      </p:cBhvr>
                                    </p:animEffect>
                                  </p:childTnLst>
                                </p:cTn>
                              </p:par>
                              <p:par>
                                <p:cTn id="133" presetID="5" presetClass="entr" presetSubtype="10" fill="hold" grpId="4" nodeType="withEffect">
                                  <p:stCondLst>
                                    <p:cond delay="0"/>
                                  </p:stCondLst>
                                  <p:childTnLst>
                                    <p:set>
                                      <p:cBhvr>
                                        <p:cTn id="134" dur="1" fill="hold">
                                          <p:stCondLst>
                                            <p:cond delay="0"/>
                                          </p:stCondLst>
                                        </p:cTn>
                                        <p:tgtEl>
                                          <p:spTgt spid="45"/>
                                        </p:tgtEl>
                                        <p:attrNameLst>
                                          <p:attrName>style.visibility</p:attrName>
                                        </p:attrNameLst>
                                      </p:cBhvr>
                                      <p:to>
                                        <p:strVal val="visible"/>
                                      </p:to>
                                    </p:set>
                                    <p:animEffect transition="in" filter="checkerboard(across)">
                                      <p:cBhvr>
                                        <p:cTn id="135" dur="2000"/>
                                        <p:tgtEl>
                                          <p:spTgt spid="45"/>
                                        </p:tgtEl>
                                      </p:cBhvr>
                                    </p:animEffect>
                                  </p:childTnLst>
                                </p:cTn>
                              </p:par>
                              <p:par>
                                <p:cTn id="136" presetID="5" presetClass="entr" presetSubtype="10" fill="hold" grpId="4" nodeType="withEffect">
                                  <p:stCondLst>
                                    <p:cond delay="0"/>
                                  </p:stCondLst>
                                  <p:childTnLst>
                                    <p:set>
                                      <p:cBhvr>
                                        <p:cTn id="137" dur="1" fill="hold">
                                          <p:stCondLst>
                                            <p:cond delay="0"/>
                                          </p:stCondLst>
                                        </p:cTn>
                                        <p:tgtEl>
                                          <p:spTgt spid="46"/>
                                        </p:tgtEl>
                                        <p:attrNameLst>
                                          <p:attrName>style.visibility</p:attrName>
                                        </p:attrNameLst>
                                      </p:cBhvr>
                                      <p:to>
                                        <p:strVal val="visible"/>
                                      </p:to>
                                    </p:set>
                                    <p:animEffect transition="in" filter="checkerboard(across)">
                                      <p:cBhvr>
                                        <p:cTn id="138" dur="2000"/>
                                        <p:tgtEl>
                                          <p:spTgt spid="46"/>
                                        </p:tgtEl>
                                      </p:cBhvr>
                                    </p:animEffect>
                                  </p:childTnLst>
                                </p:cTn>
                              </p:par>
                              <p:par>
                                <p:cTn id="139" presetID="5" presetClass="entr" presetSubtype="10" fill="hold" grpId="4" nodeType="withEffect">
                                  <p:stCondLst>
                                    <p:cond delay="0"/>
                                  </p:stCondLst>
                                  <p:childTnLst>
                                    <p:set>
                                      <p:cBhvr>
                                        <p:cTn id="140" dur="1" fill="hold">
                                          <p:stCondLst>
                                            <p:cond delay="0"/>
                                          </p:stCondLst>
                                        </p:cTn>
                                        <p:tgtEl>
                                          <p:spTgt spid="47"/>
                                        </p:tgtEl>
                                        <p:attrNameLst>
                                          <p:attrName>style.visibility</p:attrName>
                                        </p:attrNameLst>
                                      </p:cBhvr>
                                      <p:to>
                                        <p:strVal val="visible"/>
                                      </p:to>
                                    </p:set>
                                    <p:animEffect transition="in" filter="checkerboard(across)">
                                      <p:cBhvr>
                                        <p:cTn id="141" dur="2000"/>
                                        <p:tgtEl>
                                          <p:spTgt spid="47"/>
                                        </p:tgtEl>
                                      </p:cBhvr>
                                    </p:animEffect>
                                  </p:childTnLst>
                                </p:cTn>
                              </p:par>
                              <p:par>
                                <p:cTn id="142" presetID="5" presetClass="entr" presetSubtype="10" fill="hold" grpId="4" nodeType="withEffect">
                                  <p:stCondLst>
                                    <p:cond delay="0"/>
                                  </p:stCondLst>
                                  <p:childTnLst>
                                    <p:set>
                                      <p:cBhvr>
                                        <p:cTn id="143" dur="1" fill="hold">
                                          <p:stCondLst>
                                            <p:cond delay="0"/>
                                          </p:stCondLst>
                                        </p:cTn>
                                        <p:tgtEl>
                                          <p:spTgt spid="48"/>
                                        </p:tgtEl>
                                        <p:attrNameLst>
                                          <p:attrName>style.visibility</p:attrName>
                                        </p:attrNameLst>
                                      </p:cBhvr>
                                      <p:to>
                                        <p:strVal val="visible"/>
                                      </p:to>
                                    </p:set>
                                    <p:animEffect transition="in" filter="checkerboard(across)">
                                      <p:cBhvr>
                                        <p:cTn id="144" dur="2000"/>
                                        <p:tgtEl>
                                          <p:spTgt spid="48"/>
                                        </p:tgtEl>
                                      </p:cBhvr>
                                    </p:animEffect>
                                  </p:childTnLst>
                                </p:cTn>
                              </p:par>
                              <p:par>
                                <p:cTn id="145" presetID="5" presetClass="entr" presetSubtype="10" fill="hold" grpId="4" nodeType="withEffect">
                                  <p:stCondLst>
                                    <p:cond delay="0"/>
                                  </p:stCondLst>
                                  <p:childTnLst>
                                    <p:set>
                                      <p:cBhvr>
                                        <p:cTn id="146" dur="1" fill="hold">
                                          <p:stCondLst>
                                            <p:cond delay="0"/>
                                          </p:stCondLst>
                                        </p:cTn>
                                        <p:tgtEl>
                                          <p:spTgt spid="49"/>
                                        </p:tgtEl>
                                        <p:attrNameLst>
                                          <p:attrName>style.visibility</p:attrName>
                                        </p:attrNameLst>
                                      </p:cBhvr>
                                      <p:to>
                                        <p:strVal val="visible"/>
                                      </p:to>
                                    </p:set>
                                    <p:animEffect transition="in" filter="checkerboard(across)">
                                      <p:cBhvr>
                                        <p:cTn id="147" dur="2000"/>
                                        <p:tgtEl>
                                          <p:spTgt spid="49"/>
                                        </p:tgtEl>
                                      </p:cBhvr>
                                    </p:animEffect>
                                  </p:childTnLst>
                                </p:cTn>
                              </p:par>
                              <p:par>
                                <p:cTn id="148" presetID="5" presetClass="entr" presetSubtype="10" fill="hold" grpId="4" nodeType="withEffect">
                                  <p:stCondLst>
                                    <p:cond delay="0"/>
                                  </p:stCondLst>
                                  <p:childTnLst>
                                    <p:set>
                                      <p:cBhvr>
                                        <p:cTn id="149" dur="1" fill="hold">
                                          <p:stCondLst>
                                            <p:cond delay="0"/>
                                          </p:stCondLst>
                                        </p:cTn>
                                        <p:tgtEl>
                                          <p:spTgt spid="50"/>
                                        </p:tgtEl>
                                        <p:attrNameLst>
                                          <p:attrName>style.visibility</p:attrName>
                                        </p:attrNameLst>
                                      </p:cBhvr>
                                      <p:to>
                                        <p:strVal val="visible"/>
                                      </p:to>
                                    </p:set>
                                    <p:animEffect transition="in" filter="checkerboard(across)">
                                      <p:cBhvr>
                                        <p:cTn id="150" dur="2000"/>
                                        <p:tgtEl>
                                          <p:spTgt spid="50"/>
                                        </p:tgtEl>
                                      </p:cBhvr>
                                    </p:animEffect>
                                  </p:childTnLst>
                                </p:cTn>
                              </p:par>
                              <p:par>
                                <p:cTn id="151" presetID="5" presetClass="entr" presetSubtype="10" fill="hold" grpId="4" nodeType="withEffect">
                                  <p:stCondLst>
                                    <p:cond delay="0"/>
                                  </p:stCondLst>
                                  <p:childTnLst>
                                    <p:set>
                                      <p:cBhvr>
                                        <p:cTn id="152" dur="1" fill="hold">
                                          <p:stCondLst>
                                            <p:cond delay="0"/>
                                          </p:stCondLst>
                                        </p:cTn>
                                        <p:tgtEl>
                                          <p:spTgt spid="51"/>
                                        </p:tgtEl>
                                        <p:attrNameLst>
                                          <p:attrName>style.visibility</p:attrName>
                                        </p:attrNameLst>
                                      </p:cBhvr>
                                      <p:to>
                                        <p:strVal val="visible"/>
                                      </p:to>
                                    </p:set>
                                    <p:animEffect transition="in" filter="checkerboard(across)">
                                      <p:cBhvr>
                                        <p:cTn id="153" dur="2000"/>
                                        <p:tgtEl>
                                          <p:spTgt spid="51"/>
                                        </p:tgtEl>
                                      </p:cBhvr>
                                    </p:animEffect>
                                  </p:childTnLst>
                                </p:cTn>
                              </p:par>
                              <p:par>
                                <p:cTn id="154" presetID="5" presetClass="entr" presetSubtype="10" fill="hold" grpId="4" nodeType="withEffect">
                                  <p:stCondLst>
                                    <p:cond delay="0"/>
                                  </p:stCondLst>
                                  <p:childTnLst>
                                    <p:set>
                                      <p:cBhvr>
                                        <p:cTn id="155" dur="1" fill="hold">
                                          <p:stCondLst>
                                            <p:cond delay="0"/>
                                          </p:stCondLst>
                                        </p:cTn>
                                        <p:tgtEl>
                                          <p:spTgt spid="52"/>
                                        </p:tgtEl>
                                        <p:attrNameLst>
                                          <p:attrName>style.visibility</p:attrName>
                                        </p:attrNameLst>
                                      </p:cBhvr>
                                      <p:to>
                                        <p:strVal val="visible"/>
                                      </p:to>
                                    </p:set>
                                    <p:animEffect transition="in" filter="checkerboard(across)">
                                      <p:cBhvr>
                                        <p:cTn id="156" dur="2000"/>
                                        <p:tgtEl>
                                          <p:spTgt spid="52"/>
                                        </p:tgtEl>
                                      </p:cBhvr>
                                    </p:animEffect>
                                  </p:childTnLst>
                                </p:cTn>
                              </p:par>
                              <p:par>
                                <p:cTn id="157" presetID="5" presetClass="entr" presetSubtype="10" fill="hold" grpId="4" nodeType="withEffect">
                                  <p:stCondLst>
                                    <p:cond delay="0"/>
                                  </p:stCondLst>
                                  <p:childTnLst>
                                    <p:set>
                                      <p:cBhvr>
                                        <p:cTn id="158" dur="1" fill="hold">
                                          <p:stCondLst>
                                            <p:cond delay="0"/>
                                          </p:stCondLst>
                                        </p:cTn>
                                        <p:tgtEl>
                                          <p:spTgt spid="53"/>
                                        </p:tgtEl>
                                        <p:attrNameLst>
                                          <p:attrName>style.visibility</p:attrName>
                                        </p:attrNameLst>
                                      </p:cBhvr>
                                      <p:to>
                                        <p:strVal val="visible"/>
                                      </p:to>
                                    </p:set>
                                    <p:animEffect transition="in" filter="checkerboard(across)">
                                      <p:cBhvr>
                                        <p:cTn id="159" dur="2000"/>
                                        <p:tgtEl>
                                          <p:spTgt spid="53"/>
                                        </p:tgtEl>
                                      </p:cBhvr>
                                    </p:animEffect>
                                  </p:childTnLst>
                                </p:cTn>
                              </p:par>
                              <p:par>
                                <p:cTn id="160" presetID="5" presetClass="entr" presetSubtype="10" fill="hold" grpId="4" nodeType="withEffect">
                                  <p:stCondLst>
                                    <p:cond delay="0"/>
                                  </p:stCondLst>
                                  <p:childTnLst>
                                    <p:set>
                                      <p:cBhvr>
                                        <p:cTn id="161" dur="1" fill="hold">
                                          <p:stCondLst>
                                            <p:cond delay="0"/>
                                          </p:stCondLst>
                                        </p:cTn>
                                        <p:tgtEl>
                                          <p:spTgt spid="54"/>
                                        </p:tgtEl>
                                        <p:attrNameLst>
                                          <p:attrName>style.visibility</p:attrName>
                                        </p:attrNameLst>
                                      </p:cBhvr>
                                      <p:to>
                                        <p:strVal val="visible"/>
                                      </p:to>
                                    </p:set>
                                    <p:animEffect transition="in" filter="checkerboard(across)">
                                      <p:cBhvr>
                                        <p:cTn id="162" dur="2000"/>
                                        <p:tgtEl>
                                          <p:spTgt spid="54"/>
                                        </p:tgtEl>
                                      </p:cBhvr>
                                    </p:animEffect>
                                  </p:childTnLst>
                                </p:cTn>
                              </p:par>
                              <p:par>
                                <p:cTn id="163" presetID="13" presetClass="entr" presetSubtype="16" fill="hold" grpId="0" nodeType="withEffect">
                                  <p:stCondLst>
                                    <p:cond delay="0"/>
                                  </p:stCondLst>
                                  <p:childTnLst>
                                    <p:set>
                                      <p:cBhvr>
                                        <p:cTn id="164" dur="1" fill="hold">
                                          <p:stCondLst>
                                            <p:cond delay="0"/>
                                          </p:stCondLst>
                                        </p:cTn>
                                        <p:tgtEl>
                                          <p:spTgt spid="3"/>
                                        </p:tgtEl>
                                        <p:attrNameLst>
                                          <p:attrName>style.visibility</p:attrName>
                                        </p:attrNameLst>
                                      </p:cBhvr>
                                      <p:to>
                                        <p:strVal val="visible"/>
                                      </p:to>
                                    </p:set>
                                    <p:animEffect transition="in" filter="plus(in)">
                                      <p:cBhvr>
                                        <p:cTn id="165" dur="2000"/>
                                        <p:tgtEl>
                                          <p:spTgt spid="3"/>
                                        </p:tgtEl>
                                      </p:cBhvr>
                                    </p:animEffect>
                                  </p:childTnLst>
                                </p:cTn>
                              </p:par>
                              <p:par>
                                <p:cTn id="166" presetID="8" presetClass="emph" presetSubtype="0" fill="hold" grpId="1" nodeType="withEffect">
                                  <p:stCondLst>
                                    <p:cond delay="0"/>
                                  </p:stCondLst>
                                  <p:childTnLst>
                                    <p:animRot by="21600000">
                                      <p:cBhvr>
                                        <p:cTn id="167" dur="2000" fill="hold"/>
                                        <p:tgtEl>
                                          <p:spTgt spid="3"/>
                                        </p:tgtEl>
                                        <p:attrNameLst>
                                          <p:attrName>r</p:attrName>
                                        </p:attrNameLst>
                                      </p:cBhvr>
                                    </p:animRot>
                                  </p:childTnLst>
                                </p:cTn>
                              </p:par>
                              <p:par>
                                <p:cTn id="168" presetID="13" presetClass="entr" presetSubtype="16" fill="hold" grpId="0" nodeType="withEffect">
                                  <p:stCondLst>
                                    <p:cond delay="0"/>
                                  </p:stCondLst>
                                  <p:childTnLst>
                                    <p:set>
                                      <p:cBhvr>
                                        <p:cTn id="169" dur="1" fill="hold">
                                          <p:stCondLst>
                                            <p:cond delay="0"/>
                                          </p:stCondLst>
                                        </p:cTn>
                                        <p:tgtEl>
                                          <p:spTgt spid="4"/>
                                        </p:tgtEl>
                                        <p:attrNameLst>
                                          <p:attrName>style.visibility</p:attrName>
                                        </p:attrNameLst>
                                      </p:cBhvr>
                                      <p:to>
                                        <p:strVal val="visible"/>
                                      </p:to>
                                    </p:set>
                                    <p:animEffect transition="in" filter="plus(in)">
                                      <p:cBhvr>
                                        <p:cTn id="170" dur="2000"/>
                                        <p:tgtEl>
                                          <p:spTgt spid="4"/>
                                        </p:tgtEl>
                                      </p:cBhvr>
                                    </p:animEffect>
                                  </p:childTnLst>
                                </p:cTn>
                              </p:par>
                              <p:par>
                                <p:cTn id="171" presetID="8" presetClass="emph" presetSubtype="0" fill="hold" grpId="1" nodeType="withEffect">
                                  <p:stCondLst>
                                    <p:cond delay="0"/>
                                  </p:stCondLst>
                                  <p:childTnLst>
                                    <p:animRot by="21600000">
                                      <p:cBhvr>
                                        <p:cTn id="172" dur="2000" fill="hold"/>
                                        <p:tgtEl>
                                          <p:spTgt spid="4"/>
                                        </p:tgtEl>
                                        <p:attrNameLst>
                                          <p:attrName>r</p:attrName>
                                        </p:attrNameLst>
                                      </p:cBhvr>
                                    </p:animRot>
                                  </p:childTnLst>
                                </p:cTn>
                              </p:par>
                              <p:par>
                                <p:cTn id="173" presetID="13" presetClass="entr" presetSubtype="16" fill="hold" grpId="0" nodeType="withEffect">
                                  <p:stCondLst>
                                    <p:cond delay="0"/>
                                  </p:stCondLst>
                                  <p:childTnLst>
                                    <p:set>
                                      <p:cBhvr>
                                        <p:cTn id="174" dur="1" fill="hold">
                                          <p:stCondLst>
                                            <p:cond delay="0"/>
                                          </p:stCondLst>
                                        </p:cTn>
                                        <p:tgtEl>
                                          <p:spTgt spid="5"/>
                                        </p:tgtEl>
                                        <p:attrNameLst>
                                          <p:attrName>style.visibility</p:attrName>
                                        </p:attrNameLst>
                                      </p:cBhvr>
                                      <p:to>
                                        <p:strVal val="visible"/>
                                      </p:to>
                                    </p:set>
                                    <p:animEffect transition="in" filter="plus(in)">
                                      <p:cBhvr>
                                        <p:cTn id="175" dur="2000"/>
                                        <p:tgtEl>
                                          <p:spTgt spid="5"/>
                                        </p:tgtEl>
                                      </p:cBhvr>
                                    </p:animEffect>
                                  </p:childTnLst>
                                </p:cTn>
                              </p:par>
                              <p:par>
                                <p:cTn id="176" presetID="8" presetClass="emph" presetSubtype="0" fill="hold" grpId="1" nodeType="withEffect">
                                  <p:stCondLst>
                                    <p:cond delay="0"/>
                                  </p:stCondLst>
                                  <p:childTnLst>
                                    <p:animRot by="-21600000">
                                      <p:cBhvr>
                                        <p:cTn id="177" dur="2000" fill="hold"/>
                                        <p:tgtEl>
                                          <p:spTgt spid="5"/>
                                        </p:tgtEl>
                                        <p:attrNameLst>
                                          <p:attrName>r</p:attrName>
                                        </p:attrNameLst>
                                      </p:cBhvr>
                                    </p:animRot>
                                  </p:childTnLst>
                                </p:cTn>
                              </p:par>
                              <p:par>
                                <p:cTn id="178" presetID="13" presetClass="entr" presetSubtype="16" fill="hold" grpId="0" nodeType="withEffect">
                                  <p:stCondLst>
                                    <p:cond delay="0"/>
                                  </p:stCondLst>
                                  <p:childTnLst>
                                    <p:set>
                                      <p:cBhvr>
                                        <p:cTn id="179" dur="1" fill="hold">
                                          <p:stCondLst>
                                            <p:cond delay="0"/>
                                          </p:stCondLst>
                                        </p:cTn>
                                        <p:tgtEl>
                                          <p:spTgt spid="6"/>
                                        </p:tgtEl>
                                        <p:attrNameLst>
                                          <p:attrName>style.visibility</p:attrName>
                                        </p:attrNameLst>
                                      </p:cBhvr>
                                      <p:to>
                                        <p:strVal val="visible"/>
                                      </p:to>
                                    </p:set>
                                    <p:animEffect transition="in" filter="plus(in)">
                                      <p:cBhvr>
                                        <p:cTn id="180" dur="2000"/>
                                        <p:tgtEl>
                                          <p:spTgt spid="6"/>
                                        </p:tgtEl>
                                      </p:cBhvr>
                                    </p:animEffect>
                                  </p:childTnLst>
                                </p:cTn>
                              </p:par>
                              <p:par>
                                <p:cTn id="181" presetID="8" presetClass="emph" presetSubtype="0" fill="hold" grpId="1" nodeType="withEffect">
                                  <p:stCondLst>
                                    <p:cond delay="0"/>
                                  </p:stCondLst>
                                  <p:childTnLst>
                                    <p:animRot by="21600000">
                                      <p:cBhvr>
                                        <p:cTn id="182" dur="2000" fill="hold"/>
                                        <p:tgtEl>
                                          <p:spTgt spid="6"/>
                                        </p:tgtEl>
                                        <p:attrNameLst>
                                          <p:attrName>r</p:attrName>
                                        </p:attrNameLst>
                                      </p:cBhvr>
                                    </p:animRot>
                                  </p:childTnLst>
                                </p:cTn>
                              </p:par>
                              <p:par>
                                <p:cTn id="183" presetID="13" presetClass="entr" presetSubtype="16" fill="hold" grpId="0" nodeType="withEffect">
                                  <p:stCondLst>
                                    <p:cond delay="0"/>
                                  </p:stCondLst>
                                  <p:childTnLst>
                                    <p:set>
                                      <p:cBhvr>
                                        <p:cTn id="184" dur="1" fill="hold">
                                          <p:stCondLst>
                                            <p:cond delay="0"/>
                                          </p:stCondLst>
                                        </p:cTn>
                                        <p:tgtEl>
                                          <p:spTgt spid="7"/>
                                        </p:tgtEl>
                                        <p:attrNameLst>
                                          <p:attrName>style.visibility</p:attrName>
                                        </p:attrNameLst>
                                      </p:cBhvr>
                                      <p:to>
                                        <p:strVal val="visible"/>
                                      </p:to>
                                    </p:set>
                                    <p:animEffect transition="in" filter="plus(in)">
                                      <p:cBhvr>
                                        <p:cTn id="185" dur="2000"/>
                                        <p:tgtEl>
                                          <p:spTgt spid="7"/>
                                        </p:tgtEl>
                                      </p:cBhvr>
                                    </p:animEffect>
                                  </p:childTnLst>
                                </p:cTn>
                              </p:par>
                              <p:par>
                                <p:cTn id="186" presetID="8" presetClass="emph" presetSubtype="0" fill="hold" grpId="1" nodeType="withEffect">
                                  <p:stCondLst>
                                    <p:cond delay="0"/>
                                  </p:stCondLst>
                                  <p:childTnLst>
                                    <p:animRot by="-21600000">
                                      <p:cBhvr>
                                        <p:cTn id="187" dur="2000" fill="hold"/>
                                        <p:tgtEl>
                                          <p:spTgt spid="7"/>
                                        </p:tgtEl>
                                        <p:attrNameLst>
                                          <p:attrName>r</p:attrName>
                                        </p:attrNameLst>
                                      </p:cBhvr>
                                    </p:animRot>
                                  </p:childTnLst>
                                </p:cTn>
                              </p:par>
                              <p:par>
                                <p:cTn id="188" presetID="13" presetClass="entr" presetSubtype="16" fill="hold" grpId="0" nodeType="withEffect">
                                  <p:stCondLst>
                                    <p:cond delay="0"/>
                                  </p:stCondLst>
                                  <p:childTnLst>
                                    <p:set>
                                      <p:cBhvr>
                                        <p:cTn id="189" dur="1" fill="hold">
                                          <p:stCondLst>
                                            <p:cond delay="0"/>
                                          </p:stCondLst>
                                        </p:cTn>
                                        <p:tgtEl>
                                          <p:spTgt spid="8"/>
                                        </p:tgtEl>
                                        <p:attrNameLst>
                                          <p:attrName>style.visibility</p:attrName>
                                        </p:attrNameLst>
                                      </p:cBhvr>
                                      <p:to>
                                        <p:strVal val="visible"/>
                                      </p:to>
                                    </p:set>
                                    <p:animEffect transition="in" filter="plus(in)">
                                      <p:cBhvr>
                                        <p:cTn id="190" dur="2000"/>
                                        <p:tgtEl>
                                          <p:spTgt spid="8"/>
                                        </p:tgtEl>
                                      </p:cBhvr>
                                    </p:animEffect>
                                  </p:childTnLst>
                                </p:cTn>
                              </p:par>
                              <p:par>
                                <p:cTn id="191" presetID="8" presetClass="emph" presetSubtype="0" fill="hold" grpId="1" nodeType="withEffect">
                                  <p:stCondLst>
                                    <p:cond delay="0"/>
                                  </p:stCondLst>
                                  <p:childTnLst>
                                    <p:animRot by="21600000">
                                      <p:cBhvr>
                                        <p:cTn id="192" dur="2000" fill="hold"/>
                                        <p:tgtEl>
                                          <p:spTgt spid="8"/>
                                        </p:tgtEl>
                                        <p:attrNameLst>
                                          <p:attrName>r</p:attrName>
                                        </p:attrNameLst>
                                      </p:cBhvr>
                                    </p:animRot>
                                  </p:childTnLst>
                                </p:cTn>
                              </p:par>
                              <p:par>
                                <p:cTn id="193" presetID="13" presetClass="entr" presetSubtype="16" fill="hold" grpId="0" nodeType="withEffect">
                                  <p:stCondLst>
                                    <p:cond delay="0"/>
                                  </p:stCondLst>
                                  <p:childTnLst>
                                    <p:set>
                                      <p:cBhvr>
                                        <p:cTn id="194" dur="1" fill="hold">
                                          <p:stCondLst>
                                            <p:cond delay="0"/>
                                          </p:stCondLst>
                                        </p:cTn>
                                        <p:tgtEl>
                                          <p:spTgt spid="9"/>
                                        </p:tgtEl>
                                        <p:attrNameLst>
                                          <p:attrName>style.visibility</p:attrName>
                                        </p:attrNameLst>
                                      </p:cBhvr>
                                      <p:to>
                                        <p:strVal val="visible"/>
                                      </p:to>
                                    </p:set>
                                    <p:animEffect transition="in" filter="plus(in)">
                                      <p:cBhvr>
                                        <p:cTn id="195" dur="2000"/>
                                        <p:tgtEl>
                                          <p:spTgt spid="9"/>
                                        </p:tgtEl>
                                      </p:cBhvr>
                                    </p:animEffect>
                                  </p:childTnLst>
                                </p:cTn>
                              </p:par>
                              <p:par>
                                <p:cTn id="196" presetID="8" presetClass="emph" presetSubtype="0" fill="hold" grpId="1" nodeType="withEffect">
                                  <p:stCondLst>
                                    <p:cond delay="0"/>
                                  </p:stCondLst>
                                  <p:childTnLst>
                                    <p:animRot by="-21600000">
                                      <p:cBhvr>
                                        <p:cTn id="197" dur="2000" fill="hold"/>
                                        <p:tgtEl>
                                          <p:spTgt spid="9"/>
                                        </p:tgtEl>
                                        <p:attrNameLst>
                                          <p:attrName>r</p:attrName>
                                        </p:attrNameLst>
                                      </p:cBhvr>
                                    </p:animRot>
                                  </p:childTnLst>
                                </p:cTn>
                              </p:par>
                              <p:par>
                                <p:cTn id="198" presetID="13" presetClass="entr" presetSubtype="16" fill="hold" grpId="0" nodeType="withEffect">
                                  <p:stCondLst>
                                    <p:cond delay="0"/>
                                  </p:stCondLst>
                                  <p:childTnLst>
                                    <p:set>
                                      <p:cBhvr>
                                        <p:cTn id="199" dur="1" fill="hold">
                                          <p:stCondLst>
                                            <p:cond delay="0"/>
                                          </p:stCondLst>
                                        </p:cTn>
                                        <p:tgtEl>
                                          <p:spTgt spid="10"/>
                                        </p:tgtEl>
                                        <p:attrNameLst>
                                          <p:attrName>style.visibility</p:attrName>
                                        </p:attrNameLst>
                                      </p:cBhvr>
                                      <p:to>
                                        <p:strVal val="visible"/>
                                      </p:to>
                                    </p:set>
                                    <p:animEffect transition="in" filter="plus(in)">
                                      <p:cBhvr>
                                        <p:cTn id="200" dur="2000"/>
                                        <p:tgtEl>
                                          <p:spTgt spid="10"/>
                                        </p:tgtEl>
                                      </p:cBhvr>
                                    </p:animEffect>
                                  </p:childTnLst>
                                </p:cTn>
                              </p:par>
                              <p:par>
                                <p:cTn id="201" presetID="8" presetClass="emph" presetSubtype="0" fill="hold" grpId="1" nodeType="withEffect">
                                  <p:stCondLst>
                                    <p:cond delay="0"/>
                                  </p:stCondLst>
                                  <p:childTnLst>
                                    <p:animRot by="21600000">
                                      <p:cBhvr>
                                        <p:cTn id="202" dur="2000" fill="hold"/>
                                        <p:tgtEl>
                                          <p:spTgt spid="10"/>
                                        </p:tgtEl>
                                        <p:attrNameLst>
                                          <p:attrName>r</p:attrName>
                                        </p:attrNameLst>
                                      </p:cBhvr>
                                    </p:animRot>
                                  </p:childTnLst>
                                </p:cTn>
                              </p:par>
                              <p:par>
                                <p:cTn id="203" presetID="13" presetClass="entr" presetSubtype="16" fill="hold" grpId="0" nodeType="withEffect">
                                  <p:stCondLst>
                                    <p:cond delay="0"/>
                                  </p:stCondLst>
                                  <p:childTnLst>
                                    <p:set>
                                      <p:cBhvr>
                                        <p:cTn id="204" dur="1" fill="hold">
                                          <p:stCondLst>
                                            <p:cond delay="0"/>
                                          </p:stCondLst>
                                        </p:cTn>
                                        <p:tgtEl>
                                          <p:spTgt spid="11"/>
                                        </p:tgtEl>
                                        <p:attrNameLst>
                                          <p:attrName>style.visibility</p:attrName>
                                        </p:attrNameLst>
                                      </p:cBhvr>
                                      <p:to>
                                        <p:strVal val="visible"/>
                                      </p:to>
                                    </p:set>
                                    <p:animEffect transition="in" filter="plus(in)">
                                      <p:cBhvr>
                                        <p:cTn id="205" dur="2000"/>
                                        <p:tgtEl>
                                          <p:spTgt spid="11"/>
                                        </p:tgtEl>
                                      </p:cBhvr>
                                    </p:animEffect>
                                  </p:childTnLst>
                                </p:cTn>
                              </p:par>
                              <p:par>
                                <p:cTn id="206" presetID="8" presetClass="emph" presetSubtype="0" fill="hold" grpId="1" nodeType="withEffect">
                                  <p:stCondLst>
                                    <p:cond delay="0"/>
                                  </p:stCondLst>
                                  <p:childTnLst>
                                    <p:animRot by="-21600000">
                                      <p:cBhvr>
                                        <p:cTn id="207" dur="2000" fill="hold"/>
                                        <p:tgtEl>
                                          <p:spTgt spid="11"/>
                                        </p:tgtEl>
                                        <p:attrNameLst>
                                          <p:attrName>r</p:attrName>
                                        </p:attrNameLst>
                                      </p:cBhvr>
                                    </p:animRot>
                                  </p:childTnLst>
                                </p:cTn>
                              </p:par>
                              <p:par>
                                <p:cTn id="208" presetID="13" presetClass="entr" presetSubtype="16" fill="hold" grpId="0" nodeType="withEffect">
                                  <p:stCondLst>
                                    <p:cond delay="0"/>
                                  </p:stCondLst>
                                  <p:childTnLst>
                                    <p:set>
                                      <p:cBhvr>
                                        <p:cTn id="209" dur="1" fill="hold">
                                          <p:stCondLst>
                                            <p:cond delay="0"/>
                                          </p:stCondLst>
                                        </p:cTn>
                                        <p:tgtEl>
                                          <p:spTgt spid="12"/>
                                        </p:tgtEl>
                                        <p:attrNameLst>
                                          <p:attrName>style.visibility</p:attrName>
                                        </p:attrNameLst>
                                      </p:cBhvr>
                                      <p:to>
                                        <p:strVal val="visible"/>
                                      </p:to>
                                    </p:set>
                                    <p:animEffect transition="in" filter="plus(in)">
                                      <p:cBhvr>
                                        <p:cTn id="210" dur="2000"/>
                                        <p:tgtEl>
                                          <p:spTgt spid="12"/>
                                        </p:tgtEl>
                                      </p:cBhvr>
                                    </p:animEffect>
                                  </p:childTnLst>
                                </p:cTn>
                              </p:par>
                              <p:par>
                                <p:cTn id="211" presetID="8" presetClass="emph" presetSubtype="0" fill="hold" grpId="1" nodeType="withEffect">
                                  <p:stCondLst>
                                    <p:cond delay="0"/>
                                  </p:stCondLst>
                                  <p:childTnLst>
                                    <p:animRot by="21600000">
                                      <p:cBhvr>
                                        <p:cTn id="212" dur="2000" fill="hold"/>
                                        <p:tgtEl>
                                          <p:spTgt spid="12"/>
                                        </p:tgtEl>
                                        <p:attrNameLst>
                                          <p:attrName>r</p:attrName>
                                        </p:attrNameLst>
                                      </p:cBhvr>
                                    </p:animRot>
                                  </p:childTnLst>
                                </p:cTn>
                              </p:par>
                              <p:par>
                                <p:cTn id="213" presetID="13" presetClass="entr" presetSubtype="16" fill="hold" grpId="0" nodeType="withEffect">
                                  <p:stCondLst>
                                    <p:cond delay="0"/>
                                  </p:stCondLst>
                                  <p:childTnLst>
                                    <p:set>
                                      <p:cBhvr>
                                        <p:cTn id="214" dur="1" fill="hold">
                                          <p:stCondLst>
                                            <p:cond delay="0"/>
                                          </p:stCondLst>
                                        </p:cTn>
                                        <p:tgtEl>
                                          <p:spTgt spid="13"/>
                                        </p:tgtEl>
                                        <p:attrNameLst>
                                          <p:attrName>style.visibility</p:attrName>
                                        </p:attrNameLst>
                                      </p:cBhvr>
                                      <p:to>
                                        <p:strVal val="visible"/>
                                      </p:to>
                                    </p:set>
                                    <p:animEffect transition="in" filter="plus(in)">
                                      <p:cBhvr>
                                        <p:cTn id="215" dur="2000"/>
                                        <p:tgtEl>
                                          <p:spTgt spid="13"/>
                                        </p:tgtEl>
                                      </p:cBhvr>
                                    </p:animEffect>
                                  </p:childTnLst>
                                </p:cTn>
                              </p:par>
                              <p:par>
                                <p:cTn id="216" presetID="8" presetClass="emph" presetSubtype="0" fill="hold" grpId="1" nodeType="withEffect">
                                  <p:stCondLst>
                                    <p:cond delay="0"/>
                                  </p:stCondLst>
                                  <p:childTnLst>
                                    <p:animRot by="-21600000">
                                      <p:cBhvr>
                                        <p:cTn id="217" dur="2000" fill="hold"/>
                                        <p:tgtEl>
                                          <p:spTgt spid="13"/>
                                        </p:tgtEl>
                                        <p:attrNameLst>
                                          <p:attrName>r</p:attrName>
                                        </p:attrNameLst>
                                      </p:cBhvr>
                                    </p:animRot>
                                  </p:childTnLst>
                                </p:cTn>
                              </p:par>
                              <p:par>
                                <p:cTn id="218" presetID="13" presetClass="entr" presetSubtype="16" fill="hold" grpId="0" nodeType="withEffect">
                                  <p:stCondLst>
                                    <p:cond delay="0"/>
                                  </p:stCondLst>
                                  <p:childTnLst>
                                    <p:set>
                                      <p:cBhvr>
                                        <p:cTn id="219" dur="1" fill="hold">
                                          <p:stCondLst>
                                            <p:cond delay="0"/>
                                          </p:stCondLst>
                                        </p:cTn>
                                        <p:tgtEl>
                                          <p:spTgt spid="14"/>
                                        </p:tgtEl>
                                        <p:attrNameLst>
                                          <p:attrName>style.visibility</p:attrName>
                                        </p:attrNameLst>
                                      </p:cBhvr>
                                      <p:to>
                                        <p:strVal val="visible"/>
                                      </p:to>
                                    </p:set>
                                    <p:animEffect transition="in" filter="plus(in)">
                                      <p:cBhvr>
                                        <p:cTn id="220" dur="2000"/>
                                        <p:tgtEl>
                                          <p:spTgt spid="14"/>
                                        </p:tgtEl>
                                      </p:cBhvr>
                                    </p:animEffect>
                                  </p:childTnLst>
                                </p:cTn>
                              </p:par>
                              <p:par>
                                <p:cTn id="221" presetID="8" presetClass="emph" presetSubtype="0" fill="hold" grpId="1" nodeType="withEffect">
                                  <p:stCondLst>
                                    <p:cond delay="0"/>
                                  </p:stCondLst>
                                  <p:childTnLst>
                                    <p:animRot by="21600000">
                                      <p:cBhvr>
                                        <p:cTn id="222" dur="2000" fill="hold"/>
                                        <p:tgtEl>
                                          <p:spTgt spid="14"/>
                                        </p:tgtEl>
                                        <p:attrNameLst>
                                          <p:attrName>r</p:attrName>
                                        </p:attrNameLst>
                                      </p:cBhvr>
                                    </p:animRot>
                                  </p:childTnLst>
                                </p:cTn>
                              </p:par>
                              <p:par>
                                <p:cTn id="223" presetID="13" presetClass="entr" presetSubtype="16" fill="hold" grpId="0" nodeType="withEffect">
                                  <p:stCondLst>
                                    <p:cond delay="0"/>
                                  </p:stCondLst>
                                  <p:childTnLst>
                                    <p:set>
                                      <p:cBhvr>
                                        <p:cTn id="224" dur="1" fill="hold">
                                          <p:stCondLst>
                                            <p:cond delay="0"/>
                                          </p:stCondLst>
                                        </p:cTn>
                                        <p:tgtEl>
                                          <p:spTgt spid="15"/>
                                        </p:tgtEl>
                                        <p:attrNameLst>
                                          <p:attrName>style.visibility</p:attrName>
                                        </p:attrNameLst>
                                      </p:cBhvr>
                                      <p:to>
                                        <p:strVal val="visible"/>
                                      </p:to>
                                    </p:set>
                                    <p:animEffect transition="in" filter="plus(in)">
                                      <p:cBhvr>
                                        <p:cTn id="225" dur="2000"/>
                                        <p:tgtEl>
                                          <p:spTgt spid="15"/>
                                        </p:tgtEl>
                                      </p:cBhvr>
                                    </p:animEffect>
                                  </p:childTnLst>
                                </p:cTn>
                              </p:par>
                              <p:par>
                                <p:cTn id="226" presetID="8" presetClass="emph" presetSubtype="0" fill="hold" grpId="1" nodeType="withEffect">
                                  <p:stCondLst>
                                    <p:cond delay="0"/>
                                  </p:stCondLst>
                                  <p:childTnLst>
                                    <p:animRot by="-21600000">
                                      <p:cBhvr>
                                        <p:cTn id="227" dur="2000" fill="hold"/>
                                        <p:tgtEl>
                                          <p:spTgt spid="15"/>
                                        </p:tgtEl>
                                        <p:attrNameLst>
                                          <p:attrName>r</p:attrName>
                                        </p:attrNameLst>
                                      </p:cBhvr>
                                    </p:animRot>
                                  </p:childTnLst>
                                </p:cTn>
                              </p:par>
                              <p:par>
                                <p:cTn id="228" presetID="13" presetClass="entr" presetSubtype="16" fill="hold" grpId="0" nodeType="withEffect">
                                  <p:stCondLst>
                                    <p:cond delay="0"/>
                                  </p:stCondLst>
                                  <p:childTnLst>
                                    <p:set>
                                      <p:cBhvr>
                                        <p:cTn id="229" dur="1" fill="hold">
                                          <p:stCondLst>
                                            <p:cond delay="0"/>
                                          </p:stCondLst>
                                        </p:cTn>
                                        <p:tgtEl>
                                          <p:spTgt spid="16"/>
                                        </p:tgtEl>
                                        <p:attrNameLst>
                                          <p:attrName>style.visibility</p:attrName>
                                        </p:attrNameLst>
                                      </p:cBhvr>
                                      <p:to>
                                        <p:strVal val="visible"/>
                                      </p:to>
                                    </p:set>
                                    <p:animEffect transition="in" filter="plus(in)">
                                      <p:cBhvr>
                                        <p:cTn id="230" dur="2000"/>
                                        <p:tgtEl>
                                          <p:spTgt spid="16"/>
                                        </p:tgtEl>
                                      </p:cBhvr>
                                    </p:animEffect>
                                  </p:childTnLst>
                                </p:cTn>
                              </p:par>
                              <p:par>
                                <p:cTn id="231" presetID="8" presetClass="emph" presetSubtype="0" fill="hold" grpId="1" nodeType="withEffect">
                                  <p:stCondLst>
                                    <p:cond delay="0"/>
                                  </p:stCondLst>
                                  <p:childTnLst>
                                    <p:animRot by="21600000">
                                      <p:cBhvr>
                                        <p:cTn id="232" dur="2000" fill="hold"/>
                                        <p:tgtEl>
                                          <p:spTgt spid="16"/>
                                        </p:tgtEl>
                                        <p:attrNameLst>
                                          <p:attrName>r</p:attrName>
                                        </p:attrNameLst>
                                      </p:cBhvr>
                                    </p:animRot>
                                  </p:childTnLst>
                                </p:cTn>
                              </p:par>
                              <p:par>
                                <p:cTn id="233" presetID="13" presetClass="entr" presetSubtype="16" fill="hold" grpId="0" nodeType="withEffect">
                                  <p:stCondLst>
                                    <p:cond delay="0"/>
                                  </p:stCondLst>
                                  <p:childTnLst>
                                    <p:set>
                                      <p:cBhvr>
                                        <p:cTn id="234" dur="1" fill="hold">
                                          <p:stCondLst>
                                            <p:cond delay="0"/>
                                          </p:stCondLst>
                                        </p:cTn>
                                        <p:tgtEl>
                                          <p:spTgt spid="17"/>
                                        </p:tgtEl>
                                        <p:attrNameLst>
                                          <p:attrName>style.visibility</p:attrName>
                                        </p:attrNameLst>
                                      </p:cBhvr>
                                      <p:to>
                                        <p:strVal val="visible"/>
                                      </p:to>
                                    </p:set>
                                    <p:animEffect transition="in" filter="plus(in)">
                                      <p:cBhvr>
                                        <p:cTn id="235" dur="2000"/>
                                        <p:tgtEl>
                                          <p:spTgt spid="17"/>
                                        </p:tgtEl>
                                      </p:cBhvr>
                                    </p:animEffect>
                                  </p:childTnLst>
                                </p:cTn>
                              </p:par>
                              <p:par>
                                <p:cTn id="236" presetID="8" presetClass="emph" presetSubtype="0" fill="hold" grpId="1" nodeType="withEffect">
                                  <p:stCondLst>
                                    <p:cond delay="0"/>
                                  </p:stCondLst>
                                  <p:childTnLst>
                                    <p:animRot by="-21600000">
                                      <p:cBhvr>
                                        <p:cTn id="237" dur="2000" fill="hold"/>
                                        <p:tgtEl>
                                          <p:spTgt spid="17"/>
                                        </p:tgtEl>
                                        <p:attrNameLst>
                                          <p:attrName>r</p:attrName>
                                        </p:attrNameLst>
                                      </p:cBhvr>
                                    </p:animRot>
                                  </p:childTnLst>
                                </p:cTn>
                              </p:par>
                              <p:par>
                                <p:cTn id="238" presetID="13" presetClass="entr" presetSubtype="16" fill="hold" grpId="0" nodeType="withEffect">
                                  <p:stCondLst>
                                    <p:cond delay="0"/>
                                  </p:stCondLst>
                                  <p:childTnLst>
                                    <p:set>
                                      <p:cBhvr>
                                        <p:cTn id="239" dur="1" fill="hold">
                                          <p:stCondLst>
                                            <p:cond delay="0"/>
                                          </p:stCondLst>
                                        </p:cTn>
                                        <p:tgtEl>
                                          <p:spTgt spid="18"/>
                                        </p:tgtEl>
                                        <p:attrNameLst>
                                          <p:attrName>style.visibility</p:attrName>
                                        </p:attrNameLst>
                                      </p:cBhvr>
                                      <p:to>
                                        <p:strVal val="visible"/>
                                      </p:to>
                                    </p:set>
                                    <p:animEffect transition="in" filter="plus(in)">
                                      <p:cBhvr>
                                        <p:cTn id="240" dur="2000"/>
                                        <p:tgtEl>
                                          <p:spTgt spid="18"/>
                                        </p:tgtEl>
                                      </p:cBhvr>
                                    </p:animEffect>
                                  </p:childTnLst>
                                </p:cTn>
                              </p:par>
                              <p:par>
                                <p:cTn id="241" presetID="8" presetClass="emph" presetSubtype="0" fill="hold" grpId="1" nodeType="withEffect">
                                  <p:stCondLst>
                                    <p:cond delay="0"/>
                                  </p:stCondLst>
                                  <p:childTnLst>
                                    <p:animRot by="21600000">
                                      <p:cBhvr>
                                        <p:cTn id="242" dur="2000" fill="hold"/>
                                        <p:tgtEl>
                                          <p:spTgt spid="18"/>
                                        </p:tgtEl>
                                        <p:attrNameLst>
                                          <p:attrName>r</p:attrName>
                                        </p:attrNameLst>
                                      </p:cBhvr>
                                    </p:animRot>
                                  </p:childTnLst>
                                </p:cTn>
                              </p:par>
                              <p:par>
                                <p:cTn id="243" presetID="13" presetClass="entr" presetSubtype="16" fill="hold" grpId="0" nodeType="withEffect">
                                  <p:stCondLst>
                                    <p:cond delay="0"/>
                                  </p:stCondLst>
                                  <p:childTnLst>
                                    <p:set>
                                      <p:cBhvr>
                                        <p:cTn id="244" dur="1" fill="hold">
                                          <p:stCondLst>
                                            <p:cond delay="0"/>
                                          </p:stCondLst>
                                        </p:cTn>
                                        <p:tgtEl>
                                          <p:spTgt spid="19"/>
                                        </p:tgtEl>
                                        <p:attrNameLst>
                                          <p:attrName>style.visibility</p:attrName>
                                        </p:attrNameLst>
                                      </p:cBhvr>
                                      <p:to>
                                        <p:strVal val="visible"/>
                                      </p:to>
                                    </p:set>
                                    <p:animEffect transition="in" filter="plus(in)">
                                      <p:cBhvr>
                                        <p:cTn id="245" dur="2000"/>
                                        <p:tgtEl>
                                          <p:spTgt spid="19"/>
                                        </p:tgtEl>
                                      </p:cBhvr>
                                    </p:animEffect>
                                  </p:childTnLst>
                                </p:cTn>
                              </p:par>
                              <p:par>
                                <p:cTn id="246" presetID="8" presetClass="emph" presetSubtype="0" fill="hold" grpId="1" nodeType="withEffect">
                                  <p:stCondLst>
                                    <p:cond delay="0"/>
                                  </p:stCondLst>
                                  <p:childTnLst>
                                    <p:animRot by="-21600000">
                                      <p:cBhvr>
                                        <p:cTn id="247" dur="2000" fill="hold"/>
                                        <p:tgtEl>
                                          <p:spTgt spid="19"/>
                                        </p:tgtEl>
                                        <p:attrNameLst>
                                          <p:attrName>r</p:attrName>
                                        </p:attrNameLst>
                                      </p:cBhvr>
                                    </p:animRot>
                                  </p:childTnLst>
                                </p:cTn>
                              </p:par>
                              <p:par>
                                <p:cTn id="248" presetID="13" presetClass="entr" presetSubtype="16" fill="hold" grpId="0" nodeType="withEffect">
                                  <p:stCondLst>
                                    <p:cond delay="0"/>
                                  </p:stCondLst>
                                  <p:childTnLst>
                                    <p:set>
                                      <p:cBhvr>
                                        <p:cTn id="249" dur="1" fill="hold">
                                          <p:stCondLst>
                                            <p:cond delay="0"/>
                                          </p:stCondLst>
                                        </p:cTn>
                                        <p:tgtEl>
                                          <p:spTgt spid="20"/>
                                        </p:tgtEl>
                                        <p:attrNameLst>
                                          <p:attrName>style.visibility</p:attrName>
                                        </p:attrNameLst>
                                      </p:cBhvr>
                                      <p:to>
                                        <p:strVal val="visible"/>
                                      </p:to>
                                    </p:set>
                                    <p:animEffect transition="in" filter="plus(in)">
                                      <p:cBhvr>
                                        <p:cTn id="250" dur="2000"/>
                                        <p:tgtEl>
                                          <p:spTgt spid="20"/>
                                        </p:tgtEl>
                                      </p:cBhvr>
                                    </p:animEffect>
                                  </p:childTnLst>
                                </p:cTn>
                              </p:par>
                              <p:par>
                                <p:cTn id="251" presetID="8" presetClass="emph" presetSubtype="0" fill="hold" grpId="1" nodeType="withEffect">
                                  <p:stCondLst>
                                    <p:cond delay="0"/>
                                  </p:stCondLst>
                                  <p:childTnLst>
                                    <p:animRot by="21600000">
                                      <p:cBhvr>
                                        <p:cTn id="252" dur="2000" fill="hold"/>
                                        <p:tgtEl>
                                          <p:spTgt spid="20"/>
                                        </p:tgtEl>
                                        <p:attrNameLst>
                                          <p:attrName>r</p:attrName>
                                        </p:attrNameLst>
                                      </p:cBhvr>
                                    </p:animRot>
                                  </p:childTnLst>
                                </p:cTn>
                              </p:par>
                              <p:par>
                                <p:cTn id="253" presetID="13" presetClass="entr" presetSubtype="16" fill="hold" grpId="0" nodeType="withEffect">
                                  <p:stCondLst>
                                    <p:cond delay="0"/>
                                  </p:stCondLst>
                                  <p:childTnLst>
                                    <p:set>
                                      <p:cBhvr>
                                        <p:cTn id="254" dur="1" fill="hold">
                                          <p:stCondLst>
                                            <p:cond delay="0"/>
                                          </p:stCondLst>
                                        </p:cTn>
                                        <p:tgtEl>
                                          <p:spTgt spid="21"/>
                                        </p:tgtEl>
                                        <p:attrNameLst>
                                          <p:attrName>style.visibility</p:attrName>
                                        </p:attrNameLst>
                                      </p:cBhvr>
                                      <p:to>
                                        <p:strVal val="visible"/>
                                      </p:to>
                                    </p:set>
                                    <p:animEffect transition="in" filter="plus(in)">
                                      <p:cBhvr>
                                        <p:cTn id="255" dur="2000"/>
                                        <p:tgtEl>
                                          <p:spTgt spid="21"/>
                                        </p:tgtEl>
                                      </p:cBhvr>
                                    </p:animEffect>
                                  </p:childTnLst>
                                </p:cTn>
                              </p:par>
                              <p:par>
                                <p:cTn id="256" presetID="8" presetClass="emph" presetSubtype="0" fill="hold" grpId="1" nodeType="withEffect">
                                  <p:stCondLst>
                                    <p:cond delay="0"/>
                                  </p:stCondLst>
                                  <p:childTnLst>
                                    <p:animRot by="-21600000">
                                      <p:cBhvr>
                                        <p:cTn id="257" dur="2000" fill="hold"/>
                                        <p:tgtEl>
                                          <p:spTgt spid="21"/>
                                        </p:tgtEl>
                                        <p:attrNameLst>
                                          <p:attrName>r</p:attrName>
                                        </p:attrNameLst>
                                      </p:cBhvr>
                                    </p:animRot>
                                  </p:childTnLst>
                                </p:cTn>
                              </p:par>
                              <p:par>
                                <p:cTn id="258" presetID="13" presetClass="entr" presetSubtype="16" fill="hold" grpId="0" nodeType="withEffect">
                                  <p:stCondLst>
                                    <p:cond delay="0"/>
                                  </p:stCondLst>
                                  <p:childTnLst>
                                    <p:set>
                                      <p:cBhvr>
                                        <p:cTn id="259" dur="1" fill="hold">
                                          <p:stCondLst>
                                            <p:cond delay="0"/>
                                          </p:stCondLst>
                                        </p:cTn>
                                        <p:tgtEl>
                                          <p:spTgt spid="22"/>
                                        </p:tgtEl>
                                        <p:attrNameLst>
                                          <p:attrName>style.visibility</p:attrName>
                                        </p:attrNameLst>
                                      </p:cBhvr>
                                      <p:to>
                                        <p:strVal val="visible"/>
                                      </p:to>
                                    </p:set>
                                    <p:animEffect transition="in" filter="plus(in)">
                                      <p:cBhvr>
                                        <p:cTn id="260" dur="2000"/>
                                        <p:tgtEl>
                                          <p:spTgt spid="22"/>
                                        </p:tgtEl>
                                      </p:cBhvr>
                                    </p:animEffect>
                                  </p:childTnLst>
                                </p:cTn>
                              </p:par>
                              <p:par>
                                <p:cTn id="261" presetID="8" presetClass="emph" presetSubtype="0" fill="hold" grpId="1" nodeType="withEffect">
                                  <p:stCondLst>
                                    <p:cond delay="0"/>
                                  </p:stCondLst>
                                  <p:childTnLst>
                                    <p:animRot by="21600000">
                                      <p:cBhvr>
                                        <p:cTn id="262" dur="2000" fill="hold"/>
                                        <p:tgtEl>
                                          <p:spTgt spid="22"/>
                                        </p:tgtEl>
                                        <p:attrNameLst>
                                          <p:attrName>r</p:attrName>
                                        </p:attrNameLst>
                                      </p:cBhvr>
                                    </p:animRot>
                                  </p:childTnLst>
                                </p:cTn>
                              </p:par>
                              <p:par>
                                <p:cTn id="263" presetID="13" presetClass="entr" presetSubtype="16" fill="hold" grpId="0" nodeType="withEffect">
                                  <p:stCondLst>
                                    <p:cond delay="0"/>
                                  </p:stCondLst>
                                  <p:childTnLst>
                                    <p:set>
                                      <p:cBhvr>
                                        <p:cTn id="264" dur="1" fill="hold">
                                          <p:stCondLst>
                                            <p:cond delay="0"/>
                                          </p:stCondLst>
                                        </p:cTn>
                                        <p:tgtEl>
                                          <p:spTgt spid="23"/>
                                        </p:tgtEl>
                                        <p:attrNameLst>
                                          <p:attrName>style.visibility</p:attrName>
                                        </p:attrNameLst>
                                      </p:cBhvr>
                                      <p:to>
                                        <p:strVal val="visible"/>
                                      </p:to>
                                    </p:set>
                                    <p:animEffect transition="in" filter="plus(in)">
                                      <p:cBhvr>
                                        <p:cTn id="265" dur="2000"/>
                                        <p:tgtEl>
                                          <p:spTgt spid="23"/>
                                        </p:tgtEl>
                                      </p:cBhvr>
                                    </p:animEffect>
                                  </p:childTnLst>
                                </p:cTn>
                              </p:par>
                              <p:par>
                                <p:cTn id="266" presetID="8" presetClass="emph" presetSubtype="0" fill="hold" grpId="1" nodeType="withEffect">
                                  <p:stCondLst>
                                    <p:cond delay="0"/>
                                  </p:stCondLst>
                                  <p:childTnLst>
                                    <p:animRot by="-21600000">
                                      <p:cBhvr>
                                        <p:cTn id="267" dur="2000" fill="hold"/>
                                        <p:tgtEl>
                                          <p:spTgt spid="23"/>
                                        </p:tgtEl>
                                        <p:attrNameLst>
                                          <p:attrName>r</p:attrName>
                                        </p:attrNameLst>
                                      </p:cBhvr>
                                    </p:animRot>
                                  </p:childTnLst>
                                </p:cTn>
                              </p:par>
                              <p:par>
                                <p:cTn id="268" presetID="13" presetClass="entr" presetSubtype="16" fill="hold" grpId="0" nodeType="withEffect">
                                  <p:stCondLst>
                                    <p:cond delay="0"/>
                                  </p:stCondLst>
                                  <p:childTnLst>
                                    <p:set>
                                      <p:cBhvr>
                                        <p:cTn id="269" dur="1" fill="hold">
                                          <p:stCondLst>
                                            <p:cond delay="0"/>
                                          </p:stCondLst>
                                        </p:cTn>
                                        <p:tgtEl>
                                          <p:spTgt spid="24"/>
                                        </p:tgtEl>
                                        <p:attrNameLst>
                                          <p:attrName>style.visibility</p:attrName>
                                        </p:attrNameLst>
                                      </p:cBhvr>
                                      <p:to>
                                        <p:strVal val="visible"/>
                                      </p:to>
                                    </p:set>
                                    <p:animEffect transition="in" filter="plus(in)">
                                      <p:cBhvr>
                                        <p:cTn id="270" dur="2000"/>
                                        <p:tgtEl>
                                          <p:spTgt spid="24"/>
                                        </p:tgtEl>
                                      </p:cBhvr>
                                    </p:animEffect>
                                  </p:childTnLst>
                                </p:cTn>
                              </p:par>
                              <p:par>
                                <p:cTn id="271" presetID="8" presetClass="emph" presetSubtype="0" fill="hold" grpId="1" nodeType="withEffect">
                                  <p:stCondLst>
                                    <p:cond delay="0"/>
                                  </p:stCondLst>
                                  <p:childTnLst>
                                    <p:animRot by="21600000">
                                      <p:cBhvr>
                                        <p:cTn id="272" dur="2000" fill="hold"/>
                                        <p:tgtEl>
                                          <p:spTgt spid="24"/>
                                        </p:tgtEl>
                                        <p:attrNameLst>
                                          <p:attrName>r</p:attrName>
                                        </p:attrNameLst>
                                      </p:cBhvr>
                                    </p:animRot>
                                  </p:childTnLst>
                                </p:cTn>
                              </p:par>
                              <p:par>
                                <p:cTn id="273" presetID="13" presetClass="entr" presetSubtype="16" fill="hold" grpId="0" nodeType="withEffect">
                                  <p:stCondLst>
                                    <p:cond delay="0"/>
                                  </p:stCondLst>
                                  <p:childTnLst>
                                    <p:set>
                                      <p:cBhvr>
                                        <p:cTn id="274" dur="1" fill="hold">
                                          <p:stCondLst>
                                            <p:cond delay="0"/>
                                          </p:stCondLst>
                                        </p:cTn>
                                        <p:tgtEl>
                                          <p:spTgt spid="25"/>
                                        </p:tgtEl>
                                        <p:attrNameLst>
                                          <p:attrName>style.visibility</p:attrName>
                                        </p:attrNameLst>
                                      </p:cBhvr>
                                      <p:to>
                                        <p:strVal val="visible"/>
                                      </p:to>
                                    </p:set>
                                    <p:animEffect transition="in" filter="plus(in)">
                                      <p:cBhvr>
                                        <p:cTn id="275" dur="2000"/>
                                        <p:tgtEl>
                                          <p:spTgt spid="25"/>
                                        </p:tgtEl>
                                      </p:cBhvr>
                                    </p:animEffect>
                                  </p:childTnLst>
                                </p:cTn>
                              </p:par>
                              <p:par>
                                <p:cTn id="276" presetID="8" presetClass="emph" presetSubtype="0" fill="hold" grpId="1" nodeType="withEffect">
                                  <p:stCondLst>
                                    <p:cond delay="0"/>
                                  </p:stCondLst>
                                  <p:childTnLst>
                                    <p:animRot by="-21600000">
                                      <p:cBhvr>
                                        <p:cTn id="277" dur="2000" fill="hold"/>
                                        <p:tgtEl>
                                          <p:spTgt spid="25"/>
                                        </p:tgtEl>
                                        <p:attrNameLst>
                                          <p:attrName>r</p:attrName>
                                        </p:attrNameLst>
                                      </p:cBhvr>
                                    </p:animRot>
                                  </p:childTnLst>
                                </p:cTn>
                              </p:par>
                              <p:par>
                                <p:cTn id="278" presetID="13" presetClass="entr" presetSubtype="16" fill="hold" grpId="0" nodeType="withEffect">
                                  <p:stCondLst>
                                    <p:cond delay="0"/>
                                  </p:stCondLst>
                                  <p:childTnLst>
                                    <p:set>
                                      <p:cBhvr>
                                        <p:cTn id="279" dur="1" fill="hold">
                                          <p:stCondLst>
                                            <p:cond delay="0"/>
                                          </p:stCondLst>
                                        </p:cTn>
                                        <p:tgtEl>
                                          <p:spTgt spid="26"/>
                                        </p:tgtEl>
                                        <p:attrNameLst>
                                          <p:attrName>style.visibility</p:attrName>
                                        </p:attrNameLst>
                                      </p:cBhvr>
                                      <p:to>
                                        <p:strVal val="visible"/>
                                      </p:to>
                                    </p:set>
                                    <p:animEffect transition="in" filter="plus(in)">
                                      <p:cBhvr>
                                        <p:cTn id="280" dur="2000"/>
                                        <p:tgtEl>
                                          <p:spTgt spid="26"/>
                                        </p:tgtEl>
                                      </p:cBhvr>
                                    </p:animEffect>
                                  </p:childTnLst>
                                </p:cTn>
                              </p:par>
                              <p:par>
                                <p:cTn id="281" presetID="8" presetClass="emph" presetSubtype="0" fill="hold" grpId="1" nodeType="withEffect">
                                  <p:stCondLst>
                                    <p:cond delay="0"/>
                                  </p:stCondLst>
                                  <p:childTnLst>
                                    <p:animRot by="21600000">
                                      <p:cBhvr>
                                        <p:cTn id="282" dur="2000" fill="hold"/>
                                        <p:tgtEl>
                                          <p:spTgt spid="26"/>
                                        </p:tgtEl>
                                        <p:attrNameLst>
                                          <p:attrName>r</p:attrName>
                                        </p:attrNameLst>
                                      </p:cBhvr>
                                    </p:animRot>
                                  </p:childTnLst>
                                </p:cTn>
                              </p:par>
                              <p:par>
                                <p:cTn id="283" presetID="13" presetClass="entr" presetSubtype="16" fill="hold" grpId="0" nodeType="withEffect">
                                  <p:stCondLst>
                                    <p:cond delay="0"/>
                                  </p:stCondLst>
                                  <p:childTnLst>
                                    <p:set>
                                      <p:cBhvr>
                                        <p:cTn id="284" dur="1" fill="hold">
                                          <p:stCondLst>
                                            <p:cond delay="0"/>
                                          </p:stCondLst>
                                        </p:cTn>
                                        <p:tgtEl>
                                          <p:spTgt spid="27"/>
                                        </p:tgtEl>
                                        <p:attrNameLst>
                                          <p:attrName>style.visibility</p:attrName>
                                        </p:attrNameLst>
                                      </p:cBhvr>
                                      <p:to>
                                        <p:strVal val="visible"/>
                                      </p:to>
                                    </p:set>
                                    <p:animEffect transition="in" filter="plus(in)">
                                      <p:cBhvr>
                                        <p:cTn id="285" dur="2000"/>
                                        <p:tgtEl>
                                          <p:spTgt spid="27"/>
                                        </p:tgtEl>
                                      </p:cBhvr>
                                    </p:animEffect>
                                  </p:childTnLst>
                                </p:cTn>
                              </p:par>
                              <p:par>
                                <p:cTn id="286" presetID="8" presetClass="emph" presetSubtype="0" fill="hold" grpId="1" nodeType="withEffect">
                                  <p:stCondLst>
                                    <p:cond delay="0"/>
                                  </p:stCondLst>
                                  <p:childTnLst>
                                    <p:animRot by="-21600000">
                                      <p:cBhvr>
                                        <p:cTn id="287" dur="2000" fill="hold"/>
                                        <p:tgtEl>
                                          <p:spTgt spid="27"/>
                                        </p:tgtEl>
                                        <p:attrNameLst>
                                          <p:attrName>r</p:attrName>
                                        </p:attrNameLst>
                                      </p:cBhvr>
                                    </p:animRot>
                                  </p:childTnLst>
                                </p:cTn>
                              </p:par>
                              <p:par>
                                <p:cTn id="288" presetID="13" presetClass="entr" presetSubtype="16" fill="hold" grpId="0" nodeType="withEffect">
                                  <p:stCondLst>
                                    <p:cond delay="0"/>
                                  </p:stCondLst>
                                  <p:childTnLst>
                                    <p:set>
                                      <p:cBhvr>
                                        <p:cTn id="289" dur="1" fill="hold">
                                          <p:stCondLst>
                                            <p:cond delay="0"/>
                                          </p:stCondLst>
                                        </p:cTn>
                                        <p:tgtEl>
                                          <p:spTgt spid="28"/>
                                        </p:tgtEl>
                                        <p:attrNameLst>
                                          <p:attrName>style.visibility</p:attrName>
                                        </p:attrNameLst>
                                      </p:cBhvr>
                                      <p:to>
                                        <p:strVal val="visible"/>
                                      </p:to>
                                    </p:set>
                                    <p:animEffect transition="in" filter="plus(in)">
                                      <p:cBhvr>
                                        <p:cTn id="290" dur="2000"/>
                                        <p:tgtEl>
                                          <p:spTgt spid="28"/>
                                        </p:tgtEl>
                                      </p:cBhvr>
                                    </p:animEffect>
                                  </p:childTnLst>
                                </p:cTn>
                              </p:par>
                              <p:par>
                                <p:cTn id="291" presetID="8" presetClass="emph" presetSubtype="0" fill="hold" grpId="1" nodeType="withEffect">
                                  <p:stCondLst>
                                    <p:cond delay="0"/>
                                  </p:stCondLst>
                                  <p:childTnLst>
                                    <p:animRot by="21600000">
                                      <p:cBhvr>
                                        <p:cTn id="292" dur="2000" fill="hold"/>
                                        <p:tgtEl>
                                          <p:spTgt spid="28"/>
                                        </p:tgtEl>
                                        <p:attrNameLst>
                                          <p:attrName>r</p:attrName>
                                        </p:attrNameLst>
                                      </p:cBhvr>
                                    </p:animRot>
                                  </p:childTnLst>
                                </p:cTn>
                              </p:par>
                              <p:par>
                                <p:cTn id="293" presetID="13" presetClass="entr" presetSubtype="16" fill="hold" grpId="0" nodeType="withEffect">
                                  <p:stCondLst>
                                    <p:cond delay="0"/>
                                  </p:stCondLst>
                                  <p:childTnLst>
                                    <p:set>
                                      <p:cBhvr>
                                        <p:cTn id="294" dur="1" fill="hold">
                                          <p:stCondLst>
                                            <p:cond delay="0"/>
                                          </p:stCondLst>
                                        </p:cTn>
                                        <p:tgtEl>
                                          <p:spTgt spid="29"/>
                                        </p:tgtEl>
                                        <p:attrNameLst>
                                          <p:attrName>style.visibility</p:attrName>
                                        </p:attrNameLst>
                                      </p:cBhvr>
                                      <p:to>
                                        <p:strVal val="visible"/>
                                      </p:to>
                                    </p:set>
                                    <p:animEffect transition="in" filter="plus(in)">
                                      <p:cBhvr>
                                        <p:cTn id="295" dur="2000"/>
                                        <p:tgtEl>
                                          <p:spTgt spid="29"/>
                                        </p:tgtEl>
                                      </p:cBhvr>
                                    </p:animEffect>
                                  </p:childTnLst>
                                </p:cTn>
                              </p:par>
                              <p:par>
                                <p:cTn id="296" presetID="8" presetClass="emph" presetSubtype="0" fill="hold" grpId="1" nodeType="withEffect">
                                  <p:stCondLst>
                                    <p:cond delay="0"/>
                                  </p:stCondLst>
                                  <p:childTnLst>
                                    <p:animRot by="21600000">
                                      <p:cBhvr>
                                        <p:cTn id="297" dur="2000" fill="hold"/>
                                        <p:tgtEl>
                                          <p:spTgt spid="29"/>
                                        </p:tgtEl>
                                        <p:attrNameLst>
                                          <p:attrName>r</p:attrName>
                                        </p:attrNameLst>
                                      </p:cBhvr>
                                    </p:animRot>
                                  </p:childTnLst>
                                </p:cTn>
                              </p:par>
                              <p:par>
                                <p:cTn id="298" presetID="13" presetClass="entr" presetSubtype="16" fill="hold" grpId="0" nodeType="withEffect">
                                  <p:stCondLst>
                                    <p:cond delay="0"/>
                                  </p:stCondLst>
                                  <p:childTnLst>
                                    <p:set>
                                      <p:cBhvr>
                                        <p:cTn id="299" dur="1" fill="hold">
                                          <p:stCondLst>
                                            <p:cond delay="0"/>
                                          </p:stCondLst>
                                        </p:cTn>
                                        <p:tgtEl>
                                          <p:spTgt spid="30"/>
                                        </p:tgtEl>
                                        <p:attrNameLst>
                                          <p:attrName>style.visibility</p:attrName>
                                        </p:attrNameLst>
                                      </p:cBhvr>
                                      <p:to>
                                        <p:strVal val="visible"/>
                                      </p:to>
                                    </p:set>
                                    <p:animEffect transition="in" filter="plus(in)">
                                      <p:cBhvr>
                                        <p:cTn id="300" dur="2000"/>
                                        <p:tgtEl>
                                          <p:spTgt spid="30"/>
                                        </p:tgtEl>
                                      </p:cBhvr>
                                    </p:animEffect>
                                  </p:childTnLst>
                                </p:cTn>
                              </p:par>
                              <p:par>
                                <p:cTn id="301" presetID="8" presetClass="emph" presetSubtype="0" fill="hold" grpId="1" nodeType="withEffect">
                                  <p:stCondLst>
                                    <p:cond delay="0"/>
                                  </p:stCondLst>
                                  <p:childTnLst>
                                    <p:animRot by="-21600000">
                                      <p:cBhvr>
                                        <p:cTn id="302" dur="2000" fill="hold"/>
                                        <p:tgtEl>
                                          <p:spTgt spid="30"/>
                                        </p:tgtEl>
                                        <p:attrNameLst>
                                          <p:attrName>r</p:attrName>
                                        </p:attrNameLst>
                                      </p:cBhvr>
                                    </p:animRot>
                                  </p:childTnLst>
                                </p:cTn>
                              </p:par>
                              <p:par>
                                <p:cTn id="303" presetID="13" presetClass="entr" presetSubtype="16" fill="hold" grpId="0" nodeType="withEffect">
                                  <p:stCondLst>
                                    <p:cond delay="0"/>
                                  </p:stCondLst>
                                  <p:childTnLst>
                                    <p:set>
                                      <p:cBhvr>
                                        <p:cTn id="304" dur="1" fill="hold">
                                          <p:stCondLst>
                                            <p:cond delay="0"/>
                                          </p:stCondLst>
                                        </p:cTn>
                                        <p:tgtEl>
                                          <p:spTgt spid="31"/>
                                        </p:tgtEl>
                                        <p:attrNameLst>
                                          <p:attrName>style.visibility</p:attrName>
                                        </p:attrNameLst>
                                      </p:cBhvr>
                                      <p:to>
                                        <p:strVal val="visible"/>
                                      </p:to>
                                    </p:set>
                                    <p:animEffect transition="in" filter="plus(in)">
                                      <p:cBhvr>
                                        <p:cTn id="305" dur="2000"/>
                                        <p:tgtEl>
                                          <p:spTgt spid="31"/>
                                        </p:tgtEl>
                                      </p:cBhvr>
                                    </p:animEffect>
                                  </p:childTnLst>
                                </p:cTn>
                              </p:par>
                              <p:par>
                                <p:cTn id="306" presetID="8" presetClass="emph" presetSubtype="0" fill="hold" grpId="1" nodeType="withEffect">
                                  <p:stCondLst>
                                    <p:cond delay="0"/>
                                  </p:stCondLst>
                                  <p:childTnLst>
                                    <p:animRot by="21600000">
                                      <p:cBhvr>
                                        <p:cTn id="307" dur="2000" fill="hold"/>
                                        <p:tgtEl>
                                          <p:spTgt spid="31"/>
                                        </p:tgtEl>
                                        <p:attrNameLst>
                                          <p:attrName>r</p:attrName>
                                        </p:attrNameLst>
                                      </p:cBhvr>
                                    </p:animRot>
                                  </p:childTnLst>
                                </p:cTn>
                              </p:par>
                              <p:par>
                                <p:cTn id="308" presetID="13" presetClass="entr" presetSubtype="16" fill="hold" grpId="0" nodeType="withEffect">
                                  <p:stCondLst>
                                    <p:cond delay="0"/>
                                  </p:stCondLst>
                                  <p:childTnLst>
                                    <p:set>
                                      <p:cBhvr>
                                        <p:cTn id="309" dur="1" fill="hold">
                                          <p:stCondLst>
                                            <p:cond delay="0"/>
                                          </p:stCondLst>
                                        </p:cTn>
                                        <p:tgtEl>
                                          <p:spTgt spid="32"/>
                                        </p:tgtEl>
                                        <p:attrNameLst>
                                          <p:attrName>style.visibility</p:attrName>
                                        </p:attrNameLst>
                                      </p:cBhvr>
                                      <p:to>
                                        <p:strVal val="visible"/>
                                      </p:to>
                                    </p:set>
                                    <p:animEffect transition="in" filter="plus(in)">
                                      <p:cBhvr>
                                        <p:cTn id="310" dur="2000"/>
                                        <p:tgtEl>
                                          <p:spTgt spid="32"/>
                                        </p:tgtEl>
                                      </p:cBhvr>
                                    </p:animEffect>
                                  </p:childTnLst>
                                </p:cTn>
                              </p:par>
                              <p:par>
                                <p:cTn id="311" presetID="8" presetClass="emph" presetSubtype="0" fill="hold" grpId="1" nodeType="withEffect">
                                  <p:stCondLst>
                                    <p:cond delay="0"/>
                                  </p:stCondLst>
                                  <p:childTnLst>
                                    <p:animRot by="-21600000">
                                      <p:cBhvr>
                                        <p:cTn id="312" dur="2000" fill="hold"/>
                                        <p:tgtEl>
                                          <p:spTgt spid="32"/>
                                        </p:tgtEl>
                                        <p:attrNameLst>
                                          <p:attrName>r</p:attrName>
                                        </p:attrNameLst>
                                      </p:cBhvr>
                                    </p:animRot>
                                  </p:childTnLst>
                                </p:cTn>
                              </p:par>
                              <p:par>
                                <p:cTn id="313" presetID="13" presetClass="entr" presetSubtype="16" fill="hold" grpId="0" nodeType="withEffect">
                                  <p:stCondLst>
                                    <p:cond delay="0"/>
                                  </p:stCondLst>
                                  <p:childTnLst>
                                    <p:set>
                                      <p:cBhvr>
                                        <p:cTn id="314" dur="1" fill="hold">
                                          <p:stCondLst>
                                            <p:cond delay="0"/>
                                          </p:stCondLst>
                                        </p:cTn>
                                        <p:tgtEl>
                                          <p:spTgt spid="33"/>
                                        </p:tgtEl>
                                        <p:attrNameLst>
                                          <p:attrName>style.visibility</p:attrName>
                                        </p:attrNameLst>
                                      </p:cBhvr>
                                      <p:to>
                                        <p:strVal val="visible"/>
                                      </p:to>
                                    </p:set>
                                    <p:animEffect transition="in" filter="plus(in)">
                                      <p:cBhvr>
                                        <p:cTn id="315" dur="2000"/>
                                        <p:tgtEl>
                                          <p:spTgt spid="33"/>
                                        </p:tgtEl>
                                      </p:cBhvr>
                                    </p:animEffect>
                                  </p:childTnLst>
                                </p:cTn>
                              </p:par>
                              <p:par>
                                <p:cTn id="316" presetID="8" presetClass="emph" presetSubtype="0" fill="hold" grpId="1" nodeType="withEffect">
                                  <p:stCondLst>
                                    <p:cond delay="0"/>
                                  </p:stCondLst>
                                  <p:childTnLst>
                                    <p:animRot by="21600000">
                                      <p:cBhvr>
                                        <p:cTn id="317" dur="2000" fill="hold"/>
                                        <p:tgtEl>
                                          <p:spTgt spid="33"/>
                                        </p:tgtEl>
                                        <p:attrNameLst>
                                          <p:attrName>r</p:attrName>
                                        </p:attrNameLst>
                                      </p:cBhvr>
                                    </p:animRot>
                                  </p:childTnLst>
                                </p:cTn>
                              </p:par>
                              <p:par>
                                <p:cTn id="318" presetID="13" presetClass="entr" presetSubtype="16" fill="hold" grpId="0" nodeType="withEffect">
                                  <p:stCondLst>
                                    <p:cond delay="0"/>
                                  </p:stCondLst>
                                  <p:childTnLst>
                                    <p:set>
                                      <p:cBhvr>
                                        <p:cTn id="319" dur="1" fill="hold">
                                          <p:stCondLst>
                                            <p:cond delay="0"/>
                                          </p:stCondLst>
                                        </p:cTn>
                                        <p:tgtEl>
                                          <p:spTgt spid="34"/>
                                        </p:tgtEl>
                                        <p:attrNameLst>
                                          <p:attrName>style.visibility</p:attrName>
                                        </p:attrNameLst>
                                      </p:cBhvr>
                                      <p:to>
                                        <p:strVal val="visible"/>
                                      </p:to>
                                    </p:set>
                                    <p:animEffect transition="in" filter="plus(in)">
                                      <p:cBhvr>
                                        <p:cTn id="320" dur="2000"/>
                                        <p:tgtEl>
                                          <p:spTgt spid="34"/>
                                        </p:tgtEl>
                                      </p:cBhvr>
                                    </p:animEffect>
                                  </p:childTnLst>
                                </p:cTn>
                              </p:par>
                              <p:par>
                                <p:cTn id="321" presetID="8" presetClass="emph" presetSubtype="0" fill="hold" grpId="1" nodeType="withEffect">
                                  <p:stCondLst>
                                    <p:cond delay="0"/>
                                  </p:stCondLst>
                                  <p:childTnLst>
                                    <p:animRot by="-21600000">
                                      <p:cBhvr>
                                        <p:cTn id="322" dur="2000" fill="hold"/>
                                        <p:tgtEl>
                                          <p:spTgt spid="34"/>
                                        </p:tgtEl>
                                        <p:attrNameLst>
                                          <p:attrName>r</p:attrName>
                                        </p:attrNameLst>
                                      </p:cBhvr>
                                    </p:animRot>
                                  </p:childTnLst>
                                </p:cTn>
                              </p:par>
                              <p:par>
                                <p:cTn id="323" presetID="13" presetClass="entr" presetSubtype="16" fill="hold" grpId="0" nodeType="withEffect">
                                  <p:stCondLst>
                                    <p:cond delay="0"/>
                                  </p:stCondLst>
                                  <p:childTnLst>
                                    <p:set>
                                      <p:cBhvr>
                                        <p:cTn id="324" dur="1" fill="hold">
                                          <p:stCondLst>
                                            <p:cond delay="0"/>
                                          </p:stCondLst>
                                        </p:cTn>
                                        <p:tgtEl>
                                          <p:spTgt spid="35"/>
                                        </p:tgtEl>
                                        <p:attrNameLst>
                                          <p:attrName>style.visibility</p:attrName>
                                        </p:attrNameLst>
                                      </p:cBhvr>
                                      <p:to>
                                        <p:strVal val="visible"/>
                                      </p:to>
                                    </p:set>
                                    <p:animEffect transition="in" filter="plus(in)">
                                      <p:cBhvr>
                                        <p:cTn id="325" dur="2000"/>
                                        <p:tgtEl>
                                          <p:spTgt spid="35"/>
                                        </p:tgtEl>
                                      </p:cBhvr>
                                    </p:animEffect>
                                  </p:childTnLst>
                                </p:cTn>
                              </p:par>
                              <p:par>
                                <p:cTn id="326" presetID="8" presetClass="emph" presetSubtype="0" fill="hold" grpId="1" nodeType="withEffect">
                                  <p:stCondLst>
                                    <p:cond delay="0"/>
                                  </p:stCondLst>
                                  <p:childTnLst>
                                    <p:animRot by="21600000">
                                      <p:cBhvr>
                                        <p:cTn id="327" dur="2000" fill="hold"/>
                                        <p:tgtEl>
                                          <p:spTgt spid="35"/>
                                        </p:tgtEl>
                                        <p:attrNameLst>
                                          <p:attrName>r</p:attrName>
                                        </p:attrNameLst>
                                      </p:cBhvr>
                                    </p:animRot>
                                  </p:childTnLst>
                                </p:cTn>
                              </p:par>
                              <p:par>
                                <p:cTn id="328" presetID="13" presetClass="entr" presetSubtype="16" fill="hold" grpId="0" nodeType="withEffect">
                                  <p:stCondLst>
                                    <p:cond delay="0"/>
                                  </p:stCondLst>
                                  <p:childTnLst>
                                    <p:set>
                                      <p:cBhvr>
                                        <p:cTn id="329" dur="1" fill="hold">
                                          <p:stCondLst>
                                            <p:cond delay="0"/>
                                          </p:stCondLst>
                                        </p:cTn>
                                        <p:tgtEl>
                                          <p:spTgt spid="36"/>
                                        </p:tgtEl>
                                        <p:attrNameLst>
                                          <p:attrName>style.visibility</p:attrName>
                                        </p:attrNameLst>
                                      </p:cBhvr>
                                      <p:to>
                                        <p:strVal val="visible"/>
                                      </p:to>
                                    </p:set>
                                    <p:animEffect transition="in" filter="plus(in)">
                                      <p:cBhvr>
                                        <p:cTn id="330" dur="2000"/>
                                        <p:tgtEl>
                                          <p:spTgt spid="36"/>
                                        </p:tgtEl>
                                      </p:cBhvr>
                                    </p:animEffect>
                                  </p:childTnLst>
                                </p:cTn>
                              </p:par>
                              <p:par>
                                <p:cTn id="331" presetID="8" presetClass="emph" presetSubtype="0" fill="hold" grpId="1" nodeType="withEffect">
                                  <p:stCondLst>
                                    <p:cond delay="0"/>
                                  </p:stCondLst>
                                  <p:childTnLst>
                                    <p:animRot by="-21600000">
                                      <p:cBhvr>
                                        <p:cTn id="332" dur="2000" fill="hold"/>
                                        <p:tgtEl>
                                          <p:spTgt spid="36"/>
                                        </p:tgtEl>
                                        <p:attrNameLst>
                                          <p:attrName>r</p:attrName>
                                        </p:attrNameLst>
                                      </p:cBhvr>
                                    </p:animRot>
                                  </p:childTnLst>
                                </p:cTn>
                              </p:par>
                              <p:par>
                                <p:cTn id="333" presetID="13" presetClass="entr" presetSubtype="16" fill="hold" grpId="0" nodeType="withEffect">
                                  <p:stCondLst>
                                    <p:cond delay="0"/>
                                  </p:stCondLst>
                                  <p:childTnLst>
                                    <p:set>
                                      <p:cBhvr>
                                        <p:cTn id="334" dur="1" fill="hold">
                                          <p:stCondLst>
                                            <p:cond delay="0"/>
                                          </p:stCondLst>
                                        </p:cTn>
                                        <p:tgtEl>
                                          <p:spTgt spid="37"/>
                                        </p:tgtEl>
                                        <p:attrNameLst>
                                          <p:attrName>style.visibility</p:attrName>
                                        </p:attrNameLst>
                                      </p:cBhvr>
                                      <p:to>
                                        <p:strVal val="visible"/>
                                      </p:to>
                                    </p:set>
                                    <p:animEffect transition="in" filter="plus(in)">
                                      <p:cBhvr>
                                        <p:cTn id="335" dur="2000"/>
                                        <p:tgtEl>
                                          <p:spTgt spid="37"/>
                                        </p:tgtEl>
                                      </p:cBhvr>
                                    </p:animEffect>
                                  </p:childTnLst>
                                </p:cTn>
                              </p:par>
                              <p:par>
                                <p:cTn id="336" presetID="8" presetClass="emph" presetSubtype="0" fill="hold" grpId="1" nodeType="withEffect">
                                  <p:stCondLst>
                                    <p:cond delay="0"/>
                                  </p:stCondLst>
                                  <p:childTnLst>
                                    <p:animRot by="21600000">
                                      <p:cBhvr>
                                        <p:cTn id="337" dur="2000" fill="hold"/>
                                        <p:tgtEl>
                                          <p:spTgt spid="37"/>
                                        </p:tgtEl>
                                        <p:attrNameLst>
                                          <p:attrName>r</p:attrName>
                                        </p:attrNameLst>
                                      </p:cBhvr>
                                    </p:animRot>
                                  </p:childTnLst>
                                </p:cTn>
                              </p:par>
                              <p:par>
                                <p:cTn id="338" presetID="13" presetClass="entr" presetSubtype="16" fill="hold" grpId="0" nodeType="withEffect">
                                  <p:stCondLst>
                                    <p:cond delay="0"/>
                                  </p:stCondLst>
                                  <p:childTnLst>
                                    <p:set>
                                      <p:cBhvr>
                                        <p:cTn id="339" dur="1" fill="hold">
                                          <p:stCondLst>
                                            <p:cond delay="0"/>
                                          </p:stCondLst>
                                        </p:cTn>
                                        <p:tgtEl>
                                          <p:spTgt spid="38"/>
                                        </p:tgtEl>
                                        <p:attrNameLst>
                                          <p:attrName>style.visibility</p:attrName>
                                        </p:attrNameLst>
                                      </p:cBhvr>
                                      <p:to>
                                        <p:strVal val="visible"/>
                                      </p:to>
                                    </p:set>
                                    <p:animEffect transition="in" filter="plus(in)">
                                      <p:cBhvr>
                                        <p:cTn id="340" dur="2000"/>
                                        <p:tgtEl>
                                          <p:spTgt spid="38"/>
                                        </p:tgtEl>
                                      </p:cBhvr>
                                    </p:animEffect>
                                  </p:childTnLst>
                                </p:cTn>
                              </p:par>
                              <p:par>
                                <p:cTn id="341" presetID="8" presetClass="emph" presetSubtype="0" fill="hold" grpId="1" nodeType="withEffect">
                                  <p:stCondLst>
                                    <p:cond delay="0"/>
                                  </p:stCondLst>
                                  <p:childTnLst>
                                    <p:animRot by="-21600000">
                                      <p:cBhvr>
                                        <p:cTn id="342" dur="2000" fill="hold"/>
                                        <p:tgtEl>
                                          <p:spTgt spid="38"/>
                                        </p:tgtEl>
                                        <p:attrNameLst>
                                          <p:attrName>r</p:attrName>
                                        </p:attrNameLst>
                                      </p:cBhvr>
                                    </p:animRot>
                                  </p:childTnLst>
                                </p:cTn>
                              </p:par>
                              <p:par>
                                <p:cTn id="343" presetID="13" presetClass="entr" presetSubtype="16" fill="hold" grpId="0" nodeType="withEffect">
                                  <p:stCondLst>
                                    <p:cond delay="0"/>
                                  </p:stCondLst>
                                  <p:childTnLst>
                                    <p:set>
                                      <p:cBhvr>
                                        <p:cTn id="344" dur="1" fill="hold">
                                          <p:stCondLst>
                                            <p:cond delay="0"/>
                                          </p:stCondLst>
                                        </p:cTn>
                                        <p:tgtEl>
                                          <p:spTgt spid="39"/>
                                        </p:tgtEl>
                                        <p:attrNameLst>
                                          <p:attrName>style.visibility</p:attrName>
                                        </p:attrNameLst>
                                      </p:cBhvr>
                                      <p:to>
                                        <p:strVal val="visible"/>
                                      </p:to>
                                    </p:set>
                                    <p:animEffect transition="in" filter="plus(in)">
                                      <p:cBhvr>
                                        <p:cTn id="345" dur="2000"/>
                                        <p:tgtEl>
                                          <p:spTgt spid="39"/>
                                        </p:tgtEl>
                                      </p:cBhvr>
                                    </p:animEffect>
                                  </p:childTnLst>
                                </p:cTn>
                              </p:par>
                              <p:par>
                                <p:cTn id="346" presetID="8" presetClass="emph" presetSubtype="0" fill="hold" grpId="1" nodeType="withEffect">
                                  <p:stCondLst>
                                    <p:cond delay="0"/>
                                  </p:stCondLst>
                                  <p:childTnLst>
                                    <p:animRot by="21600000">
                                      <p:cBhvr>
                                        <p:cTn id="347" dur="2000" fill="hold"/>
                                        <p:tgtEl>
                                          <p:spTgt spid="39"/>
                                        </p:tgtEl>
                                        <p:attrNameLst>
                                          <p:attrName>r</p:attrName>
                                        </p:attrNameLst>
                                      </p:cBhvr>
                                    </p:animRot>
                                  </p:childTnLst>
                                </p:cTn>
                              </p:par>
                              <p:par>
                                <p:cTn id="348" presetID="13" presetClass="entr" presetSubtype="16" fill="hold" grpId="0" nodeType="withEffect">
                                  <p:stCondLst>
                                    <p:cond delay="0"/>
                                  </p:stCondLst>
                                  <p:childTnLst>
                                    <p:set>
                                      <p:cBhvr>
                                        <p:cTn id="349" dur="1" fill="hold">
                                          <p:stCondLst>
                                            <p:cond delay="0"/>
                                          </p:stCondLst>
                                        </p:cTn>
                                        <p:tgtEl>
                                          <p:spTgt spid="40"/>
                                        </p:tgtEl>
                                        <p:attrNameLst>
                                          <p:attrName>style.visibility</p:attrName>
                                        </p:attrNameLst>
                                      </p:cBhvr>
                                      <p:to>
                                        <p:strVal val="visible"/>
                                      </p:to>
                                    </p:set>
                                    <p:animEffect transition="in" filter="plus(in)">
                                      <p:cBhvr>
                                        <p:cTn id="350" dur="2000"/>
                                        <p:tgtEl>
                                          <p:spTgt spid="40"/>
                                        </p:tgtEl>
                                      </p:cBhvr>
                                    </p:animEffect>
                                  </p:childTnLst>
                                </p:cTn>
                              </p:par>
                              <p:par>
                                <p:cTn id="351" presetID="8" presetClass="emph" presetSubtype="0" fill="hold" grpId="1" nodeType="withEffect">
                                  <p:stCondLst>
                                    <p:cond delay="0"/>
                                  </p:stCondLst>
                                  <p:childTnLst>
                                    <p:animRot by="-21600000">
                                      <p:cBhvr>
                                        <p:cTn id="352" dur="2000" fill="hold"/>
                                        <p:tgtEl>
                                          <p:spTgt spid="40"/>
                                        </p:tgtEl>
                                        <p:attrNameLst>
                                          <p:attrName>r</p:attrName>
                                        </p:attrNameLst>
                                      </p:cBhvr>
                                    </p:animRot>
                                  </p:childTnLst>
                                </p:cTn>
                              </p:par>
                              <p:par>
                                <p:cTn id="353" presetID="13" presetClass="entr" presetSubtype="16" fill="hold" grpId="0" nodeType="withEffect">
                                  <p:stCondLst>
                                    <p:cond delay="0"/>
                                  </p:stCondLst>
                                  <p:childTnLst>
                                    <p:set>
                                      <p:cBhvr>
                                        <p:cTn id="354" dur="1" fill="hold">
                                          <p:stCondLst>
                                            <p:cond delay="0"/>
                                          </p:stCondLst>
                                        </p:cTn>
                                        <p:tgtEl>
                                          <p:spTgt spid="41"/>
                                        </p:tgtEl>
                                        <p:attrNameLst>
                                          <p:attrName>style.visibility</p:attrName>
                                        </p:attrNameLst>
                                      </p:cBhvr>
                                      <p:to>
                                        <p:strVal val="visible"/>
                                      </p:to>
                                    </p:set>
                                    <p:animEffect transition="in" filter="plus(in)">
                                      <p:cBhvr>
                                        <p:cTn id="355" dur="2000"/>
                                        <p:tgtEl>
                                          <p:spTgt spid="41"/>
                                        </p:tgtEl>
                                      </p:cBhvr>
                                    </p:animEffect>
                                  </p:childTnLst>
                                </p:cTn>
                              </p:par>
                              <p:par>
                                <p:cTn id="356" presetID="8" presetClass="emph" presetSubtype="0" fill="hold" grpId="1" nodeType="withEffect">
                                  <p:stCondLst>
                                    <p:cond delay="0"/>
                                  </p:stCondLst>
                                  <p:childTnLst>
                                    <p:animRot by="21600000">
                                      <p:cBhvr>
                                        <p:cTn id="357" dur="2000" fill="hold"/>
                                        <p:tgtEl>
                                          <p:spTgt spid="41"/>
                                        </p:tgtEl>
                                        <p:attrNameLst>
                                          <p:attrName>r</p:attrName>
                                        </p:attrNameLst>
                                      </p:cBhvr>
                                    </p:animRot>
                                  </p:childTnLst>
                                </p:cTn>
                              </p:par>
                              <p:par>
                                <p:cTn id="358" presetID="13" presetClass="entr" presetSubtype="16" fill="hold" grpId="0" nodeType="withEffect">
                                  <p:stCondLst>
                                    <p:cond delay="0"/>
                                  </p:stCondLst>
                                  <p:childTnLst>
                                    <p:set>
                                      <p:cBhvr>
                                        <p:cTn id="359" dur="1" fill="hold">
                                          <p:stCondLst>
                                            <p:cond delay="0"/>
                                          </p:stCondLst>
                                        </p:cTn>
                                        <p:tgtEl>
                                          <p:spTgt spid="42"/>
                                        </p:tgtEl>
                                        <p:attrNameLst>
                                          <p:attrName>style.visibility</p:attrName>
                                        </p:attrNameLst>
                                      </p:cBhvr>
                                      <p:to>
                                        <p:strVal val="visible"/>
                                      </p:to>
                                    </p:set>
                                    <p:animEffect transition="in" filter="plus(in)">
                                      <p:cBhvr>
                                        <p:cTn id="360" dur="2000"/>
                                        <p:tgtEl>
                                          <p:spTgt spid="42"/>
                                        </p:tgtEl>
                                      </p:cBhvr>
                                    </p:animEffect>
                                  </p:childTnLst>
                                </p:cTn>
                              </p:par>
                              <p:par>
                                <p:cTn id="361" presetID="8" presetClass="emph" presetSubtype="0" fill="hold" grpId="1" nodeType="withEffect">
                                  <p:stCondLst>
                                    <p:cond delay="0"/>
                                  </p:stCondLst>
                                  <p:childTnLst>
                                    <p:animRot by="-21600000">
                                      <p:cBhvr>
                                        <p:cTn id="362" dur="2000" fill="hold"/>
                                        <p:tgtEl>
                                          <p:spTgt spid="42"/>
                                        </p:tgtEl>
                                        <p:attrNameLst>
                                          <p:attrName>r</p:attrName>
                                        </p:attrNameLst>
                                      </p:cBhvr>
                                    </p:animRot>
                                  </p:childTnLst>
                                </p:cTn>
                              </p:par>
                              <p:par>
                                <p:cTn id="363" presetID="13" presetClass="entr" presetSubtype="16" fill="hold" grpId="0" nodeType="withEffect">
                                  <p:stCondLst>
                                    <p:cond delay="0"/>
                                  </p:stCondLst>
                                  <p:childTnLst>
                                    <p:set>
                                      <p:cBhvr>
                                        <p:cTn id="364" dur="1" fill="hold">
                                          <p:stCondLst>
                                            <p:cond delay="0"/>
                                          </p:stCondLst>
                                        </p:cTn>
                                        <p:tgtEl>
                                          <p:spTgt spid="43"/>
                                        </p:tgtEl>
                                        <p:attrNameLst>
                                          <p:attrName>style.visibility</p:attrName>
                                        </p:attrNameLst>
                                      </p:cBhvr>
                                      <p:to>
                                        <p:strVal val="visible"/>
                                      </p:to>
                                    </p:set>
                                    <p:animEffect transition="in" filter="plus(in)">
                                      <p:cBhvr>
                                        <p:cTn id="365" dur="2000"/>
                                        <p:tgtEl>
                                          <p:spTgt spid="43"/>
                                        </p:tgtEl>
                                      </p:cBhvr>
                                    </p:animEffect>
                                  </p:childTnLst>
                                </p:cTn>
                              </p:par>
                              <p:par>
                                <p:cTn id="366" presetID="8" presetClass="emph" presetSubtype="0" fill="hold" grpId="1" nodeType="withEffect">
                                  <p:stCondLst>
                                    <p:cond delay="0"/>
                                  </p:stCondLst>
                                  <p:childTnLst>
                                    <p:animRot by="21600000">
                                      <p:cBhvr>
                                        <p:cTn id="367" dur="2000" fill="hold"/>
                                        <p:tgtEl>
                                          <p:spTgt spid="43"/>
                                        </p:tgtEl>
                                        <p:attrNameLst>
                                          <p:attrName>r</p:attrName>
                                        </p:attrNameLst>
                                      </p:cBhvr>
                                    </p:animRot>
                                  </p:childTnLst>
                                </p:cTn>
                              </p:par>
                              <p:par>
                                <p:cTn id="368" presetID="13" presetClass="entr" presetSubtype="16" fill="hold" grpId="0" nodeType="withEffect">
                                  <p:stCondLst>
                                    <p:cond delay="0"/>
                                  </p:stCondLst>
                                  <p:childTnLst>
                                    <p:set>
                                      <p:cBhvr>
                                        <p:cTn id="369" dur="1" fill="hold">
                                          <p:stCondLst>
                                            <p:cond delay="0"/>
                                          </p:stCondLst>
                                        </p:cTn>
                                        <p:tgtEl>
                                          <p:spTgt spid="44"/>
                                        </p:tgtEl>
                                        <p:attrNameLst>
                                          <p:attrName>style.visibility</p:attrName>
                                        </p:attrNameLst>
                                      </p:cBhvr>
                                      <p:to>
                                        <p:strVal val="visible"/>
                                      </p:to>
                                    </p:set>
                                    <p:animEffect transition="in" filter="plus(in)">
                                      <p:cBhvr>
                                        <p:cTn id="370" dur="2000"/>
                                        <p:tgtEl>
                                          <p:spTgt spid="44"/>
                                        </p:tgtEl>
                                      </p:cBhvr>
                                    </p:animEffect>
                                  </p:childTnLst>
                                </p:cTn>
                              </p:par>
                              <p:par>
                                <p:cTn id="371" presetID="8" presetClass="emph" presetSubtype="0" fill="hold" grpId="1" nodeType="withEffect">
                                  <p:stCondLst>
                                    <p:cond delay="0"/>
                                  </p:stCondLst>
                                  <p:childTnLst>
                                    <p:animRot by="-21600000">
                                      <p:cBhvr>
                                        <p:cTn id="372" dur="2000" fill="hold"/>
                                        <p:tgtEl>
                                          <p:spTgt spid="44"/>
                                        </p:tgtEl>
                                        <p:attrNameLst>
                                          <p:attrName>r</p:attrName>
                                        </p:attrNameLst>
                                      </p:cBhvr>
                                    </p:animRot>
                                  </p:childTnLst>
                                </p:cTn>
                              </p:par>
                              <p:par>
                                <p:cTn id="373" presetID="13" presetClass="entr" presetSubtype="16" fill="hold" grpId="0" nodeType="withEffect">
                                  <p:stCondLst>
                                    <p:cond delay="0"/>
                                  </p:stCondLst>
                                  <p:childTnLst>
                                    <p:set>
                                      <p:cBhvr>
                                        <p:cTn id="374" dur="1" fill="hold">
                                          <p:stCondLst>
                                            <p:cond delay="0"/>
                                          </p:stCondLst>
                                        </p:cTn>
                                        <p:tgtEl>
                                          <p:spTgt spid="45"/>
                                        </p:tgtEl>
                                        <p:attrNameLst>
                                          <p:attrName>style.visibility</p:attrName>
                                        </p:attrNameLst>
                                      </p:cBhvr>
                                      <p:to>
                                        <p:strVal val="visible"/>
                                      </p:to>
                                    </p:set>
                                    <p:animEffect transition="in" filter="plus(in)">
                                      <p:cBhvr>
                                        <p:cTn id="375" dur="2000"/>
                                        <p:tgtEl>
                                          <p:spTgt spid="45"/>
                                        </p:tgtEl>
                                      </p:cBhvr>
                                    </p:animEffect>
                                  </p:childTnLst>
                                </p:cTn>
                              </p:par>
                              <p:par>
                                <p:cTn id="376" presetID="8" presetClass="emph" presetSubtype="0" fill="hold" grpId="1" nodeType="withEffect">
                                  <p:stCondLst>
                                    <p:cond delay="0"/>
                                  </p:stCondLst>
                                  <p:childTnLst>
                                    <p:animRot by="21600000">
                                      <p:cBhvr>
                                        <p:cTn id="377" dur="2000" fill="hold"/>
                                        <p:tgtEl>
                                          <p:spTgt spid="45"/>
                                        </p:tgtEl>
                                        <p:attrNameLst>
                                          <p:attrName>r</p:attrName>
                                        </p:attrNameLst>
                                      </p:cBhvr>
                                    </p:animRot>
                                  </p:childTnLst>
                                </p:cTn>
                              </p:par>
                              <p:par>
                                <p:cTn id="378" presetID="13" presetClass="entr" presetSubtype="16" fill="hold" grpId="0" nodeType="withEffect">
                                  <p:stCondLst>
                                    <p:cond delay="0"/>
                                  </p:stCondLst>
                                  <p:childTnLst>
                                    <p:set>
                                      <p:cBhvr>
                                        <p:cTn id="379" dur="1" fill="hold">
                                          <p:stCondLst>
                                            <p:cond delay="0"/>
                                          </p:stCondLst>
                                        </p:cTn>
                                        <p:tgtEl>
                                          <p:spTgt spid="46"/>
                                        </p:tgtEl>
                                        <p:attrNameLst>
                                          <p:attrName>style.visibility</p:attrName>
                                        </p:attrNameLst>
                                      </p:cBhvr>
                                      <p:to>
                                        <p:strVal val="visible"/>
                                      </p:to>
                                    </p:set>
                                    <p:animEffect transition="in" filter="plus(in)">
                                      <p:cBhvr>
                                        <p:cTn id="380" dur="2000"/>
                                        <p:tgtEl>
                                          <p:spTgt spid="46"/>
                                        </p:tgtEl>
                                      </p:cBhvr>
                                    </p:animEffect>
                                  </p:childTnLst>
                                </p:cTn>
                              </p:par>
                              <p:par>
                                <p:cTn id="381" presetID="8" presetClass="emph" presetSubtype="0" fill="hold" grpId="1" nodeType="withEffect">
                                  <p:stCondLst>
                                    <p:cond delay="0"/>
                                  </p:stCondLst>
                                  <p:childTnLst>
                                    <p:animRot by="-21600000">
                                      <p:cBhvr>
                                        <p:cTn id="382" dur="2000" fill="hold"/>
                                        <p:tgtEl>
                                          <p:spTgt spid="46"/>
                                        </p:tgtEl>
                                        <p:attrNameLst>
                                          <p:attrName>r</p:attrName>
                                        </p:attrNameLst>
                                      </p:cBhvr>
                                    </p:animRot>
                                  </p:childTnLst>
                                </p:cTn>
                              </p:par>
                              <p:par>
                                <p:cTn id="383" presetID="13" presetClass="entr" presetSubtype="16" fill="hold" grpId="0" nodeType="withEffect">
                                  <p:stCondLst>
                                    <p:cond delay="0"/>
                                  </p:stCondLst>
                                  <p:childTnLst>
                                    <p:set>
                                      <p:cBhvr>
                                        <p:cTn id="384" dur="1" fill="hold">
                                          <p:stCondLst>
                                            <p:cond delay="0"/>
                                          </p:stCondLst>
                                        </p:cTn>
                                        <p:tgtEl>
                                          <p:spTgt spid="47"/>
                                        </p:tgtEl>
                                        <p:attrNameLst>
                                          <p:attrName>style.visibility</p:attrName>
                                        </p:attrNameLst>
                                      </p:cBhvr>
                                      <p:to>
                                        <p:strVal val="visible"/>
                                      </p:to>
                                    </p:set>
                                    <p:animEffect transition="in" filter="plus(in)">
                                      <p:cBhvr>
                                        <p:cTn id="385" dur="2000"/>
                                        <p:tgtEl>
                                          <p:spTgt spid="47"/>
                                        </p:tgtEl>
                                      </p:cBhvr>
                                    </p:animEffect>
                                  </p:childTnLst>
                                </p:cTn>
                              </p:par>
                              <p:par>
                                <p:cTn id="386" presetID="8" presetClass="emph" presetSubtype="0" fill="hold" grpId="1" nodeType="withEffect">
                                  <p:stCondLst>
                                    <p:cond delay="0"/>
                                  </p:stCondLst>
                                  <p:childTnLst>
                                    <p:animRot by="21600000">
                                      <p:cBhvr>
                                        <p:cTn id="387" dur="2000" fill="hold"/>
                                        <p:tgtEl>
                                          <p:spTgt spid="47"/>
                                        </p:tgtEl>
                                        <p:attrNameLst>
                                          <p:attrName>r</p:attrName>
                                        </p:attrNameLst>
                                      </p:cBhvr>
                                    </p:animRot>
                                  </p:childTnLst>
                                </p:cTn>
                              </p:par>
                              <p:par>
                                <p:cTn id="388" presetID="13" presetClass="entr" presetSubtype="16" fill="hold" grpId="0" nodeType="withEffect">
                                  <p:stCondLst>
                                    <p:cond delay="0"/>
                                  </p:stCondLst>
                                  <p:childTnLst>
                                    <p:set>
                                      <p:cBhvr>
                                        <p:cTn id="389" dur="1" fill="hold">
                                          <p:stCondLst>
                                            <p:cond delay="0"/>
                                          </p:stCondLst>
                                        </p:cTn>
                                        <p:tgtEl>
                                          <p:spTgt spid="48"/>
                                        </p:tgtEl>
                                        <p:attrNameLst>
                                          <p:attrName>style.visibility</p:attrName>
                                        </p:attrNameLst>
                                      </p:cBhvr>
                                      <p:to>
                                        <p:strVal val="visible"/>
                                      </p:to>
                                    </p:set>
                                    <p:animEffect transition="in" filter="plus(in)">
                                      <p:cBhvr>
                                        <p:cTn id="390" dur="2000"/>
                                        <p:tgtEl>
                                          <p:spTgt spid="48"/>
                                        </p:tgtEl>
                                      </p:cBhvr>
                                    </p:animEffect>
                                  </p:childTnLst>
                                </p:cTn>
                              </p:par>
                              <p:par>
                                <p:cTn id="391" presetID="8" presetClass="emph" presetSubtype="0" fill="hold" grpId="1" nodeType="withEffect">
                                  <p:stCondLst>
                                    <p:cond delay="0"/>
                                  </p:stCondLst>
                                  <p:childTnLst>
                                    <p:animRot by="-21600000">
                                      <p:cBhvr>
                                        <p:cTn id="392" dur="2000" fill="hold"/>
                                        <p:tgtEl>
                                          <p:spTgt spid="48"/>
                                        </p:tgtEl>
                                        <p:attrNameLst>
                                          <p:attrName>r</p:attrName>
                                        </p:attrNameLst>
                                      </p:cBhvr>
                                    </p:animRot>
                                  </p:childTnLst>
                                </p:cTn>
                              </p:par>
                              <p:par>
                                <p:cTn id="393" presetID="13" presetClass="entr" presetSubtype="16" fill="hold" grpId="0" nodeType="withEffect">
                                  <p:stCondLst>
                                    <p:cond delay="0"/>
                                  </p:stCondLst>
                                  <p:childTnLst>
                                    <p:set>
                                      <p:cBhvr>
                                        <p:cTn id="394" dur="1" fill="hold">
                                          <p:stCondLst>
                                            <p:cond delay="0"/>
                                          </p:stCondLst>
                                        </p:cTn>
                                        <p:tgtEl>
                                          <p:spTgt spid="49"/>
                                        </p:tgtEl>
                                        <p:attrNameLst>
                                          <p:attrName>style.visibility</p:attrName>
                                        </p:attrNameLst>
                                      </p:cBhvr>
                                      <p:to>
                                        <p:strVal val="visible"/>
                                      </p:to>
                                    </p:set>
                                    <p:animEffect transition="in" filter="plus(in)">
                                      <p:cBhvr>
                                        <p:cTn id="395" dur="2000"/>
                                        <p:tgtEl>
                                          <p:spTgt spid="49"/>
                                        </p:tgtEl>
                                      </p:cBhvr>
                                    </p:animEffect>
                                  </p:childTnLst>
                                </p:cTn>
                              </p:par>
                              <p:par>
                                <p:cTn id="396" presetID="8" presetClass="emph" presetSubtype="0" fill="hold" grpId="1" nodeType="withEffect">
                                  <p:stCondLst>
                                    <p:cond delay="0"/>
                                  </p:stCondLst>
                                  <p:childTnLst>
                                    <p:animRot by="21600000">
                                      <p:cBhvr>
                                        <p:cTn id="397" dur="2000" fill="hold"/>
                                        <p:tgtEl>
                                          <p:spTgt spid="49"/>
                                        </p:tgtEl>
                                        <p:attrNameLst>
                                          <p:attrName>r</p:attrName>
                                        </p:attrNameLst>
                                      </p:cBhvr>
                                    </p:animRot>
                                  </p:childTnLst>
                                </p:cTn>
                              </p:par>
                              <p:par>
                                <p:cTn id="398" presetID="13" presetClass="entr" presetSubtype="16" fill="hold" grpId="0" nodeType="withEffect">
                                  <p:stCondLst>
                                    <p:cond delay="0"/>
                                  </p:stCondLst>
                                  <p:childTnLst>
                                    <p:set>
                                      <p:cBhvr>
                                        <p:cTn id="399" dur="1" fill="hold">
                                          <p:stCondLst>
                                            <p:cond delay="0"/>
                                          </p:stCondLst>
                                        </p:cTn>
                                        <p:tgtEl>
                                          <p:spTgt spid="50"/>
                                        </p:tgtEl>
                                        <p:attrNameLst>
                                          <p:attrName>style.visibility</p:attrName>
                                        </p:attrNameLst>
                                      </p:cBhvr>
                                      <p:to>
                                        <p:strVal val="visible"/>
                                      </p:to>
                                    </p:set>
                                    <p:animEffect transition="in" filter="plus(in)">
                                      <p:cBhvr>
                                        <p:cTn id="400" dur="2000"/>
                                        <p:tgtEl>
                                          <p:spTgt spid="50"/>
                                        </p:tgtEl>
                                      </p:cBhvr>
                                    </p:animEffect>
                                  </p:childTnLst>
                                </p:cTn>
                              </p:par>
                              <p:par>
                                <p:cTn id="401" presetID="8" presetClass="emph" presetSubtype="0" fill="hold" grpId="1" nodeType="withEffect">
                                  <p:stCondLst>
                                    <p:cond delay="0"/>
                                  </p:stCondLst>
                                  <p:childTnLst>
                                    <p:animRot by="-21600000">
                                      <p:cBhvr>
                                        <p:cTn id="402" dur="2000" fill="hold"/>
                                        <p:tgtEl>
                                          <p:spTgt spid="50"/>
                                        </p:tgtEl>
                                        <p:attrNameLst>
                                          <p:attrName>r</p:attrName>
                                        </p:attrNameLst>
                                      </p:cBhvr>
                                    </p:animRot>
                                  </p:childTnLst>
                                </p:cTn>
                              </p:par>
                              <p:par>
                                <p:cTn id="403" presetID="13" presetClass="entr" presetSubtype="16" fill="hold" grpId="0" nodeType="withEffect">
                                  <p:stCondLst>
                                    <p:cond delay="0"/>
                                  </p:stCondLst>
                                  <p:childTnLst>
                                    <p:set>
                                      <p:cBhvr>
                                        <p:cTn id="404" dur="1" fill="hold">
                                          <p:stCondLst>
                                            <p:cond delay="0"/>
                                          </p:stCondLst>
                                        </p:cTn>
                                        <p:tgtEl>
                                          <p:spTgt spid="51"/>
                                        </p:tgtEl>
                                        <p:attrNameLst>
                                          <p:attrName>style.visibility</p:attrName>
                                        </p:attrNameLst>
                                      </p:cBhvr>
                                      <p:to>
                                        <p:strVal val="visible"/>
                                      </p:to>
                                    </p:set>
                                    <p:animEffect transition="in" filter="plus(in)">
                                      <p:cBhvr>
                                        <p:cTn id="405" dur="2000"/>
                                        <p:tgtEl>
                                          <p:spTgt spid="51"/>
                                        </p:tgtEl>
                                      </p:cBhvr>
                                    </p:animEffect>
                                  </p:childTnLst>
                                </p:cTn>
                              </p:par>
                              <p:par>
                                <p:cTn id="406" presetID="8" presetClass="emph" presetSubtype="0" fill="hold" grpId="1" nodeType="withEffect">
                                  <p:stCondLst>
                                    <p:cond delay="0"/>
                                  </p:stCondLst>
                                  <p:childTnLst>
                                    <p:animRot by="21600000">
                                      <p:cBhvr>
                                        <p:cTn id="407" dur="2000" fill="hold"/>
                                        <p:tgtEl>
                                          <p:spTgt spid="51"/>
                                        </p:tgtEl>
                                        <p:attrNameLst>
                                          <p:attrName>r</p:attrName>
                                        </p:attrNameLst>
                                      </p:cBhvr>
                                    </p:animRot>
                                  </p:childTnLst>
                                </p:cTn>
                              </p:par>
                              <p:par>
                                <p:cTn id="408" presetID="13" presetClass="entr" presetSubtype="16" fill="hold" grpId="0" nodeType="withEffect">
                                  <p:stCondLst>
                                    <p:cond delay="0"/>
                                  </p:stCondLst>
                                  <p:childTnLst>
                                    <p:set>
                                      <p:cBhvr>
                                        <p:cTn id="409" dur="1" fill="hold">
                                          <p:stCondLst>
                                            <p:cond delay="0"/>
                                          </p:stCondLst>
                                        </p:cTn>
                                        <p:tgtEl>
                                          <p:spTgt spid="52"/>
                                        </p:tgtEl>
                                        <p:attrNameLst>
                                          <p:attrName>style.visibility</p:attrName>
                                        </p:attrNameLst>
                                      </p:cBhvr>
                                      <p:to>
                                        <p:strVal val="visible"/>
                                      </p:to>
                                    </p:set>
                                    <p:animEffect transition="in" filter="plus(in)">
                                      <p:cBhvr>
                                        <p:cTn id="410" dur="2000"/>
                                        <p:tgtEl>
                                          <p:spTgt spid="52"/>
                                        </p:tgtEl>
                                      </p:cBhvr>
                                    </p:animEffect>
                                  </p:childTnLst>
                                </p:cTn>
                              </p:par>
                              <p:par>
                                <p:cTn id="411" presetID="8" presetClass="emph" presetSubtype="0" fill="hold" grpId="1" nodeType="withEffect">
                                  <p:stCondLst>
                                    <p:cond delay="0"/>
                                  </p:stCondLst>
                                  <p:childTnLst>
                                    <p:animRot by="-21600000">
                                      <p:cBhvr>
                                        <p:cTn id="412" dur="2000" fill="hold"/>
                                        <p:tgtEl>
                                          <p:spTgt spid="52"/>
                                        </p:tgtEl>
                                        <p:attrNameLst>
                                          <p:attrName>r</p:attrName>
                                        </p:attrNameLst>
                                      </p:cBhvr>
                                    </p:animRot>
                                  </p:childTnLst>
                                </p:cTn>
                              </p:par>
                              <p:par>
                                <p:cTn id="413" presetID="13" presetClass="entr" presetSubtype="16" fill="hold" grpId="0" nodeType="withEffect">
                                  <p:stCondLst>
                                    <p:cond delay="0"/>
                                  </p:stCondLst>
                                  <p:childTnLst>
                                    <p:set>
                                      <p:cBhvr>
                                        <p:cTn id="414" dur="1" fill="hold">
                                          <p:stCondLst>
                                            <p:cond delay="0"/>
                                          </p:stCondLst>
                                        </p:cTn>
                                        <p:tgtEl>
                                          <p:spTgt spid="53"/>
                                        </p:tgtEl>
                                        <p:attrNameLst>
                                          <p:attrName>style.visibility</p:attrName>
                                        </p:attrNameLst>
                                      </p:cBhvr>
                                      <p:to>
                                        <p:strVal val="visible"/>
                                      </p:to>
                                    </p:set>
                                    <p:animEffect transition="in" filter="plus(in)">
                                      <p:cBhvr>
                                        <p:cTn id="415" dur="2000"/>
                                        <p:tgtEl>
                                          <p:spTgt spid="53"/>
                                        </p:tgtEl>
                                      </p:cBhvr>
                                    </p:animEffect>
                                  </p:childTnLst>
                                </p:cTn>
                              </p:par>
                              <p:par>
                                <p:cTn id="416" presetID="8" presetClass="emph" presetSubtype="0" fill="hold" grpId="1" nodeType="withEffect">
                                  <p:stCondLst>
                                    <p:cond delay="0"/>
                                  </p:stCondLst>
                                  <p:childTnLst>
                                    <p:animRot by="21600000">
                                      <p:cBhvr>
                                        <p:cTn id="417" dur="2000" fill="hold"/>
                                        <p:tgtEl>
                                          <p:spTgt spid="53"/>
                                        </p:tgtEl>
                                        <p:attrNameLst>
                                          <p:attrName>r</p:attrName>
                                        </p:attrNameLst>
                                      </p:cBhvr>
                                    </p:animRot>
                                  </p:childTnLst>
                                </p:cTn>
                              </p:par>
                              <p:par>
                                <p:cTn id="418" presetID="13" presetClass="entr" presetSubtype="16" fill="hold" grpId="0" nodeType="withEffect">
                                  <p:stCondLst>
                                    <p:cond delay="0"/>
                                  </p:stCondLst>
                                  <p:childTnLst>
                                    <p:set>
                                      <p:cBhvr>
                                        <p:cTn id="419" dur="1" fill="hold">
                                          <p:stCondLst>
                                            <p:cond delay="0"/>
                                          </p:stCondLst>
                                        </p:cTn>
                                        <p:tgtEl>
                                          <p:spTgt spid="54"/>
                                        </p:tgtEl>
                                        <p:attrNameLst>
                                          <p:attrName>style.visibility</p:attrName>
                                        </p:attrNameLst>
                                      </p:cBhvr>
                                      <p:to>
                                        <p:strVal val="visible"/>
                                      </p:to>
                                    </p:set>
                                    <p:animEffect transition="in" filter="plus(in)">
                                      <p:cBhvr>
                                        <p:cTn id="420" dur="2000"/>
                                        <p:tgtEl>
                                          <p:spTgt spid="54"/>
                                        </p:tgtEl>
                                      </p:cBhvr>
                                    </p:animEffect>
                                  </p:childTnLst>
                                </p:cTn>
                              </p:par>
                              <p:par>
                                <p:cTn id="421" presetID="8" presetClass="emph" presetSubtype="0" fill="hold" grpId="1" nodeType="withEffect">
                                  <p:stCondLst>
                                    <p:cond delay="0"/>
                                  </p:stCondLst>
                                  <p:childTnLst>
                                    <p:animRot by="-21600000">
                                      <p:cBhvr>
                                        <p:cTn id="422" dur="2000" fill="hold"/>
                                        <p:tgtEl>
                                          <p:spTgt spid="54"/>
                                        </p:tgtEl>
                                        <p:attrNameLst>
                                          <p:attrName>r</p:attrName>
                                        </p:attrNameLst>
                                      </p:cBhvr>
                                    </p:animRot>
                                  </p:childTnLst>
                                </p:cTn>
                              </p:par>
                            </p:childTnLst>
                          </p:cTn>
                        </p:par>
                        <p:par>
                          <p:cTn id="423" fill="hold">
                            <p:stCondLst>
                              <p:cond delay="2000"/>
                            </p:stCondLst>
                            <p:childTnLst>
                              <p:par>
                                <p:cTn id="424" presetID="2" presetClass="exit" presetSubtype="8" fill="hold" grpId="2" nodeType="afterEffect">
                                  <p:stCondLst>
                                    <p:cond delay="0"/>
                                  </p:stCondLst>
                                  <p:childTnLst>
                                    <p:anim calcmode="lin" valueType="num">
                                      <p:cBhvr additive="base">
                                        <p:cTn id="425" dur="2000"/>
                                        <p:tgtEl>
                                          <p:spTgt spid="3"/>
                                        </p:tgtEl>
                                        <p:attrNameLst>
                                          <p:attrName>ppt_x</p:attrName>
                                        </p:attrNameLst>
                                      </p:cBhvr>
                                      <p:tavLst>
                                        <p:tav tm="0">
                                          <p:val>
                                            <p:strVal val="ppt_x"/>
                                          </p:val>
                                        </p:tav>
                                        <p:tav tm="100000">
                                          <p:val>
                                            <p:strVal val="0-ppt_w/2"/>
                                          </p:val>
                                        </p:tav>
                                      </p:tavLst>
                                    </p:anim>
                                    <p:anim calcmode="lin" valueType="num">
                                      <p:cBhvr additive="base">
                                        <p:cTn id="426" dur="2000"/>
                                        <p:tgtEl>
                                          <p:spTgt spid="3"/>
                                        </p:tgtEl>
                                        <p:attrNameLst>
                                          <p:attrName>ppt_y</p:attrName>
                                        </p:attrNameLst>
                                      </p:cBhvr>
                                      <p:tavLst>
                                        <p:tav tm="0">
                                          <p:val>
                                            <p:strVal val="ppt_y"/>
                                          </p:val>
                                        </p:tav>
                                        <p:tav tm="100000">
                                          <p:val>
                                            <p:strVal val="ppt_y"/>
                                          </p:val>
                                        </p:tav>
                                      </p:tavLst>
                                    </p:anim>
                                    <p:set>
                                      <p:cBhvr>
                                        <p:cTn id="427" dur="1" fill="hold">
                                          <p:stCondLst>
                                            <p:cond delay="1999"/>
                                          </p:stCondLst>
                                        </p:cTn>
                                        <p:tgtEl>
                                          <p:spTgt spid="3"/>
                                        </p:tgtEl>
                                        <p:attrNameLst>
                                          <p:attrName>style.visibility</p:attrName>
                                        </p:attrNameLst>
                                      </p:cBhvr>
                                      <p:to>
                                        <p:strVal val="hidden"/>
                                      </p:to>
                                    </p:set>
                                  </p:childTnLst>
                                </p:cTn>
                              </p:par>
                              <p:par>
                                <p:cTn id="428" presetID="2" presetClass="exit" presetSubtype="8" fill="hold" grpId="2" nodeType="withEffect">
                                  <p:stCondLst>
                                    <p:cond delay="0"/>
                                  </p:stCondLst>
                                  <p:childTnLst>
                                    <p:anim calcmode="lin" valueType="num">
                                      <p:cBhvr additive="base">
                                        <p:cTn id="429" dur="2000"/>
                                        <p:tgtEl>
                                          <p:spTgt spid="4"/>
                                        </p:tgtEl>
                                        <p:attrNameLst>
                                          <p:attrName>ppt_x</p:attrName>
                                        </p:attrNameLst>
                                      </p:cBhvr>
                                      <p:tavLst>
                                        <p:tav tm="0">
                                          <p:val>
                                            <p:strVal val="ppt_x"/>
                                          </p:val>
                                        </p:tav>
                                        <p:tav tm="100000">
                                          <p:val>
                                            <p:strVal val="0-ppt_w/2"/>
                                          </p:val>
                                        </p:tav>
                                      </p:tavLst>
                                    </p:anim>
                                    <p:anim calcmode="lin" valueType="num">
                                      <p:cBhvr additive="base">
                                        <p:cTn id="430" dur="2000"/>
                                        <p:tgtEl>
                                          <p:spTgt spid="4"/>
                                        </p:tgtEl>
                                        <p:attrNameLst>
                                          <p:attrName>ppt_y</p:attrName>
                                        </p:attrNameLst>
                                      </p:cBhvr>
                                      <p:tavLst>
                                        <p:tav tm="0">
                                          <p:val>
                                            <p:strVal val="ppt_y"/>
                                          </p:val>
                                        </p:tav>
                                        <p:tav tm="100000">
                                          <p:val>
                                            <p:strVal val="ppt_y"/>
                                          </p:val>
                                        </p:tav>
                                      </p:tavLst>
                                    </p:anim>
                                    <p:set>
                                      <p:cBhvr>
                                        <p:cTn id="431" dur="1" fill="hold">
                                          <p:stCondLst>
                                            <p:cond delay="1999"/>
                                          </p:stCondLst>
                                        </p:cTn>
                                        <p:tgtEl>
                                          <p:spTgt spid="4"/>
                                        </p:tgtEl>
                                        <p:attrNameLst>
                                          <p:attrName>style.visibility</p:attrName>
                                        </p:attrNameLst>
                                      </p:cBhvr>
                                      <p:to>
                                        <p:strVal val="hidden"/>
                                      </p:to>
                                    </p:set>
                                  </p:childTnLst>
                                </p:cTn>
                              </p:par>
                              <p:par>
                                <p:cTn id="432" presetID="2" presetClass="exit" presetSubtype="8" fill="hold" grpId="2" nodeType="withEffect">
                                  <p:stCondLst>
                                    <p:cond delay="0"/>
                                  </p:stCondLst>
                                  <p:childTnLst>
                                    <p:anim calcmode="lin" valueType="num">
                                      <p:cBhvr additive="base">
                                        <p:cTn id="433" dur="2000"/>
                                        <p:tgtEl>
                                          <p:spTgt spid="5"/>
                                        </p:tgtEl>
                                        <p:attrNameLst>
                                          <p:attrName>ppt_x</p:attrName>
                                        </p:attrNameLst>
                                      </p:cBhvr>
                                      <p:tavLst>
                                        <p:tav tm="0">
                                          <p:val>
                                            <p:strVal val="ppt_x"/>
                                          </p:val>
                                        </p:tav>
                                        <p:tav tm="100000">
                                          <p:val>
                                            <p:strVal val="0-ppt_w/2"/>
                                          </p:val>
                                        </p:tav>
                                      </p:tavLst>
                                    </p:anim>
                                    <p:anim calcmode="lin" valueType="num">
                                      <p:cBhvr additive="base">
                                        <p:cTn id="434" dur="2000"/>
                                        <p:tgtEl>
                                          <p:spTgt spid="5"/>
                                        </p:tgtEl>
                                        <p:attrNameLst>
                                          <p:attrName>ppt_y</p:attrName>
                                        </p:attrNameLst>
                                      </p:cBhvr>
                                      <p:tavLst>
                                        <p:tav tm="0">
                                          <p:val>
                                            <p:strVal val="ppt_y"/>
                                          </p:val>
                                        </p:tav>
                                        <p:tav tm="100000">
                                          <p:val>
                                            <p:strVal val="ppt_y"/>
                                          </p:val>
                                        </p:tav>
                                      </p:tavLst>
                                    </p:anim>
                                    <p:set>
                                      <p:cBhvr>
                                        <p:cTn id="435" dur="1" fill="hold">
                                          <p:stCondLst>
                                            <p:cond delay="1999"/>
                                          </p:stCondLst>
                                        </p:cTn>
                                        <p:tgtEl>
                                          <p:spTgt spid="5"/>
                                        </p:tgtEl>
                                        <p:attrNameLst>
                                          <p:attrName>style.visibility</p:attrName>
                                        </p:attrNameLst>
                                      </p:cBhvr>
                                      <p:to>
                                        <p:strVal val="hidden"/>
                                      </p:to>
                                    </p:set>
                                  </p:childTnLst>
                                </p:cTn>
                              </p:par>
                              <p:par>
                                <p:cTn id="436" presetID="2" presetClass="exit" presetSubtype="8" fill="hold" grpId="2" nodeType="withEffect">
                                  <p:stCondLst>
                                    <p:cond delay="0"/>
                                  </p:stCondLst>
                                  <p:childTnLst>
                                    <p:anim calcmode="lin" valueType="num">
                                      <p:cBhvr additive="base">
                                        <p:cTn id="437" dur="2000"/>
                                        <p:tgtEl>
                                          <p:spTgt spid="6"/>
                                        </p:tgtEl>
                                        <p:attrNameLst>
                                          <p:attrName>ppt_x</p:attrName>
                                        </p:attrNameLst>
                                      </p:cBhvr>
                                      <p:tavLst>
                                        <p:tav tm="0">
                                          <p:val>
                                            <p:strVal val="ppt_x"/>
                                          </p:val>
                                        </p:tav>
                                        <p:tav tm="100000">
                                          <p:val>
                                            <p:strVal val="0-ppt_w/2"/>
                                          </p:val>
                                        </p:tav>
                                      </p:tavLst>
                                    </p:anim>
                                    <p:anim calcmode="lin" valueType="num">
                                      <p:cBhvr additive="base">
                                        <p:cTn id="438" dur="2000"/>
                                        <p:tgtEl>
                                          <p:spTgt spid="6"/>
                                        </p:tgtEl>
                                        <p:attrNameLst>
                                          <p:attrName>ppt_y</p:attrName>
                                        </p:attrNameLst>
                                      </p:cBhvr>
                                      <p:tavLst>
                                        <p:tav tm="0">
                                          <p:val>
                                            <p:strVal val="ppt_y"/>
                                          </p:val>
                                        </p:tav>
                                        <p:tav tm="100000">
                                          <p:val>
                                            <p:strVal val="ppt_y"/>
                                          </p:val>
                                        </p:tav>
                                      </p:tavLst>
                                    </p:anim>
                                    <p:set>
                                      <p:cBhvr>
                                        <p:cTn id="439" dur="1" fill="hold">
                                          <p:stCondLst>
                                            <p:cond delay="1999"/>
                                          </p:stCondLst>
                                        </p:cTn>
                                        <p:tgtEl>
                                          <p:spTgt spid="6"/>
                                        </p:tgtEl>
                                        <p:attrNameLst>
                                          <p:attrName>style.visibility</p:attrName>
                                        </p:attrNameLst>
                                      </p:cBhvr>
                                      <p:to>
                                        <p:strVal val="hidden"/>
                                      </p:to>
                                    </p:set>
                                  </p:childTnLst>
                                </p:cTn>
                              </p:par>
                              <p:par>
                                <p:cTn id="440" presetID="2" presetClass="exit" presetSubtype="8" fill="hold" grpId="2" nodeType="withEffect">
                                  <p:stCondLst>
                                    <p:cond delay="0"/>
                                  </p:stCondLst>
                                  <p:childTnLst>
                                    <p:anim calcmode="lin" valueType="num">
                                      <p:cBhvr additive="base">
                                        <p:cTn id="441" dur="2000"/>
                                        <p:tgtEl>
                                          <p:spTgt spid="7"/>
                                        </p:tgtEl>
                                        <p:attrNameLst>
                                          <p:attrName>ppt_x</p:attrName>
                                        </p:attrNameLst>
                                      </p:cBhvr>
                                      <p:tavLst>
                                        <p:tav tm="0">
                                          <p:val>
                                            <p:strVal val="ppt_x"/>
                                          </p:val>
                                        </p:tav>
                                        <p:tav tm="100000">
                                          <p:val>
                                            <p:strVal val="0-ppt_w/2"/>
                                          </p:val>
                                        </p:tav>
                                      </p:tavLst>
                                    </p:anim>
                                    <p:anim calcmode="lin" valueType="num">
                                      <p:cBhvr additive="base">
                                        <p:cTn id="442" dur="2000"/>
                                        <p:tgtEl>
                                          <p:spTgt spid="7"/>
                                        </p:tgtEl>
                                        <p:attrNameLst>
                                          <p:attrName>ppt_y</p:attrName>
                                        </p:attrNameLst>
                                      </p:cBhvr>
                                      <p:tavLst>
                                        <p:tav tm="0">
                                          <p:val>
                                            <p:strVal val="ppt_y"/>
                                          </p:val>
                                        </p:tav>
                                        <p:tav tm="100000">
                                          <p:val>
                                            <p:strVal val="ppt_y"/>
                                          </p:val>
                                        </p:tav>
                                      </p:tavLst>
                                    </p:anim>
                                    <p:set>
                                      <p:cBhvr>
                                        <p:cTn id="443" dur="1" fill="hold">
                                          <p:stCondLst>
                                            <p:cond delay="1999"/>
                                          </p:stCondLst>
                                        </p:cTn>
                                        <p:tgtEl>
                                          <p:spTgt spid="7"/>
                                        </p:tgtEl>
                                        <p:attrNameLst>
                                          <p:attrName>style.visibility</p:attrName>
                                        </p:attrNameLst>
                                      </p:cBhvr>
                                      <p:to>
                                        <p:strVal val="hidden"/>
                                      </p:to>
                                    </p:set>
                                  </p:childTnLst>
                                </p:cTn>
                              </p:par>
                              <p:par>
                                <p:cTn id="444" presetID="2" presetClass="exit" presetSubtype="8" fill="hold" grpId="2" nodeType="withEffect">
                                  <p:stCondLst>
                                    <p:cond delay="0"/>
                                  </p:stCondLst>
                                  <p:childTnLst>
                                    <p:anim calcmode="lin" valueType="num">
                                      <p:cBhvr additive="base">
                                        <p:cTn id="445" dur="2000"/>
                                        <p:tgtEl>
                                          <p:spTgt spid="8"/>
                                        </p:tgtEl>
                                        <p:attrNameLst>
                                          <p:attrName>ppt_x</p:attrName>
                                        </p:attrNameLst>
                                      </p:cBhvr>
                                      <p:tavLst>
                                        <p:tav tm="0">
                                          <p:val>
                                            <p:strVal val="ppt_x"/>
                                          </p:val>
                                        </p:tav>
                                        <p:tav tm="100000">
                                          <p:val>
                                            <p:strVal val="0-ppt_w/2"/>
                                          </p:val>
                                        </p:tav>
                                      </p:tavLst>
                                    </p:anim>
                                    <p:anim calcmode="lin" valueType="num">
                                      <p:cBhvr additive="base">
                                        <p:cTn id="446" dur="2000"/>
                                        <p:tgtEl>
                                          <p:spTgt spid="8"/>
                                        </p:tgtEl>
                                        <p:attrNameLst>
                                          <p:attrName>ppt_y</p:attrName>
                                        </p:attrNameLst>
                                      </p:cBhvr>
                                      <p:tavLst>
                                        <p:tav tm="0">
                                          <p:val>
                                            <p:strVal val="ppt_y"/>
                                          </p:val>
                                        </p:tav>
                                        <p:tav tm="100000">
                                          <p:val>
                                            <p:strVal val="ppt_y"/>
                                          </p:val>
                                        </p:tav>
                                      </p:tavLst>
                                    </p:anim>
                                    <p:set>
                                      <p:cBhvr>
                                        <p:cTn id="447" dur="1" fill="hold">
                                          <p:stCondLst>
                                            <p:cond delay="1999"/>
                                          </p:stCondLst>
                                        </p:cTn>
                                        <p:tgtEl>
                                          <p:spTgt spid="8"/>
                                        </p:tgtEl>
                                        <p:attrNameLst>
                                          <p:attrName>style.visibility</p:attrName>
                                        </p:attrNameLst>
                                      </p:cBhvr>
                                      <p:to>
                                        <p:strVal val="hidden"/>
                                      </p:to>
                                    </p:set>
                                  </p:childTnLst>
                                </p:cTn>
                              </p:par>
                              <p:par>
                                <p:cTn id="448" presetID="2" presetClass="exit" presetSubtype="8" fill="hold" grpId="2" nodeType="withEffect">
                                  <p:stCondLst>
                                    <p:cond delay="0"/>
                                  </p:stCondLst>
                                  <p:childTnLst>
                                    <p:anim calcmode="lin" valueType="num">
                                      <p:cBhvr additive="base">
                                        <p:cTn id="449" dur="2000"/>
                                        <p:tgtEl>
                                          <p:spTgt spid="9"/>
                                        </p:tgtEl>
                                        <p:attrNameLst>
                                          <p:attrName>ppt_x</p:attrName>
                                        </p:attrNameLst>
                                      </p:cBhvr>
                                      <p:tavLst>
                                        <p:tav tm="0">
                                          <p:val>
                                            <p:strVal val="ppt_x"/>
                                          </p:val>
                                        </p:tav>
                                        <p:tav tm="100000">
                                          <p:val>
                                            <p:strVal val="0-ppt_w/2"/>
                                          </p:val>
                                        </p:tav>
                                      </p:tavLst>
                                    </p:anim>
                                    <p:anim calcmode="lin" valueType="num">
                                      <p:cBhvr additive="base">
                                        <p:cTn id="450" dur="2000"/>
                                        <p:tgtEl>
                                          <p:spTgt spid="9"/>
                                        </p:tgtEl>
                                        <p:attrNameLst>
                                          <p:attrName>ppt_y</p:attrName>
                                        </p:attrNameLst>
                                      </p:cBhvr>
                                      <p:tavLst>
                                        <p:tav tm="0">
                                          <p:val>
                                            <p:strVal val="ppt_y"/>
                                          </p:val>
                                        </p:tav>
                                        <p:tav tm="100000">
                                          <p:val>
                                            <p:strVal val="ppt_y"/>
                                          </p:val>
                                        </p:tav>
                                      </p:tavLst>
                                    </p:anim>
                                    <p:set>
                                      <p:cBhvr>
                                        <p:cTn id="451" dur="1" fill="hold">
                                          <p:stCondLst>
                                            <p:cond delay="1999"/>
                                          </p:stCondLst>
                                        </p:cTn>
                                        <p:tgtEl>
                                          <p:spTgt spid="9"/>
                                        </p:tgtEl>
                                        <p:attrNameLst>
                                          <p:attrName>style.visibility</p:attrName>
                                        </p:attrNameLst>
                                      </p:cBhvr>
                                      <p:to>
                                        <p:strVal val="hidden"/>
                                      </p:to>
                                    </p:set>
                                  </p:childTnLst>
                                </p:cTn>
                              </p:par>
                              <p:par>
                                <p:cTn id="452" presetID="2" presetClass="exit" presetSubtype="8" fill="hold" grpId="2" nodeType="withEffect">
                                  <p:stCondLst>
                                    <p:cond delay="0"/>
                                  </p:stCondLst>
                                  <p:childTnLst>
                                    <p:anim calcmode="lin" valueType="num">
                                      <p:cBhvr additive="base">
                                        <p:cTn id="453" dur="2000"/>
                                        <p:tgtEl>
                                          <p:spTgt spid="10"/>
                                        </p:tgtEl>
                                        <p:attrNameLst>
                                          <p:attrName>ppt_x</p:attrName>
                                        </p:attrNameLst>
                                      </p:cBhvr>
                                      <p:tavLst>
                                        <p:tav tm="0">
                                          <p:val>
                                            <p:strVal val="ppt_x"/>
                                          </p:val>
                                        </p:tav>
                                        <p:tav tm="100000">
                                          <p:val>
                                            <p:strVal val="0-ppt_w/2"/>
                                          </p:val>
                                        </p:tav>
                                      </p:tavLst>
                                    </p:anim>
                                    <p:anim calcmode="lin" valueType="num">
                                      <p:cBhvr additive="base">
                                        <p:cTn id="454" dur="2000"/>
                                        <p:tgtEl>
                                          <p:spTgt spid="10"/>
                                        </p:tgtEl>
                                        <p:attrNameLst>
                                          <p:attrName>ppt_y</p:attrName>
                                        </p:attrNameLst>
                                      </p:cBhvr>
                                      <p:tavLst>
                                        <p:tav tm="0">
                                          <p:val>
                                            <p:strVal val="ppt_y"/>
                                          </p:val>
                                        </p:tav>
                                        <p:tav tm="100000">
                                          <p:val>
                                            <p:strVal val="ppt_y"/>
                                          </p:val>
                                        </p:tav>
                                      </p:tavLst>
                                    </p:anim>
                                    <p:set>
                                      <p:cBhvr>
                                        <p:cTn id="455" dur="1" fill="hold">
                                          <p:stCondLst>
                                            <p:cond delay="1999"/>
                                          </p:stCondLst>
                                        </p:cTn>
                                        <p:tgtEl>
                                          <p:spTgt spid="10"/>
                                        </p:tgtEl>
                                        <p:attrNameLst>
                                          <p:attrName>style.visibility</p:attrName>
                                        </p:attrNameLst>
                                      </p:cBhvr>
                                      <p:to>
                                        <p:strVal val="hidden"/>
                                      </p:to>
                                    </p:set>
                                  </p:childTnLst>
                                </p:cTn>
                              </p:par>
                              <p:par>
                                <p:cTn id="456" presetID="2" presetClass="exit" presetSubtype="8" fill="hold" grpId="2" nodeType="withEffect">
                                  <p:stCondLst>
                                    <p:cond delay="0"/>
                                  </p:stCondLst>
                                  <p:childTnLst>
                                    <p:anim calcmode="lin" valueType="num">
                                      <p:cBhvr additive="base">
                                        <p:cTn id="457" dur="2000"/>
                                        <p:tgtEl>
                                          <p:spTgt spid="11"/>
                                        </p:tgtEl>
                                        <p:attrNameLst>
                                          <p:attrName>ppt_x</p:attrName>
                                        </p:attrNameLst>
                                      </p:cBhvr>
                                      <p:tavLst>
                                        <p:tav tm="0">
                                          <p:val>
                                            <p:strVal val="ppt_x"/>
                                          </p:val>
                                        </p:tav>
                                        <p:tav tm="100000">
                                          <p:val>
                                            <p:strVal val="0-ppt_w/2"/>
                                          </p:val>
                                        </p:tav>
                                      </p:tavLst>
                                    </p:anim>
                                    <p:anim calcmode="lin" valueType="num">
                                      <p:cBhvr additive="base">
                                        <p:cTn id="458" dur="2000"/>
                                        <p:tgtEl>
                                          <p:spTgt spid="11"/>
                                        </p:tgtEl>
                                        <p:attrNameLst>
                                          <p:attrName>ppt_y</p:attrName>
                                        </p:attrNameLst>
                                      </p:cBhvr>
                                      <p:tavLst>
                                        <p:tav tm="0">
                                          <p:val>
                                            <p:strVal val="ppt_y"/>
                                          </p:val>
                                        </p:tav>
                                        <p:tav tm="100000">
                                          <p:val>
                                            <p:strVal val="ppt_y"/>
                                          </p:val>
                                        </p:tav>
                                      </p:tavLst>
                                    </p:anim>
                                    <p:set>
                                      <p:cBhvr>
                                        <p:cTn id="459" dur="1" fill="hold">
                                          <p:stCondLst>
                                            <p:cond delay="1999"/>
                                          </p:stCondLst>
                                        </p:cTn>
                                        <p:tgtEl>
                                          <p:spTgt spid="11"/>
                                        </p:tgtEl>
                                        <p:attrNameLst>
                                          <p:attrName>style.visibility</p:attrName>
                                        </p:attrNameLst>
                                      </p:cBhvr>
                                      <p:to>
                                        <p:strVal val="hidden"/>
                                      </p:to>
                                    </p:set>
                                  </p:childTnLst>
                                </p:cTn>
                              </p:par>
                              <p:par>
                                <p:cTn id="460" presetID="2" presetClass="exit" presetSubtype="8" fill="hold" grpId="2" nodeType="withEffect">
                                  <p:stCondLst>
                                    <p:cond delay="0"/>
                                  </p:stCondLst>
                                  <p:childTnLst>
                                    <p:anim calcmode="lin" valueType="num">
                                      <p:cBhvr additive="base">
                                        <p:cTn id="461" dur="2000"/>
                                        <p:tgtEl>
                                          <p:spTgt spid="12"/>
                                        </p:tgtEl>
                                        <p:attrNameLst>
                                          <p:attrName>ppt_x</p:attrName>
                                        </p:attrNameLst>
                                      </p:cBhvr>
                                      <p:tavLst>
                                        <p:tav tm="0">
                                          <p:val>
                                            <p:strVal val="ppt_x"/>
                                          </p:val>
                                        </p:tav>
                                        <p:tav tm="100000">
                                          <p:val>
                                            <p:strVal val="0-ppt_w/2"/>
                                          </p:val>
                                        </p:tav>
                                      </p:tavLst>
                                    </p:anim>
                                    <p:anim calcmode="lin" valueType="num">
                                      <p:cBhvr additive="base">
                                        <p:cTn id="462" dur="2000"/>
                                        <p:tgtEl>
                                          <p:spTgt spid="12"/>
                                        </p:tgtEl>
                                        <p:attrNameLst>
                                          <p:attrName>ppt_y</p:attrName>
                                        </p:attrNameLst>
                                      </p:cBhvr>
                                      <p:tavLst>
                                        <p:tav tm="0">
                                          <p:val>
                                            <p:strVal val="ppt_y"/>
                                          </p:val>
                                        </p:tav>
                                        <p:tav tm="100000">
                                          <p:val>
                                            <p:strVal val="ppt_y"/>
                                          </p:val>
                                        </p:tav>
                                      </p:tavLst>
                                    </p:anim>
                                    <p:set>
                                      <p:cBhvr>
                                        <p:cTn id="463" dur="1" fill="hold">
                                          <p:stCondLst>
                                            <p:cond delay="1999"/>
                                          </p:stCondLst>
                                        </p:cTn>
                                        <p:tgtEl>
                                          <p:spTgt spid="12"/>
                                        </p:tgtEl>
                                        <p:attrNameLst>
                                          <p:attrName>style.visibility</p:attrName>
                                        </p:attrNameLst>
                                      </p:cBhvr>
                                      <p:to>
                                        <p:strVal val="hidden"/>
                                      </p:to>
                                    </p:set>
                                  </p:childTnLst>
                                </p:cTn>
                              </p:par>
                              <p:par>
                                <p:cTn id="464" presetID="2" presetClass="exit" presetSubtype="8" fill="hold" grpId="2" nodeType="withEffect">
                                  <p:stCondLst>
                                    <p:cond delay="0"/>
                                  </p:stCondLst>
                                  <p:childTnLst>
                                    <p:anim calcmode="lin" valueType="num">
                                      <p:cBhvr additive="base">
                                        <p:cTn id="465" dur="2000"/>
                                        <p:tgtEl>
                                          <p:spTgt spid="13"/>
                                        </p:tgtEl>
                                        <p:attrNameLst>
                                          <p:attrName>ppt_x</p:attrName>
                                        </p:attrNameLst>
                                      </p:cBhvr>
                                      <p:tavLst>
                                        <p:tav tm="0">
                                          <p:val>
                                            <p:strVal val="ppt_x"/>
                                          </p:val>
                                        </p:tav>
                                        <p:tav tm="100000">
                                          <p:val>
                                            <p:strVal val="0-ppt_w/2"/>
                                          </p:val>
                                        </p:tav>
                                      </p:tavLst>
                                    </p:anim>
                                    <p:anim calcmode="lin" valueType="num">
                                      <p:cBhvr additive="base">
                                        <p:cTn id="466" dur="2000"/>
                                        <p:tgtEl>
                                          <p:spTgt spid="13"/>
                                        </p:tgtEl>
                                        <p:attrNameLst>
                                          <p:attrName>ppt_y</p:attrName>
                                        </p:attrNameLst>
                                      </p:cBhvr>
                                      <p:tavLst>
                                        <p:tav tm="0">
                                          <p:val>
                                            <p:strVal val="ppt_y"/>
                                          </p:val>
                                        </p:tav>
                                        <p:tav tm="100000">
                                          <p:val>
                                            <p:strVal val="ppt_y"/>
                                          </p:val>
                                        </p:tav>
                                      </p:tavLst>
                                    </p:anim>
                                    <p:set>
                                      <p:cBhvr>
                                        <p:cTn id="467" dur="1" fill="hold">
                                          <p:stCondLst>
                                            <p:cond delay="1999"/>
                                          </p:stCondLst>
                                        </p:cTn>
                                        <p:tgtEl>
                                          <p:spTgt spid="13"/>
                                        </p:tgtEl>
                                        <p:attrNameLst>
                                          <p:attrName>style.visibility</p:attrName>
                                        </p:attrNameLst>
                                      </p:cBhvr>
                                      <p:to>
                                        <p:strVal val="hidden"/>
                                      </p:to>
                                    </p:set>
                                  </p:childTnLst>
                                </p:cTn>
                              </p:par>
                              <p:par>
                                <p:cTn id="468" presetID="2" presetClass="exit" presetSubtype="8" fill="hold" grpId="2" nodeType="withEffect">
                                  <p:stCondLst>
                                    <p:cond delay="0"/>
                                  </p:stCondLst>
                                  <p:childTnLst>
                                    <p:anim calcmode="lin" valueType="num">
                                      <p:cBhvr additive="base">
                                        <p:cTn id="469" dur="2000"/>
                                        <p:tgtEl>
                                          <p:spTgt spid="14"/>
                                        </p:tgtEl>
                                        <p:attrNameLst>
                                          <p:attrName>ppt_x</p:attrName>
                                        </p:attrNameLst>
                                      </p:cBhvr>
                                      <p:tavLst>
                                        <p:tav tm="0">
                                          <p:val>
                                            <p:strVal val="ppt_x"/>
                                          </p:val>
                                        </p:tav>
                                        <p:tav tm="100000">
                                          <p:val>
                                            <p:strVal val="0-ppt_w/2"/>
                                          </p:val>
                                        </p:tav>
                                      </p:tavLst>
                                    </p:anim>
                                    <p:anim calcmode="lin" valueType="num">
                                      <p:cBhvr additive="base">
                                        <p:cTn id="470" dur="2000"/>
                                        <p:tgtEl>
                                          <p:spTgt spid="14"/>
                                        </p:tgtEl>
                                        <p:attrNameLst>
                                          <p:attrName>ppt_y</p:attrName>
                                        </p:attrNameLst>
                                      </p:cBhvr>
                                      <p:tavLst>
                                        <p:tav tm="0">
                                          <p:val>
                                            <p:strVal val="ppt_y"/>
                                          </p:val>
                                        </p:tav>
                                        <p:tav tm="100000">
                                          <p:val>
                                            <p:strVal val="ppt_y"/>
                                          </p:val>
                                        </p:tav>
                                      </p:tavLst>
                                    </p:anim>
                                    <p:set>
                                      <p:cBhvr>
                                        <p:cTn id="471" dur="1" fill="hold">
                                          <p:stCondLst>
                                            <p:cond delay="1999"/>
                                          </p:stCondLst>
                                        </p:cTn>
                                        <p:tgtEl>
                                          <p:spTgt spid="14"/>
                                        </p:tgtEl>
                                        <p:attrNameLst>
                                          <p:attrName>style.visibility</p:attrName>
                                        </p:attrNameLst>
                                      </p:cBhvr>
                                      <p:to>
                                        <p:strVal val="hidden"/>
                                      </p:to>
                                    </p:set>
                                  </p:childTnLst>
                                </p:cTn>
                              </p:par>
                              <p:par>
                                <p:cTn id="472" presetID="2" presetClass="exit" presetSubtype="8" fill="hold" grpId="2" nodeType="withEffect">
                                  <p:stCondLst>
                                    <p:cond delay="0"/>
                                  </p:stCondLst>
                                  <p:childTnLst>
                                    <p:anim calcmode="lin" valueType="num">
                                      <p:cBhvr additive="base">
                                        <p:cTn id="473" dur="2000"/>
                                        <p:tgtEl>
                                          <p:spTgt spid="15"/>
                                        </p:tgtEl>
                                        <p:attrNameLst>
                                          <p:attrName>ppt_x</p:attrName>
                                        </p:attrNameLst>
                                      </p:cBhvr>
                                      <p:tavLst>
                                        <p:tav tm="0">
                                          <p:val>
                                            <p:strVal val="ppt_x"/>
                                          </p:val>
                                        </p:tav>
                                        <p:tav tm="100000">
                                          <p:val>
                                            <p:strVal val="0-ppt_w/2"/>
                                          </p:val>
                                        </p:tav>
                                      </p:tavLst>
                                    </p:anim>
                                    <p:anim calcmode="lin" valueType="num">
                                      <p:cBhvr additive="base">
                                        <p:cTn id="474" dur="2000"/>
                                        <p:tgtEl>
                                          <p:spTgt spid="15"/>
                                        </p:tgtEl>
                                        <p:attrNameLst>
                                          <p:attrName>ppt_y</p:attrName>
                                        </p:attrNameLst>
                                      </p:cBhvr>
                                      <p:tavLst>
                                        <p:tav tm="0">
                                          <p:val>
                                            <p:strVal val="ppt_y"/>
                                          </p:val>
                                        </p:tav>
                                        <p:tav tm="100000">
                                          <p:val>
                                            <p:strVal val="ppt_y"/>
                                          </p:val>
                                        </p:tav>
                                      </p:tavLst>
                                    </p:anim>
                                    <p:set>
                                      <p:cBhvr>
                                        <p:cTn id="475" dur="1" fill="hold">
                                          <p:stCondLst>
                                            <p:cond delay="1999"/>
                                          </p:stCondLst>
                                        </p:cTn>
                                        <p:tgtEl>
                                          <p:spTgt spid="15"/>
                                        </p:tgtEl>
                                        <p:attrNameLst>
                                          <p:attrName>style.visibility</p:attrName>
                                        </p:attrNameLst>
                                      </p:cBhvr>
                                      <p:to>
                                        <p:strVal val="hidden"/>
                                      </p:to>
                                    </p:set>
                                  </p:childTnLst>
                                </p:cTn>
                              </p:par>
                              <p:par>
                                <p:cTn id="476" presetID="2" presetClass="exit" presetSubtype="8" fill="hold" grpId="2" nodeType="withEffect">
                                  <p:stCondLst>
                                    <p:cond delay="0"/>
                                  </p:stCondLst>
                                  <p:childTnLst>
                                    <p:anim calcmode="lin" valueType="num">
                                      <p:cBhvr additive="base">
                                        <p:cTn id="477" dur="2000"/>
                                        <p:tgtEl>
                                          <p:spTgt spid="16"/>
                                        </p:tgtEl>
                                        <p:attrNameLst>
                                          <p:attrName>ppt_x</p:attrName>
                                        </p:attrNameLst>
                                      </p:cBhvr>
                                      <p:tavLst>
                                        <p:tav tm="0">
                                          <p:val>
                                            <p:strVal val="ppt_x"/>
                                          </p:val>
                                        </p:tav>
                                        <p:tav tm="100000">
                                          <p:val>
                                            <p:strVal val="0-ppt_w/2"/>
                                          </p:val>
                                        </p:tav>
                                      </p:tavLst>
                                    </p:anim>
                                    <p:anim calcmode="lin" valueType="num">
                                      <p:cBhvr additive="base">
                                        <p:cTn id="478" dur="2000"/>
                                        <p:tgtEl>
                                          <p:spTgt spid="16"/>
                                        </p:tgtEl>
                                        <p:attrNameLst>
                                          <p:attrName>ppt_y</p:attrName>
                                        </p:attrNameLst>
                                      </p:cBhvr>
                                      <p:tavLst>
                                        <p:tav tm="0">
                                          <p:val>
                                            <p:strVal val="ppt_y"/>
                                          </p:val>
                                        </p:tav>
                                        <p:tav tm="100000">
                                          <p:val>
                                            <p:strVal val="ppt_y"/>
                                          </p:val>
                                        </p:tav>
                                      </p:tavLst>
                                    </p:anim>
                                    <p:set>
                                      <p:cBhvr>
                                        <p:cTn id="479" dur="1" fill="hold">
                                          <p:stCondLst>
                                            <p:cond delay="1999"/>
                                          </p:stCondLst>
                                        </p:cTn>
                                        <p:tgtEl>
                                          <p:spTgt spid="16"/>
                                        </p:tgtEl>
                                        <p:attrNameLst>
                                          <p:attrName>style.visibility</p:attrName>
                                        </p:attrNameLst>
                                      </p:cBhvr>
                                      <p:to>
                                        <p:strVal val="hidden"/>
                                      </p:to>
                                    </p:set>
                                  </p:childTnLst>
                                </p:cTn>
                              </p:par>
                              <p:par>
                                <p:cTn id="480" presetID="2" presetClass="exit" presetSubtype="8" fill="hold" grpId="2" nodeType="withEffect">
                                  <p:stCondLst>
                                    <p:cond delay="0"/>
                                  </p:stCondLst>
                                  <p:childTnLst>
                                    <p:anim calcmode="lin" valueType="num">
                                      <p:cBhvr additive="base">
                                        <p:cTn id="481" dur="2000"/>
                                        <p:tgtEl>
                                          <p:spTgt spid="17"/>
                                        </p:tgtEl>
                                        <p:attrNameLst>
                                          <p:attrName>ppt_x</p:attrName>
                                        </p:attrNameLst>
                                      </p:cBhvr>
                                      <p:tavLst>
                                        <p:tav tm="0">
                                          <p:val>
                                            <p:strVal val="ppt_x"/>
                                          </p:val>
                                        </p:tav>
                                        <p:tav tm="100000">
                                          <p:val>
                                            <p:strVal val="0-ppt_w/2"/>
                                          </p:val>
                                        </p:tav>
                                      </p:tavLst>
                                    </p:anim>
                                    <p:anim calcmode="lin" valueType="num">
                                      <p:cBhvr additive="base">
                                        <p:cTn id="482" dur="2000"/>
                                        <p:tgtEl>
                                          <p:spTgt spid="17"/>
                                        </p:tgtEl>
                                        <p:attrNameLst>
                                          <p:attrName>ppt_y</p:attrName>
                                        </p:attrNameLst>
                                      </p:cBhvr>
                                      <p:tavLst>
                                        <p:tav tm="0">
                                          <p:val>
                                            <p:strVal val="ppt_y"/>
                                          </p:val>
                                        </p:tav>
                                        <p:tav tm="100000">
                                          <p:val>
                                            <p:strVal val="ppt_y"/>
                                          </p:val>
                                        </p:tav>
                                      </p:tavLst>
                                    </p:anim>
                                    <p:set>
                                      <p:cBhvr>
                                        <p:cTn id="483" dur="1" fill="hold">
                                          <p:stCondLst>
                                            <p:cond delay="1999"/>
                                          </p:stCondLst>
                                        </p:cTn>
                                        <p:tgtEl>
                                          <p:spTgt spid="17"/>
                                        </p:tgtEl>
                                        <p:attrNameLst>
                                          <p:attrName>style.visibility</p:attrName>
                                        </p:attrNameLst>
                                      </p:cBhvr>
                                      <p:to>
                                        <p:strVal val="hidden"/>
                                      </p:to>
                                    </p:set>
                                  </p:childTnLst>
                                </p:cTn>
                              </p:par>
                              <p:par>
                                <p:cTn id="484" presetID="2" presetClass="exit" presetSubtype="8" fill="hold" grpId="2" nodeType="withEffect">
                                  <p:stCondLst>
                                    <p:cond delay="0"/>
                                  </p:stCondLst>
                                  <p:childTnLst>
                                    <p:anim calcmode="lin" valueType="num">
                                      <p:cBhvr additive="base">
                                        <p:cTn id="485" dur="2000"/>
                                        <p:tgtEl>
                                          <p:spTgt spid="18"/>
                                        </p:tgtEl>
                                        <p:attrNameLst>
                                          <p:attrName>ppt_x</p:attrName>
                                        </p:attrNameLst>
                                      </p:cBhvr>
                                      <p:tavLst>
                                        <p:tav tm="0">
                                          <p:val>
                                            <p:strVal val="ppt_x"/>
                                          </p:val>
                                        </p:tav>
                                        <p:tav tm="100000">
                                          <p:val>
                                            <p:strVal val="0-ppt_w/2"/>
                                          </p:val>
                                        </p:tav>
                                      </p:tavLst>
                                    </p:anim>
                                    <p:anim calcmode="lin" valueType="num">
                                      <p:cBhvr additive="base">
                                        <p:cTn id="486" dur="2000"/>
                                        <p:tgtEl>
                                          <p:spTgt spid="18"/>
                                        </p:tgtEl>
                                        <p:attrNameLst>
                                          <p:attrName>ppt_y</p:attrName>
                                        </p:attrNameLst>
                                      </p:cBhvr>
                                      <p:tavLst>
                                        <p:tav tm="0">
                                          <p:val>
                                            <p:strVal val="ppt_y"/>
                                          </p:val>
                                        </p:tav>
                                        <p:tav tm="100000">
                                          <p:val>
                                            <p:strVal val="ppt_y"/>
                                          </p:val>
                                        </p:tav>
                                      </p:tavLst>
                                    </p:anim>
                                    <p:set>
                                      <p:cBhvr>
                                        <p:cTn id="487" dur="1" fill="hold">
                                          <p:stCondLst>
                                            <p:cond delay="1999"/>
                                          </p:stCondLst>
                                        </p:cTn>
                                        <p:tgtEl>
                                          <p:spTgt spid="18"/>
                                        </p:tgtEl>
                                        <p:attrNameLst>
                                          <p:attrName>style.visibility</p:attrName>
                                        </p:attrNameLst>
                                      </p:cBhvr>
                                      <p:to>
                                        <p:strVal val="hidden"/>
                                      </p:to>
                                    </p:set>
                                  </p:childTnLst>
                                </p:cTn>
                              </p:par>
                              <p:par>
                                <p:cTn id="488" presetID="2" presetClass="exit" presetSubtype="8" fill="hold" grpId="2" nodeType="withEffect">
                                  <p:stCondLst>
                                    <p:cond delay="0"/>
                                  </p:stCondLst>
                                  <p:childTnLst>
                                    <p:anim calcmode="lin" valueType="num">
                                      <p:cBhvr additive="base">
                                        <p:cTn id="489" dur="2000"/>
                                        <p:tgtEl>
                                          <p:spTgt spid="19"/>
                                        </p:tgtEl>
                                        <p:attrNameLst>
                                          <p:attrName>ppt_x</p:attrName>
                                        </p:attrNameLst>
                                      </p:cBhvr>
                                      <p:tavLst>
                                        <p:tav tm="0">
                                          <p:val>
                                            <p:strVal val="ppt_x"/>
                                          </p:val>
                                        </p:tav>
                                        <p:tav tm="100000">
                                          <p:val>
                                            <p:strVal val="0-ppt_w/2"/>
                                          </p:val>
                                        </p:tav>
                                      </p:tavLst>
                                    </p:anim>
                                    <p:anim calcmode="lin" valueType="num">
                                      <p:cBhvr additive="base">
                                        <p:cTn id="490" dur="2000"/>
                                        <p:tgtEl>
                                          <p:spTgt spid="19"/>
                                        </p:tgtEl>
                                        <p:attrNameLst>
                                          <p:attrName>ppt_y</p:attrName>
                                        </p:attrNameLst>
                                      </p:cBhvr>
                                      <p:tavLst>
                                        <p:tav tm="0">
                                          <p:val>
                                            <p:strVal val="ppt_y"/>
                                          </p:val>
                                        </p:tav>
                                        <p:tav tm="100000">
                                          <p:val>
                                            <p:strVal val="ppt_y"/>
                                          </p:val>
                                        </p:tav>
                                      </p:tavLst>
                                    </p:anim>
                                    <p:set>
                                      <p:cBhvr>
                                        <p:cTn id="491" dur="1" fill="hold">
                                          <p:stCondLst>
                                            <p:cond delay="1999"/>
                                          </p:stCondLst>
                                        </p:cTn>
                                        <p:tgtEl>
                                          <p:spTgt spid="19"/>
                                        </p:tgtEl>
                                        <p:attrNameLst>
                                          <p:attrName>style.visibility</p:attrName>
                                        </p:attrNameLst>
                                      </p:cBhvr>
                                      <p:to>
                                        <p:strVal val="hidden"/>
                                      </p:to>
                                    </p:set>
                                  </p:childTnLst>
                                </p:cTn>
                              </p:par>
                              <p:par>
                                <p:cTn id="492" presetID="2" presetClass="exit" presetSubtype="8" fill="hold" grpId="2" nodeType="withEffect">
                                  <p:stCondLst>
                                    <p:cond delay="0"/>
                                  </p:stCondLst>
                                  <p:childTnLst>
                                    <p:anim calcmode="lin" valueType="num">
                                      <p:cBhvr additive="base">
                                        <p:cTn id="493" dur="2000"/>
                                        <p:tgtEl>
                                          <p:spTgt spid="20"/>
                                        </p:tgtEl>
                                        <p:attrNameLst>
                                          <p:attrName>ppt_x</p:attrName>
                                        </p:attrNameLst>
                                      </p:cBhvr>
                                      <p:tavLst>
                                        <p:tav tm="0">
                                          <p:val>
                                            <p:strVal val="ppt_x"/>
                                          </p:val>
                                        </p:tav>
                                        <p:tav tm="100000">
                                          <p:val>
                                            <p:strVal val="0-ppt_w/2"/>
                                          </p:val>
                                        </p:tav>
                                      </p:tavLst>
                                    </p:anim>
                                    <p:anim calcmode="lin" valueType="num">
                                      <p:cBhvr additive="base">
                                        <p:cTn id="494" dur="2000"/>
                                        <p:tgtEl>
                                          <p:spTgt spid="20"/>
                                        </p:tgtEl>
                                        <p:attrNameLst>
                                          <p:attrName>ppt_y</p:attrName>
                                        </p:attrNameLst>
                                      </p:cBhvr>
                                      <p:tavLst>
                                        <p:tav tm="0">
                                          <p:val>
                                            <p:strVal val="ppt_y"/>
                                          </p:val>
                                        </p:tav>
                                        <p:tav tm="100000">
                                          <p:val>
                                            <p:strVal val="ppt_y"/>
                                          </p:val>
                                        </p:tav>
                                      </p:tavLst>
                                    </p:anim>
                                    <p:set>
                                      <p:cBhvr>
                                        <p:cTn id="495" dur="1" fill="hold">
                                          <p:stCondLst>
                                            <p:cond delay="1999"/>
                                          </p:stCondLst>
                                        </p:cTn>
                                        <p:tgtEl>
                                          <p:spTgt spid="20"/>
                                        </p:tgtEl>
                                        <p:attrNameLst>
                                          <p:attrName>style.visibility</p:attrName>
                                        </p:attrNameLst>
                                      </p:cBhvr>
                                      <p:to>
                                        <p:strVal val="hidden"/>
                                      </p:to>
                                    </p:set>
                                  </p:childTnLst>
                                </p:cTn>
                              </p:par>
                              <p:par>
                                <p:cTn id="496" presetID="2" presetClass="exit" presetSubtype="8" fill="hold" grpId="2" nodeType="withEffect">
                                  <p:stCondLst>
                                    <p:cond delay="0"/>
                                  </p:stCondLst>
                                  <p:childTnLst>
                                    <p:anim calcmode="lin" valueType="num">
                                      <p:cBhvr additive="base">
                                        <p:cTn id="497" dur="2000"/>
                                        <p:tgtEl>
                                          <p:spTgt spid="21"/>
                                        </p:tgtEl>
                                        <p:attrNameLst>
                                          <p:attrName>ppt_x</p:attrName>
                                        </p:attrNameLst>
                                      </p:cBhvr>
                                      <p:tavLst>
                                        <p:tav tm="0">
                                          <p:val>
                                            <p:strVal val="ppt_x"/>
                                          </p:val>
                                        </p:tav>
                                        <p:tav tm="100000">
                                          <p:val>
                                            <p:strVal val="0-ppt_w/2"/>
                                          </p:val>
                                        </p:tav>
                                      </p:tavLst>
                                    </p:anim>
                                    <p:anim calcmode="lin" valueType="num">
                                      <p:cBhvr additive="base">
                                        <p:cTn id="498" dur="2000"/>
                                        <p:tgtEl>
                                          <p:spTgt spid="21"/>
                                        </p:tgtEl>
                                        <p:attrNameLst>
                                          <p:attrName>ppt_y</p:attrName>
                                        </p:attrNameLst>
                                      </p:cBhvr>
                                      <p:tavLst>
                                        <p:tav tm="0">
                                          <p:val>
                                            <p:strVal val="ppt_y"/>
                                          </p:val>
                                        </p:tav>
                                        <p:tav tm="100000">
                                          <p:val>
                                            <p:strVal val="ppt_y"/>
                                          </p:val>
                                        </p:tav>
                                      </p:tavLst>
                                    </p:anim>
                                    <p:set>
                                      <p:cBhvr>
                                        <p:cTn id="499" dur="1" fill="hold">
                                          <p:stCondLst>
                                            <p:cond delay="1999"/>
                                          </p:stCondLst>
                                        </p:cTn>
                                        <p:tgtEl>
                                          <p:spTgt spid="21"/>
                                        </p:tgtEl>
                                        <p:attrNameLst>
                                          <p:attrName>style.visibility</p:attrName>
                                        </p:attrNameLst>
                                      </p:cBhvr>
                                      <p:to>
                                        <p:strVal val="hidden"/>
                                      </p:to>
                                    </p:set>
                                  </p:childTnLst>
                                </p:cTn>
                              </p:par>
                              <p:par>
                                <p:cTn id="500" presetID="2" presetClass="exit" presetSubtype="8" fill="hold" grpId="2" nodeType="withEffect">
                                  <p:stCondLst>
                                    <p:cond delay="0"/>
                                  </p:stCondLst>
                                  <p:childTnLst>
                                    <p:anim calcmode="lin" valueType="num">
                                      <p:cBhvr additive="base">
                                        <p:cTn id="501" dur="2000"/>
                                        <p:tgtEl>
                                          <p:spTgt spid="22"/>
                                        </p:tgtEl>
                                        <p:attrNameLst>
                                          <p:attrName>ppt_x</p:attrName>
                                        </p:attrNameLst>
                                      </p:cBhvr>
                                      <p:tavLst>
                                        <p:tav tm="0">
                                          <p:val>
                                            <p:strVal val="ppt_x"/>
                                          </p:val>
                                        </p:tav>
                                        <p:tav tm="100000">
                                          <p:val>
                                            <p:strVal val="0-ppt_w/2"/>
                                          </p:val>
                                        </p:tav>
                                      </p:tavLst>
                                    </p:anim>
                                    <p:anim calcmode="lin" valueType="num">
                                      <p:cBhvr additive="base">
                                        <p:cTn id="502" dur="2000"/>
                                        <p:tgtEl>
                                          <p:spTgt spid="22"/>
                                        </p:tgtEl>
                                        <p:attrNameLst>
                                          <p:attrName>ppt_y</p:attrName>
                                        </p:attrNameLst>
                                      </p:cBhvr>
                                      <p:tavLst>
                                        <p:tav tm="0">
                                          <p:val>
                                            <p:strVal val="ppt_y"/>
                                          </p:val>
                                        </p:tav>
                                        <p:tav tm="100000">
                                          <p:val>
                                            <p:strVal val="ppt_y"/>
                                          </p:val>
                                        </p:tav>
                                      </p:tavLst>
                                    </p:anim>
                                    <p:set>
                                      <p:cBhvr>
                                        <p:cTn id="503" dur="1" fill="hold">
                                          <p:stCondLst>
                                            <p:cond delay="1999"/>
                                          </p:stCondLst>
                                        </p:cTn>
                                        <p:tgtEl>
                                          <p:spTgt spid="22"/>
                                        </p:tgtEl>
                                        <p:attrNameLst>
                                          <p:attrName>style.visibility</p:attrName>
                                        </p:attrNameLst>
                                      </p:cBhvr>
                                      <p:to>
                                        <p:strVal val="hidden"/>
                                      </p:to>
                                    </p:set>
                                  </p:childTnLst>
                                </p:cTn>
                              </p:par>
                              <p:par>
                                <p:cTn id="504" presetID="2" presetClass="exit" presetSubtype="8" fill="hold" grpId="2" nodeType="withEffect">
                                  <p:stCondLst>
                                    <p:cond delay="0"/>
                                  </p:stCondLst>
                                  <p:childTnLst>
                                    <p:anim calcmode="lin" valueType="num">
                                      <p:cBhvr additive="base">
                                        <p:cTn id="505" dur="2000"/>
                                        <p:tgtEl>
                                          <p:spTgt spid="23"/>
                                        </p:tgtEl>
                                        <p:attrNameLst>
                                          <p:attrName>ppt_x</p:attrName>
                                        </p:attrNameLst>
                                      </p:cBhvr>
                                      <p:tavLst>
                                        <p:tav tm="0">
                                          <p:val>
                                            <p:strVal val="ppt_x"/>
                                          </p:val>
                                        </p:tav>
                                        <p:tav tm="100000">
                                          <p:val>
                                            <p:strVal val="0-ppt_w/2"/>
                                          </p:val>
                                        </p:tav>
                                      </p:tavLst>
                                    </p:anim>
                                    <p:anim calcmode="lin" valueType="num">
                                      <p:cBhvr additive="base">
                                        <p:cTn id="506" dur="2000"/>
                                        <p:tgtEl>
                                          <p:spTgt spid="23"/>
                                        </p:tgtEl>
                                        <p:attrNameLst>
                                          <p:attrName>ppt_y</p:attrName>
                                        </p:attrNameLst>
                                      </p:cBhvr>
                                      <p:tavLst>
                                        <p:tav tm="0">
                                          <p:val>
                                            <p:strVal val="ppt_y"/>
                                          </p:val>
                                        </p:tav>
                                        <p:tav tm="100000">
                                          <p:val>
                                            <p:strVal val="ppt_y"/>
                                          </p:val>
                                        </p:tav>
                                      </p:tavLst>
                                    </p:anim>
                                    <p:set>
                                      <p:cBhvr>
                                        <p:cTn id="507" dur="1" fill="hold">
                                          <p:stCondLst>
                                            <p:cond delay="1999"/>
                                          </p:stCondLst>
                                        </p:cTn>
                                        <p:tgtEl>
                                          <p:spTgt spid="23"/>
                                        </p:tgtEl>
                                        <p:attrNameLst>
                                          <p:attrName>style.visibility</p:attrName>
                                        </p:attrNameLst>
                                      </p:cBhvr>
                                      <p:to>
                                        <p:strVal val="hidden"/>
                                      </p:to>
                                    </p:set>
                                  </p:childTnLst>
                                </p:cTn>
                              </p:par>
                              <p:par>
                                <p:cTn id="508" presetID="2" presetClass="exit" presetSubtype="8" fill="hold" grpId="2" nodeType="withEffect">
                                  <p:stCondLst>
                                    <p:cond delay="0"/>
                                  </p:stCondLst>
                                  <p:childTnLst>
                                    <p:anim calcmode="lin" valueType="num">
                                      <p:cBhvr additive="base">
                                        <p:cTn id="509" dur="2000"/>
                                        <p:tgtEl>
                                          <p:spTgt spid="24"/>
                                        </p:tgtEl>
                                        <p:attrNameLst>
                                          <p:attrName>ppt_x</p:attrName>
                                        </p:attrNameLst>
                                      </p:cBhvr>
                                      <p:tavLst>
                                        <p:tav tm="0">
                                          <p:val>
                                            <p:strVal val="ppt_x"/>
                                          </p:val>
                                        </p:tav>
                                        <p:tav tm="100000">
                                          <p:val>
                                            <p:strVal val="0-ppt_w/2"/>
                                          </p:val>
                                        </p:tav>
                                      </p:tavLst>
                                    </p:anim>
                                    <p:anim calcmode="lin" valueType="num">
                                      <p:cBhvr additive="base">
                                        <p:cTn id="510" dur="2000"/>
                                        <p:tgtEl>
                                          <p:spTgt spid="24"/>
                                        </p:tgtEl>
                                        <p:attrNameLst>
                                          <p:attrName>ppt_y</p:attrName>
                                        </p:attrNameLst>
                                      </p:cBhvr>
                                      <p:tavLst>
                                        <p:tav tm="0">
                                          <p:val>
                                            <p:strVal val="ppt_y"/>
                                          </p:val>
                                        </p:tav>
                                        <p:tav tm="100000">
                                          <p:val>
                                            <p:strVal val="ppt_y"/>
                                          </p:val>
                                        </p:tav>
                                      </p:tavLst>
                                    </p:anim>
                                    <p:set>
                                      <p:cBhvr>
                                        <p:cTn id="511" dur="1" fill="hold">
                                          <p:stCondLst>
                                            <p:cond delay="1999"/>
                                          </p:stCondLst>
                                        </p:cTn>
                                        <p:tgtEl>
                                          <p:spTgt spid="24"/>
                                        </p:tgtEl>
                                        <p:attrNameLst>
                                          <p:attrName>style.visibility</p:attrName>
                                        </p:attrNameLst>
                                      </p:cBhvr>
                                      <p:to>
                                        <p:strVal val="hidden"/>
                                      </p:to>
                                    </p:set>
                                  </p:childTnLst>
                                </p:cTn>
                              </p:par>
                              <p:par>
                                <p:cTn id="512" presetID="2" presetClass="exit" presetSubtype="8" fill="hold" grpId="2" nodeType="withEffect">
                                  <p:stCondLst>
                                    <p:cond delay="0"/>
                                  </p:stCondLst>
                                  <p:childTnLst>
                                    <p:anim calcmode="lin" valueType="num">
                                      <p:cBhvr additive="base">
                                        <p:cTn id="513" dur="2000"/>
                                        <p:tgtEl>
                                          <p:spTgt spid="25"/>
                                        </p:tgtEl>
                                        <p:attrNameLst>
                                          <p:attrName>ppt_x</p:attrName>
                                        </p:attrNameLst>
                                      </p:cBhvr>
                                      <p:tavLst>
                                        <p:tav tm="0">
                                          <p:val>
                                            <p:strVal val="ppt_x"/>
                                          </p:val>
                                        </p:tav>
                                        <p:tav tm="100000">
                                          <p:val>
                                            <p:strVal val="0-ppt_w/2"/>
                                          </p:val>
                                        </p:tav>
                                      </p:tavLst>
                                    </p:anim>
                                    <p:anim calcmode="lin" valueType="num">
                                      <p:cBhvr additive="base">
                                        <p:cTn id="514" dur="2000"/>
                                        <p:tgtEl>
                                          <p:spTgt spid="25"/>
                                        </p:tgtEl>
                                        <p:attrNameLst>
                                          <p:attrName>ppt_y</p:attrName>
                                        </p:attrNameLst>
                                      </p:cBhvr>
                                      <p:tavLst>
                                        <p:tav tm="0">
                                          <p:val>
                                            <p:strVal val="ppt_y"/>
                                          </p:val>
                                        </p:tav>
                                        <p:tav tm="100000">
                                          <p:val>
                                            <p:strVal val="ppt_y"/>
                                          </p:val>
                                        </p:tav>
                                      </p:tavLst>
                                    </p:anim>
                                    <p:set>
                                      <p:cBhvr>
                                        <p:cTn id="515" dur="1" fill="hold">
                                          <p:stCondLst>
                                            <p:cond delay="1999"/>
                                          </p:stCondLst>
                                        </p:cTn>
                                        <p:tgtEl>
                                          <p:spTgt spid="25"/>
                                        </p:tgtEl>
                                        <p:attrNameLst>
                                          <p:attrName>style.visibility</p:attrName>
                                        </p:attrNameLst>
                                      </p:cBhvr>
                                      <p:to>
                                        <p:strVal val="hidden"/>
                                      </p:to>
                                    </p:set>
                                  </p:childTnLst>
                                </p:cTn>
                              </p:par>
                              <p:par>
                                <p:cTn id="516" presetID="2" presetClass="exit" presetSubtype="8" fill="hold" grpId="2" nodeType="withEffect">
                                  <p:stCondLst>
                                    <p:cond delay="0"/>
                                  </p:stCondLst>
                                  <p:childTnLst>
                                    <p:anim calcmode="lin" valueType="num">
                                      <p:cBhvr additive="base">
                                        <p:cTn id="517" dur="2000"/>
                                        <p:tgtEl>
                                          <p:spTgt spid="26"/>
                                        </p:tgtEl>
                                        <p:attrNameLst>
                                          <p:attrName>ppt_x</p:attrName>
                                        </p:attrNameLst>
                                      </p:cBhvr>
                                      <p:tavLst>
                                        <p:tav tm="0">
                                          <p:val>
                                            <p:strVal val="ppt_x"/>
                                          </p:val>
                                        </p:tav>
                                        <p:tav tm="100000">
                                          <p:val>
                                            <p:strVal val="0-ppt_w/2"/>
                                          </p:val>
                                        </p:tav>
                                      </p:tavLst>
                                    </p:anim>
                                    <p:anim calcmode="lin" valueType="num">
                                      <p:cBhvr additive="base">
                                        <p:cTn id="518" dur="2000"/>
                                        <p:tgtEl>
                                          <p:spTgt spid="26"/>
                                        </p:tgtEl>
                                        <p:attrNameLst>
                                          <p:attrName>ppt_y</p:attrName>
                                        </p:attrNameLst>
                                      </p:cBhvr>
                                      <p:tavLst>
                                        <p:tav tm="0">
                                          <p:val>
                                            <p:strVal val="ppt_y"/>
                                          </p:val>
                                        </p:tav>
                                        <p:tav tm="100000">
                                          <p:val>
                                            <p:strVal val="ppt_y"/>
                                          </p:val>
                                        </p:tav>
                                      </p:tavLst>
                                    </p:anim>
                                    <p:set>
                                      <p:cBhvr>
                                        <p:cTn id="519" dur="1" fill="hold">
                                          <p:stCondLst>
                                            <p:cond delay="1999"/>
                                          </p:stCondLst>
                                        </p:cTn>
                                        <p:tgtEl>
                                          <p:spTgt spid="26"/>
                                        </p:tgtEl>
                                        <p:attrNameLst>
                                          <p:attrName>style.visibility</p:attrName>
                                        </p:attrNameLst>
                                      </p:cBhvr>
                                      <p:to>
                                        <p:strVal val="hidden"/>
                                      </p:to>
                                    </p:set>
                                  </p:childTnLst>
                                </p:cTn>
                              </p:par>
                              <p:par>
                                <p:cTn id="520" presetID="2" presetClass="exit" presetSubtype="8" fill="hold" grpId="2" nodeType="withEffect">
                                  <p:stCondLst>
                                    <p:cond delay="0"/>
                                  </p:stCondLst>
                                  <p:childTnLst>
                                    <p:anim calcmode="lin" valueType="num">
                                      <p:cBhvr additive="base">
                                        <p:cTn id="521" dur="2000"/>
                                        <p:tgtEl>
                                          <p:spTgt spid="27"/>
                                        </p:tgtEl>
                                        <p:attrNameLst>
                                          <p:attrName>ppt_x</p:attrName>
                                        </p:attrNameLst>
                                      </p:cBhvr>
                                      <p:tavLst>
                                        <p:tav tm="0">
                                          <p:val>
                                            <p:strVal val="ppt_x"/>
                                          </p:val>
                                        </p:tav>
                                        <p:tav tm="100000">
                                          <p:val>
                                            <p:strVal val="0-ppt_w/2"/>
                                          </p:val>
                                        </p:tav>
                                      </p:tavLst>
                                    </p:anim>
                                    <p:anim calcmode="lin" valueType="num">
                                      <p:cBhvr additive="base">
                                        <p:cTn id="522" dur="2000"/>
                                        <p:tgtEl>
                                          <p:spTgt spid="27"/>
                                        </p:tgtEl>
                                        <p:attrNameLst>
                                          <p:attrName>ppt_y</p:attrName>
                                        </p:attrNameLst>
                                      </p:cBhvr>
                                      <p:tavLst>
                                        <p:tav tm="0">
                                          <p:val>
                                            <p:strVal val="ppt_y"/>
                                          </p:val>
                                        </p:tav>
                                        <p:tav tm="100000">
                                          <p:val>
                                            <p:strVal val="ppt_y"/>
                                          </p:val>
                                        </p:tav>
                                      </p:tavLst>
                                    </p:anim>
                                    <p:set>
                                      <p:cBhvr>
                                        <p:cTn id="523" dur="1" fill="hold">
                                          <p:stCondLst>
                                            <p:cond delay="1999"/>
                                          </p:stCondLst>
                                        </p:cTn>
                                        <p:tgtEl>
                                          <p:spTgt spid="27"/>
                                        </p:tgtEl>
                                        <p:attrNameLst>
                                          <p:attrName>style.visibility</p:attrName>
                                        </p:attrNameLst>
                                      </p:cBhvr>
                                      <p:to>
                                        <p:strVal val="hidden"/>
                                      </p:to>
                                    </p:set>
                                  </p:childTnLst>
                                </p:cTn>
                              </p:par>
                              <p:par>
                                <p:cTn id="524" presetID="2" presetClass="exit" presetSubtype="8" fill="hold" grpId="2" nodeType="withEffect">
                                  <p:stCondLst>
                                    <p:cond delay="0"/>
                                  </p:stCondLst>
                                  <p:childTnLst>
                                    <p:anim calcmode="lin" valueType="num">
                                      <p:cBhvr additive="base">
                                        <p:cTn id="525" dur="2000"/>
                                        <p:tgtEl>
                                          <p:spTgt spid="28"/>
                                        </p:tgtEl>
                                        <p:attrNameLst>
                                          <p:attrName>ppt_x</p:attrName>
                                        </p:attrNameLst>
                                      </p:cBhvr>
                                      <p:tavLst>
                                        <p:tav tm="0">
                                          <p:val>
                                            <p:strVal val="ppt_x"/>
                                          </p:val>
                                        </p:tav>
                                        <p:tav tm="100000">
                                          <p:val>
                                            <p:strVal val="0-ppt_w/2"/>
                                          </p:val>
                                        </p:tav>
                                      </p:tavLst>
                                    </p:anim>
                                    <p:anim calcmode="lin" valueType="num">
                                      <p:cBhvr additive="base">
                                        <p:cTn id="526" dur="2000"/>
                                        <p:tgtEl>
                                          <p:spTgt spid="28"/>
                                        </p:tgtEl>
                                        <p:attrNameLst>
                                          <p:attrName>ppt_y</p:attrName>
                                        </p:attrNameLst>
                                      </p:cBhvr>
                                      <p:tavLst>
                                        <p:tav tm="0">
                                          <p:val>
                                            <p:strVal val="ppt_y"/>
                                          </p:val>
                                        </p:tav>
                                        <p:tav tm="100000">
                                          <p:val>
                                            <p:strVal val="ppt_y"/>
                                          </p:val>
                                        </p:tav>
                                      </p:tavLst>
                                    </p:anim>
                                    <p:set>
                                      <p:cBhvr>
                                        <p:cTn id="527" dur="1" fill="hold">
                                          <p:stCondLst>
                                            <p:cond delay="1999"/>
                                          </p:stCondLst>
                                        </p:cTn>
                                        <p:tgtEl>
                                          <p:spTgt spid="28"/>
                                        </p:tgtEl>
                                        <p:attrNameLst>
                                          <p:attrName>style.visibility</p:attrName>
                                        </p:attrNameLst>
                                      </p:cBhvr>
                                      <p:to>
                                        <p:strVal val="hidden"/>
                                      </p:to>
                                    </p:set>
                                  </p:childTnLst>
                                </p:cTn>
                              </p:par>
                              <p:par>
                                <p:cTn id="528" presetID="2" presetClass="exit" presetSubtype="2" fill="hold" grpId="2" nodeType="withEffect">
                                  <p:stCondLst>
                                    <p:cond delay="0"/>
                                  </p:stCondLst>
                                  <p:childTnLst>
                                    <p:anim calcmode="lin" valueType="num">
                                      <p:cBhvr additive="base">
                                        <p:cTn id="529" dur="2000"/>
                                        <p:tgtEl>
                                          <p:spTgt spid="29"/>
                                        </p:tgtEl>
                                        <p:attrNameLst>
                                          <p:attrName>ppt_x</p:attrName>
                                        </p:attrNameLst>
                                      </p:cBhvr>
                                      <p:tavLst>
                                        <p:tav tm="0">
                                          <p:val>
                                            <p:strVal val="ppt_x"/>
                                          </p:val>
                                        </p:tav>
                                        <p:tav tm="100000">
                                          <p:val>
                                            <p:strVal val="1+ppt_w/2"/>
                                          </p:val>
                                        </p:tav>
                                      </p:tavLst>
                                    </p:anim>
                                    <p:anim calcmode="lin" valueType="num">
                                      <p:cBhvr additive="base">
                                        <p:cTn id="530" dur="2000"/>
                                        <p:tgtEl>
                                          <p:spTgt spid="29"/>
                                        </p:tgtEl>
                                        <p:attrNameLst>
                                          <p:attrName>ppt_y</p:attrName>
                                        </p:attrNameLst>
                                      </p:cBhvr>
                                      <p:tavLst>
                                        <p:tav tm="0">
                                          <p:val>
                                            <p:strVal val="ppt_y"/>
                                          </p:val>
                                        </p:tav>
                                        <p:tav tm="100000">
                                          <p:val>
                                            <p:strVal val="ppt_y"/>
                                          </p:val>
                                        </p:tav>
                                      </p:tavLst>
                                    </p:anim>
                                    <p:set>
                                      <p:cBhvr>
                                        <p:cTn id="531" dur="1" fill="hold">
                                          <p:stCondLst>
                                            <p:cond delay="1999"/>
                                          </p:stCondLst>
                                        </p:cTn>
                                        <p:tgtEl>
                                          <p:spTgt spid="29"/>
                                        </p:tgtEl>
                                        <p:attrNameLst>
                                          <p:attrName>style.visibility</p:attrName>
                                        </p:attrNameLst>
                                      </p:cBhvr>
                                      <p:to>
                                        <p:strVal val="hidden"/>
                                      </p:to>
                                    </p:set>
                                  </p:childTnLst>
                                </p:cTn>
                              </p:par>
                              <p:par>
                                <p:cTn id="532" presetID="2" presetClass="exit" presetSubtype="2" fill="hold" grpId="2" nodeType="withEffect">
                                  <p:stCondLst>
                                    <p:cond delay="0"/>
                                  </p:stCondLst>
                                  <p:childTnLst>
                                    <p:anim calcmode="lin" valueType="num">
                                      <p:cBhvr additive="base">
                                        <p:cTn id="533" dur="2000"/>
                                        <p:tgtEl>
                                          <p:spTgt spid="30"/>
                                        </p:tgtEl>
                                        <p:attrNameLst>
                                          <p:attrName>ppt_x</p:attrName>
                                        </p:attrNameLst>
                                      </p:cBhvr>
                                      <p:tavLst>
                                        <p:tav tm="0">
                                          <p:val>
                                            <p:strVal val="ppt_x"/>
                                          </p:val>
                                        </p:tav>
                                        <p:tav tm="100000">
                                          <p:val>
                                            <p:strVal val="1+ppt_w/2"/>
                                          </p:val>
                                        </p:tav>
                                      </p:tavLst>
                                    </p:anim>
                                    <p:anim calcmode="lin" valueType="num">
                                      <p:cBhvr additive="base">
                                        <p:cTn id="534" dur="2000"/>
                                        <p:tgtEl>
                                          <p:spTgt spid="30"/>
                                        </p:tgtEl>
                                        <p:attrNameLst>
                                          <p:attrName>ppt_y</p:attrName>
                                        </p:attrNameLst>
                                      </p:cBhvr>
                                      <p:tavLst>
                                        <p:tav tm="0">
                                          <p:val>
                                            <p:strVal val="ppt_y"/>
                                          </p:val>
                                        </p:tav>
                                        <p:tav tm="100000">
                                          <p:val>
                                            <p:strVal val="ppt_y"/>
                                          </p:val>
                                        </p:tav>
                                      </p:tavLst>
                                    </p:anim>
                                    <p:set>
                                      <p:cBhvr>
                                        <p:cTn id="535" dur="1" fill="hold">
                                          <p:stCondLst>
                                            <p:cond delay="1999"/>
                                          </p:stCondLst>
                                        </p:cTn>
                                        <p:tgtEl>
                                          <p:spTgt spid="30"/>
                                        </p:tgtEl>
                                        <p:attrNameLst>
                                          <p:attrName>style.visibility</p:attrName>
                                        </p:attrNameLst>
                                      </p:cBhvr>
                                      <p:to>
                                        <p:strVal val="hidden"/>
                                      </p:to>
                                    </p:set>
                                  </p:childTnLst>
                                </p:cTn>
                              </p:par>
                              <p:par>
                                <p:cTn id="536" presetID="2" presetClass="exit" presetSubtype="2" fill="hold" grpId="2" nodeType="withEffect">
                                  <p:stCondLst>
                                    <p:cond delay="0"/>
                                  </p:stCondLst>
                                  <p:childTnLst>
                                    <p:anim calcmode="lin" valueType="num">
                                      <p:cBhvr additive="base">
                                        <p:cTn id="537" dur="2000"/>
                                        <p:tgtEl>
                                          <p:spTgt spid="31"/>
                                        </p:tgtEl>
                                        <p:attrNameLst>
                                          <p:attrName>ppt_x</p:attrName>
                                        </p:attrNameLst>
                                      </p:cBhvr>
                                      <p:tavLst>
                                        <p:tav tm="0">
                                          <p:val>
                                            <p:strVal val="ppt_x"/>
                                          </p:val>
                                        </p:tav>
                                        <p:tav tm="100000">
                                          <p:val>
                                            <p:strVal val="1+ppt_w/2"/>
                                          </p:val>
                                        </p:tav>
                                      </p:tavLst>
                                    </p:anim>
                                    <p:anim calcmode="lin" valueType="num">
                                      <p:cBhvr additive="base">
                                        <p:cTn id="538" dur="2000"/>
                                        <p:tgtEl>
                                          <p:spTgt spid="31"/>
                                        </p:tgtEl>
                                        <p:attrNameLst>
                                          <p:attrName>ppt_y</p:attrName>
                                        </p:attrNameLst>
                                      </p:cBhvr>
                                      <p:tavLst>
                                        <p:tav tm="0">
                                          <p:val>
                                            <p:strVal val="ppt_y"/>
                                          </p:val>
                                        </p:tav>
                                        <p:tav tm="100000">
                                          <p:val>
                                            <p:strVal val="ppt_y"/>
                                          </p:val>
                                        </p:tav>
                                      </p:tavLst>
                                    </p:anim>
                                    <p:set>
                                      <p:cBhvr>
                                        <p:cTn id="539" dur="1" fill="hold">
                                          <p:stCondLst>
                                            <p:cond delay="1999"/>
                                          </p:stCondLst>
                                        </p:cTn>
                                        <p:tgtEl>
                                          <p:spTgt spid="31"/>
                                        </p:tgtEl>
                                        <p:attrNameLst>
                                          <p:attrName>style.visibility</p:attrName>
                                        </p:attrNameLst>
                                      </p:cBhvr>
                                      <p:to>
                                        <p:strVal val="hidden"/>
                                      </p:to>
                                    </p:set>
                                  </p:childTnLst>
                                </p:cTn>
                              </p:par>
                              <p:par>
                                <p:cTn id="540" presetID="2" presetClass="exit" presetSubtype="2" fill="hold" grpId="2" nodeType="withEffect">
                                  <p:stCondLst>
                                    <p:cond delay="0"/>
                                  </p:stCondLst>
                                  <p:childTnLst>
                                    <p:anim calcmode="lin" valueType="num">
                                      <p:cBhvr additive="base">
                                        <p:cTn id="541" dur="2000"/>
                                        <p:tgtEl>
                                          <p:spTgt spid="32"/>
                                        </p:tgtEl>
                                        <p:attrNameLst>
                                          <p:attrName>ppt_x</p:attrName>
                                        </p:attrNameLst>
                                      </p:cBhvr>
                                      <p:tavLst>
                                        <p:tav tm="0">
                                          <p:val>
                                            <p:strVal val="ppt_x"/>
                                          </p:val>
                                        </p:tav>
                                        <p:tav tm="100000">
                                          <p:val>
                                            <p:strVal val="1+ppt_w/2"/>
                                          </p:val>
                                        </p:tav>
                                      </p:tavLst>
                                    </p:anim>
                                    <p:anim calcmode="lin" valueType="num">
                                      <p:cBhvr additive="base">
                                        <p:cTn id="542" dur="2000"/>
                                        <p:tgtEl>
                                          <p:spTgt spid="32"/>
                                        </p:tgtEl>
                                        <p:attrNameLst>
                                          <p:attrName>ppt_y</p:attrName>
                                        </p:attrNameLst>
                                      </p:cBhvr>
                                      <p:tavLst>
                                        <p:tav tm="0">
                                          <p:val>
                                            <p:strVal val="ppt_y"/>
                                          </p:val>
                                        </p:tav>
                                        <p:tav tm="100000">
                                          <p:val>
                                            <p:strVal val="ppt_y"/>
                                          </p:val>
                                        </p:tav>
                                      </p:tavLst>
                                    </p:anim>
                                    <p:set>
                                      <p:cBhvr>
                                        <p:cTn id="543" dur="1" fill="hold">
                                          <p:stCondLst>
                                            <p:cond delay="1999"/>
                                          </p:stCondLst>
                                        </p:cTn>
                                        <p:tgtEl>
                                          <p:spTgt spid="32"/>
                                        </p:tgtEl>
                                        <p:attrNameLst>
                                          <p:attrName>style.visibility</p:attrName>
                                        </p:attrNameLst>
                                      </p:cBhvr>
                                      <p:to>
                                        <p:strVal val="hidden"/>
                                      </p:to>
                                    </p:set>
                                  </p:childTnLst>
                                </p:cTn>
                              </p:par>
                              <p:par>
                                <p:cTn id="544" presetID="2" presetClass="exit" presetSubtype="2" fill="hold" grpId="2" nodeType="withEffect">
                                  <p:stCondLst>
                                    <p:cond delay="0"/>
                                  </p:stCondLst>
                                  <p:childTnLst>
                                    <p:anim calcmode="lin" valueType="num">
                                      <p:cBhvr additive="base">
                                        <p:cTn id="545" dur="2000"/>
                                        <p:tgtEl>
                                          <p:spTgt spid="33"/>
                                        </p:tgtEl>
                                        <p:attrNameLst>
                                          <p:attrName>ppt_x</p:attrName>
                                        </p:attrNameLst>
                                      </p:cBhvr>
                                      <p:tavLst>
                                        <p:tav tm="0">
                                          <p:val>
                                            <p:strVal val="ppt_x"/>
                                          </p:val>
                                        </p:tav>
                                        <p:tav tm="100000">
                                          <p:val>
                                            <p:strVal val="1+ppt_w/2"/>
                                          </p:val>
                                        </p:tav>
                                      </p:tavLst>
                                    </p:anim>
                                    <p:anim calcmode="lin" valueType="num">
                                      <p:cBhvr additive="base">
                                        <p:cTn id="546" dur="2000"/>
                                        <p:tgtEl>
                                          <p:spTgt spid="33"/>
                                        </p:tgtEl>
                                        <p:attrNameLst>
                                          <p:attrName>ppt_y</p:attrName>
                                        </p:attrNameLst>
                                      </p:cBhvr>
                                      <p:tavLst>
                                        <p:tav tm="0">
                                          <p:val>
                                            <p:strVal val="ppt_y"/>
                                          </p:val>
                                        </p:tav>
                                        <p:tav tm="100000">
                                          <p:val>
                                            <p:strVal val="ppt_y"/>
                                          </p:val>
                                        </p:tav>
                                      </p:tavLst>
                                    </p:anim>
                                    <p:set>
                                      <p:cBhvr>
                                        <p:cTn id="547" dur="1" fill="hold">
                                          <p:stCondLst>
                                            <p:cond delay="1999"/>
                                          </p:stCondLst>
                                        </p:cTn>
                                        <p:tgtEl>
                                          <p:spTgt spid="33"/>
                                        </p:tgtEl>
                                        <p:attrNameLst>
                                          <p:attrName>style.visibility</p:attrName>
                                        </p:attrNameLst>
                                      </p:cBhvr>
                                      <p:to>
                                        <p:strVal val="hidden"/>
                                      </p:to>
                                    </p:set>
                                  </p:childTnLst>
                                </p:cTn>
                              </p:par>
                              <p:par>
                                <p:cTn id="548" presetID="2" presetClass="exit" presetSubtype="2" fill="hold" grpId="2" nodeType="withEffect">
                                  <p:stCondLst>
                                    <p:cond delay="0"/>
                                  </p:stCondLst>
                                  <p:childTnLst>
                                    <p:anim calcmode="lin" valueType="num">
                                      <p:cBhvr additive="base">
                                        <p:cTn id="549" dur="2000"/>
                                        <p:tgtEl>
                                          <p:spTgt spid="34"/>
                                        </p:tgtEl>
                                        <p:attrNameLst>
                                          <p:attrName>ppt_x</p:attrName>
                                        </p:attrNameLst>
                                      </p:cBhvr>
                                      <p:tavLst>
                                        <p:tav tm="0">
                                          <p:val>
                                            <p:strVal val="ppt_x"/>
                                          </p:val>
                                        </p:tav>
                                        <p:tav tm="100000">
                                          <p:val>
                                            <p:strVal val="1+ppt_w/2"/>
                                          </p:val>
                                        </p:tav>
                                      </p:tavLst>
                                    </p:anim>
                                    <p:anim calcmode="lin" valueType="num">
                                      <p:cBhvr additive="base">
                                        <p:cTn id="550" dur="2000"/>
                                        <p:tgtEl>
                                          <p:spTgt spid="34"/>
                                        </p:tgtEl>
                                        <p:attrNameLst>
                                          <p:attrName>ppt_y</p:attrName>
                                        </p:attrNameLst>
                                      </p:cBhvr>
                                      <p:tavLst>
                                        <p:tav tm="0">
                                          <p:val>
                                            <p:strVal val="ppt_y"/>
                                          </p:val>
                                        </p:tav>
                                        <p:tav tm="100000">
                                          <p:val>
                                            <p:strVal val="ppt_y"/>
                                          </p:val>
                                        </p:tav>
                                      </p:tavLst>
                                    </p:anim>
                                    <p:set>
                                      <p:cBhvr>
                                        <p:cTn id="551" dur="1" fill="hold">
                                          <p:stCondLst>
                                            <p:cond delay="1999"/>
                                          </p:stCondLst>
                                        </p:cTn>
                                        <p:tgtEl>
                                          <p:spTgt spid="34"/>
                                        </p:tgtEl>
                                        <p:attrNameLst>
                                          <p:attrName>style.visibility</p:attrName>
                                        </p:attrNameLst>
                                      </p:cBhvr>
                                      <p:to>
                                        <p:strVal val="hidden"/>
                                      </p:to>
                                    </p:set>
                                  </p:childTnLst>
                                </p:cTn>
                              </p:par>
                              <p:par>
                                <p:cTn id="552" presetID="2" presetClass="exit" presetSubtype="2" fill="hold" grpId="2" nodeType="withEffect">
                                  <p:stCondLst>
                                    <p:cond delay="0"/>
                                  </p:stCondLst>
                                  <p:childTnLst>
                                    <p:anim calcmode="lin" valueType="num">
                                      <p:cBhvr additive="base">
                                        <p:cTn id="553" dur="2000"/>
                                        <p:tgtEl>
                                          <p:spTgt spid="35"/>
                                        </p:tgtEl>
                                        <p:attrNameLst>
                                          <p:attrName>ppt_x</p:attrName>
                                        </p:attrNameLst>
                                      </p:cBhvr>
                                      <p:tavLst>
                                        <p:tav tm="0">
                                          <p:val>
                                            <p:strVal val="ppt_x"/>
                                          </p:val>
                                        </p:tav>
                                        <p:tav tm="100000">
                                          <p:val>
                                            <p:strVal val="1+ppt_w/2"/>
                                          </p:val>
                                        </p:tav>
                                      </p:tavLst>
                                    </p:anim>
                                    <p:anim calcmode="lin" valueType="num">
                                      <p:cBhvr additive="base">
                                        <p:cTn id="554" dur="2000"/>
                                        <p:tgtEl>
                                          <p:spTgt spid="35"/>
                                        </p:tgtEl>
                                        <p:attrNameLst>
                                          <p:attrName>ppt_y</p:attrName>
                                        </p:attrNameLst>
                                      </p:cBhvr>
                                      <p:tavLst>
                                        <p:tav tm="0">
                                          <p:val>
                                            <p:strVal val="ppt_y"/>
                                          </p:val>
                                        </p:tav>
                                        <p:tav tm="100000">
                                          <p:val>
                                            <p:strVal val="ppt_y"/>
                                          </p:val>
                                        </p:tav>
                                      </p:tavLst>
                                    </p:anim>
                                    <p:set>
                                      <p:cBhvr>
                                        <p:cTn id="555" dur="1" fill="hold">
                                          <p:stCondLst>
                                            <p:cond delay="1999"/>
                                          </p:stCondLst>
                                        </p:cTn>
                                        <p:tgtEl>
                                          <p:spTgt spid="35"/>
                                        </p:tgtEl>
                                        <p:attrNameLst>
                                          <p:attrName>style.visibility</p:attrName>
                                        </p:attrNameLst>
                                      </p:cBhvr>
                                      <p:to>
                                        <p:strVal val="hidden"/>
                                      </p:to>
                                    </p:set>
                                  </p:childTnLst>
                                </p:cTn>
                              </p:par>
                              <p:par>
                                <p:cTn id="556" presetID="2" presetClass="exit" presetSubtype="2" fill="hold" grpId="2" nodeType="withEffect">
                                  <p:stCondLst>
                                    <p:cond delay="0"/>
                                  </p:stCondLst>
                                  <p:childTnLst>
                                    <p:anim calcmode="lin" valueType="num">
                                      <p:cBhvr additive="base">
                                        <p:cTn id="557" dur="2000"/>
                                        <p:tgtEl>
                                          <p:spTgt spid="36"/>
                                        </p:tgtEl>
                                        <p:attrNameLst>
                                          <p:attrName>ppt_x</p:attrName>
                                        </p:attrNameLst>
                                      </p:cBhvr>
                                      <p:tavLst>
                                        <p:tav tm="0">
                                          <p:val>
                                            <p:strVal val="ppt_x"/>
                                          </p:val>
                                        </p:tav>
                                        <p:tav tm="100000">
                                          <p:val>
                                            <p:strVal val="1+ppt_w/2"/>
                                          </p:val>
                                        </p:tav>
                                      </p:tavLst>
                                    </p:anim>
                                    <p:anim calcmode="lin" valueType="num">
                                      <p:cBhvr additive="base">
                                        <p:cTn id="558" dur="2000"/>
                                        <p:tgtEl>
                                          <p:spTgt spid="36"/>
                                        </p:tgtEl>
                                        <p:attrNameLst>
                                          <p:attrName>ppt_y</p:attrName>
                                        </p:attrNameLst>
                                      </p:cBhvr>
                                      <p:tavLst>
                                        <p:tav tm="0">
                                          <p:val>
                                            <p:strVal val="ppt_y"/>
                                          </p:val>
                                        </p:tav>
                                        <p:tav tm="100000">
                                          <p:val>
                                            <p:strVal val="ppt_y"/>
                                          </p:val>
                                        </p:tav>
                                      </p:tavLst>
                                    </p:anim>
                                    <p:set>
                                      <p:cBhvr>
                                        <p:cTn id="559" dur="1" fill="hold">
                                          <p:stCondLst>
                                            <p:cond delay="1999"/>
                                          </p:stCondLst>
                                        </p:cTn>
                                        <p:tgtEl>
                                          <p:spTgt spid="36"/>
                                        </p:tgtEl>
                                        <p:attrNameLst>
                                          <p:attrName>style.visibility</p:attrName>
                                        </p:attrNameLst>
                                      </p:cBhvr>
                                      <p:to>
                                        <p:strVal val="hidden"/>
                                      </p:to>
                                    </p:set>
                                  </p:childTnLst>
                                </p:cTn>
                              </p:par>
                              <p:par>
                                <p:cTn id="560" presetID="2" presetClass="exit" presetSubtype="2" fill="hold" grpId="2" nodeType="withEffect">
                                  <p:stCondLst>
                                    <p:cond delay="0"/>
                                  </p:stCondLst>
                                  <p:childTnLst>
                                    <p:anim calcmode="lin" valueType="num">
                                      <p:cBhvr additive="base">
                                        <p:cTn id="561" dur="2000"/>
                                        <p:tgtEl>
                                          <p:spTgt spid="37"/>
                                        </p:tgtEl>
                                        <p:attrNameLst>
                                          <p:attrName>ppt_x</p:attrName>
                                        </p:attrNameLst>
                                      </p:cBhvr>
                                      <p:tavLst>
                                        <p:tav tm="0">
                                          <p:val>
                                            <p:strVal val="ppt_x"/>
                                          </p:val>
                                        </p:tav>
                                        <p:tav tm="100000">
                                          <p:val>
                                            <p:strVal val="1+ppt_w/2"/>
                                          </p:val>
                                        </p:tav>
                                      </p:tavLst>
                                    </p:anim>
                                    <p:anim calcmode="lin" valueType="num">
                                      <p:cBhvr additive="base">
                                        <p:cTn id="562" dur="2000"/>
                                        <p:tgtEl>
                                          <p:spTgt spid="37"/>
                                        </p:tgtEl>
                                        <p:attrNameLst>
                                          <p:attrName>ppt_y</p:attrName>
                                        </p:attrNameLst>
                                      </p:cBhvr>
                                      <p:tavLst>
                                        <p:tav tm="0">
                                          <p:val>
                                            <p:strVal val="ppt_y"/>
                                          </p:val>
                                        </p:tav>
                                        <p:tav tm="100000">
                                          <p:val>
                                            <p:strVal val="ppt_y"/>
                                          </p:val>
                                        </p:tav>
                                      </p:tavLst>
                                    </p:anim>
                                    <p:set>
                                      <p:cBhvr>
                                        <p:cTn id="563" dur="1" fill="hold">
                                          <p:stCondLst>
                                            <p:cond delay="1999"/>
                                          </p:stCondLst>
                                        </p:cTn>
                                        <p:tgtEl>
                                          <p:spTgt spid="37"/>
                                        </p:tgtEl>
                                        <p:attrNameLst>
                                          <p:attrName>style.visibility</p:attrName>
                                        </p:attrNameLst>
                                      </p:cBhvr>
                                      <p:to>
                                        <p:strVal val="hidden"/>
                                      </p:to>
                                    </p:set>
                                  </p:childTnLst>
                                </p:cTn>
                              </p:par>
                              <p:par>
                                <p:cTn id="564" presetID="2" presetClass="exit" presetSubtype="2" fill="hold" grpId="2" nodeType="withEffect">
                                  <p:stCondLst>
                                    <p:cond delay="0"/>
                                  </p:stCondLst>
                                  <p:childTnLst>
                                    <p:anim calcmode="lin" valueType="num">
                                      <p:cBhvr additive="base">
                                        <p:cTn id="565" dur="2000"/>
                                        <p:tgtEl>
                                          <p:spTgt spid="38"/>
                                        </p:tgtEl>
                                        <p:attrNameLst>
                                          <p:attrName>ppt_x</p:attrName>
                                        </p:attrNameLst>
                                      </p:cBhvr>
                                      <p:tavLst>
                                        <p:tav tm="0">
                                          <p:val>
                                            <p:strVal val="ppt_x"/>
                                          </p:val>
                                        </p:tav>
                                        <p:tav tm="100000">
                                          <p:val>
                                            <p:strVal val="1+ppt_w/2"/>
                                          </p:val>
                                        </p:tav>
                                      </p:tavLst>
                                    </p:anim>
                                    <p:anim calcmode="lin" valueType="num">
                                      <p:cBhvr additive="base">
                                        <p:cTn id="566" dur="2000"/>
                                        <p:tgtEl>
                                          <p:spTgt spid="38"/>
                                        </p:tgtEl>
                                        <p:attrNameLst>
                                          <p:attrName>ppt_y</p:attrName>
                                        </p:attrNameLst>
                                      </p:cBhvr>
                                      <p:tavLst>
                                        <p:tav tm="0">
                                          <p:val>
                                            <p:strVal val="ppt_y"/>
                                          </p:val>
                                        </p:tav>
                                        <p:tav tm="100000">
                                          <p:val>
                                            <p:strVal val="ppt_y"/>
                                          </p:val>
                                        </p:tav>
                                      </p:tavLst>
                                    </p:anim>
                                    <p:set>
                                      <p:cBhvr>
                                        <p:cTn id="567" dur="1" fill="hold">
                                          <p:stCondLst>
                                            <p:cond delay="1999"/>
                                          </p:stCondLst>
                                        </p:cTn>
                                        <p:tgtEl>
                                          <p:spTgt spid="38"/>
                                        </p:tgtEl>
                                        <p:attrNameLst>
                                          <p:attrName>style.visibility</p:attrName>
                                        </p:attrNameLst>
                                      </p:cBhvr>
                                      <p:to>
                                        <p:strVal val="hidden"/>
                                      </p:to>
                                    </p:set>
                                  </p:childTnLst>
                                </p:cTn>
                              </p:par>
                              <p:par>
                                <p:cTn id="568" presetID="2" presetClass="exit" presetSubtype="2" fill="hold" grpId="2" nodeType="withEffect">
                                  <p:stCondLst>
                                    <p:cond delay="0"/>
                                  </p:stCondLst>
                                  <p:childTnLst>
                                    <p:anim calcmode="lin" valueType="num">
                                      <p:cBhvr additive="base">
                                        <p:cTn id="569" dur="2000"/>
                                        <p:tgtEl>
                                          <p:spTgt spid="39"/>
                                        </p:tgtEl>
                                        <p:attrNameLst>
                                          <p:attrName>ppt_x</p:attrName>
                                        </p:attrNameLst>
                                      </p:cBhvr>
                                      <p:tavLst>
                                        <p:tav tm="0">
                                          <p:val>
                                            <p:strVal val="ppt_x"/>
                                          </p:val>
                                        </p:tav>
                                        <p:tav tm="100000">
                                          <p:val>
                                            <p:strVal val="1+ppt_w/2"/>
                                          </p:val>
                                        </p:tav>
                                      </p:tavLst>
                                    </p:anim>
                                    <p:anim calcmode="lin" valueType="num">
                                      <p:cBhvr additive="base">
                                        <p:cTn id="570" dur="2000"/>
                                        <p:tgtEl>
                                          <p:spTgt spid="39"/>
                                        </p:tgtEl>
                                        <p:attrNameLst>
                                          <p:attrName>ppt_y</p:attrName>
                                        </p:attrNameLst>
                                      </p:cBhvr>
                                      <p:tavLst>
                                        <p:tav tm="0">
                                          <p:val>
                                            <p:strVal val="ppt_y"/>
                                          </p:val>
                                        </p:tav>
                                        <p:tav tm="100000">
                                          <p:val>
                                            <p:strVal val="ppt_y"/>
                                          </p:val>
                                        </p:tav>
                                      </p:tavLst>
                                    </p:anim>
                                    <p:set>
                                      <p:cBhvr>
                                        <p:cTn id="571" dur="1" fill="hold">
                                          <p:stCondLst>
                                            <p:cond delay="1999"/>
                                          </p:stCondLst>
                                        </p:cTn>
                                        <p:tgtEl>
                                          <p:spTgt spid="39"/>
                                        </p:tgtEl>
                                        <p:attrNameLst>
                                          <p:attrName>style.visibility</p:attrName>
                                        </p:attrNameLst>
                                      </p:cBhvr>
                                      <p:to>
                                        <p:strVal val="hidden"/>
                                      </p:to>
                                    </p:set>
                                  </p:childTnLst>
                                </p:cTn>
                              </p:par>
                              <p:par>
                                <p:cTn id="572" presetID="2" presetClass="exit" presetSubtype="2" fill="hold" grpId="2" nodeType="withEffect">
                                  <p:stCondLst>
                                    <p:cond delay="0"/>
                                  </p:stCondLst>
                                  <p:childTnLst>
                                    <p:anim calcmode="lin" valueType="num">
                                      <p:cBhvr additive="base">
                                        <p:cTn id="573" dur="2000"/>
                                        <p:tgtEl>
                                          <p:spTgt spid="40"/>
                                        </p:tgtEl>
                                        <p:attrNameLst>
                                          <p:attrName>ppt_x</p:attrName>
                                        </p:attrNameLst>
                                      </p:cBhvr>
                                      <p:tavLst>
                                        <p:tav tm="0">
                                          <p:val>
                                            <p:strVal val="ppt_x"/>
                                          </p:val>
                                        </p:tav>
                                        <p:tav tm="100000">
                                          <p:val>
                                            <p:strVal val="1+ppt_w/2"/>
                                          </p:val>
                                        </p:tav>
                                      </p:tavLst>
                                    </p:anim>
                                    <p:anim calcmode="lin" valueType="num">
                                      <p:cBhvr additive="base">
                                        <p:cTn id="574" dur="2000"/>
                                        <p:tgtEl>
                                          <p:spTgt spid="40"/>
                                        </p:tgtEl>
                                        <p:attrNameLst>
                                          <p:attrName>ppt_y</p:attrName>
                                        </p:attrNameLst>
                                      </p:cBhvr>
                                      <p:tavLst>
                                        <p:tav tm="0">
                                          <p:val>
                                            <p:strVal val="ppt_y"/>
                                          </p:val>
                                        </p:tav>
                                        <p:tav tm="100000">
                                          <p:val>
                                            <p:strVal val="ppt_y"/>
                                          </p:val>
                                        </p:tav>
                                      </p:tavLst>
                                    </p:anim>
                                    <p:set>
                                      <p:cBhvr>
                                        <p:cTn id="575" dur="1" fill="hold">
                                          <p:stCondLst>
                                            <p:cond delay="1999"/>
                                          </p:stCondLst>
                                        </p:cTn>
                                        <p:tgtEl>
                                          <p:spTgt spid="40"/>
                                        </p:tgtEl>
                                        <p:attrNameLst>
                                          <p:attrName>style.visibility</p:attrName>
                                        </p:attrNameLst>
                                      </p:cBhvr>
                                      <p:to>
                                        <p:strVal val="hidden"/>
                                      </p:to>
                                    </p:set>
                                  </p:childTnLst>
                                </p:cTn>
                              </p:par>
                              <p:par>
                                <p:cTn id="576" presetID="2" presetClass="exit" presetSubtype="2" fill="hold" grpId="2" nodeType="withEffect">
                                  <p:stCondLst>
                                    <p:cond delay="0"/>
                                  </p:stCondLst>
                                  <p:childTnLst>
                                    <p:anim calcmode="lin" valueType="num">
                                      <p:cBhvr additive="base">
                                        <p:cTn id="577" dur="2000"/>
                                        <p:tgtEl>
                                          <p:spTgt spid="41"/>
                                        </p:tgtEl>
                                        <p:attrNameLst>
                                          <p:attrName>ppt_x</p:attrName>
                                        </p:attrNameLst>
                                      </p:cBhvr>
                                      <p:tavLst>
                                        <p:tav tm="0">
                                          <p:val>
                                            <p:strVal val="ppt_x"/>
                                          </p:val>
                                        </p:tav>
                                        <p:tav tm="100000">
                                          <p:val>
                                            <p:strVal val="1+ppt_w/2"/>
                                          </p:val>
                                        </p:tav>
                                      </p:tavLst>
                                    </p:anim>
                                    <p:anim calcmode="lin" valueType="num">
                                      <p:cBhvr additive="base">
                                        <p:cTn id="578" dur="2000"/>
                                        <p:tgtEl>
                                          <p:spTgt spid="41"/>
                                        </p:tgtEl>
                                        <p:attrNameLst>
                                          <p:attrName>ppt_y</p:attrName>
                                        </p:attrNameLst>
                                      </p:cBhvr>
                                      <p:tavLst>
                                        <p:tav tm="0">
                                          <p:val>
                                            <p:strVal val="ppt_y"/>
                                          </p:val>
                                        </p:tav>
                                        <p:tav tm="100000">
                                          <p:val>
                                            <p:strVal val="ppt_y"/>
                                          </p:val>
                                        </p:tav>
                                      </p:tavLst>
                                    </p:anim>
                                    <p:set>
                                      <p:cBhvr>
                                        <p:cTn id="579" dur="1" fill="hold">
                                          <p:stCondLst>
                                            <p:cond delay="1999"/>
                                          </p:stCondLst>
                                        </p:cTn>
                                        <p:tgtEl>
                                          <p:spTgt spid="41"/>
                                        </p:tgtEl>
                                        <p:attrNameLst>
                                          <p:attrName>style.visibility</p:attrName>
                                        </p:attrNameLst>
                                      </p:cBhvr>
                                      <p:to>
                                        <p:strVal val="hidden"/>
                                      </p:to>
                                    </p:set>
                                  </p:childTnLst>
                                </p:cTn>
                              </p:par>
                              <p:par>
                                <p:cTn id="580" presetID="2" presetClass="exit" presetSubtype="2" fill="hold" grpId="2" nodeType="withEffect">
                                  <p:stCondLst>
                                    <p:cond delay="0"/>
                                  </p:stCondLst>
                                  <p:childTnLst>
                                    <p:anim calcmode="lin" valueType="num">
                                      <p:cBhvr additive="base">
                                        <p:cTn id="581" dur="2000"/>
                                        <p:tgtEl>
                                          <p:spTgt spid="42"/>
                                        </p:tgtEl>
                                        <p:attrNameLst>
                                          <p:attrName>ppt_x</p:attrName>
                                        </p:attrNameLst>
                                      </p:cBhvr>
                                      <p:tavLst>
                                        <p:tav tm="0">
                                          <p:val>
                                            <p:strVal val="ppt_x"/>
                                          </p:val>
                                        </p:tav>
                                        <p:tav tm="100000">
                                          <p:val>
                                            <p:strVal val="1+ppt_w/2"/>
                                          </p:val>
                                        </p:tav>
                                      </p:tavLst>
                                    </p:anim>
                                    <p:anim calcmode="lin" valueType="num">
                                      <p:cBhvr additive="base">
                                        <p:cTn id="582" dur="2000"/>
                                        <p:tgtEl>
                                          <p:spTgt spid="42"/>
                                        </p:tgtEl>
                                        <p:attrNameLst>
                                          <p:attrName>ppt_y</p:attrName>
                                        </p:attrNameLst>
                                      </p:cBhvr>
                                      <p:tavLst>
                                        <p:tav tm="0">
                                          <p:val>
                                            <p:strVal val="ppt_y"/>
                                          </p:val>
                                        </p:tav>
                                        <p:tav tm="100000">
                                          <p:val>
                                            <p:strVal val="ppt_y"/>
                                          </p:val>
                                        </p:tav>
                                      </p:tavLst>
                                    </p:anim>
                                    <p:set>
                                      <p:cBhvr>
                                        <p:cTn id="583" dur="1" fill="hold">
                                          <p:stCondLst>
                                            <p:cond delay="1999"/>
                                          </p:stCondLst>
                                        </p:cTn>
                                        <p:tgtEl>
                                          <p:spTgt spid="42"/>
                                        </p:tgtEl>
                                        <p:attrNameLst>
                                          <p:attrName>style.visibility</p:attrName>
                                        </p:attrNameLst>
                                      </p:cBhvr>
                                      <p:to>
                                        <p:strVal val="hidden"/>
                                      </p:to>
                                    </p:set>
                                  </p:childTnLst>
                                </p:cTn>
                              </p:par>
                              <p:par>
                                <p:cTn id="584" presetID="2" presetClass="exit" presetSubtype="2" fill="hold" grpId="2" nodeType="withEffect">
                                  <p:stCondLst>
                                    <p:cond delay="0"/>
                                  </p:stCondLst>
                                  <p:childTnLst>
                                    <p:anim calcmode="lin" valueType="num">
                                      <p:cBhvr additive="base">
                                        <p:cTn id="585" dur="2000"/>
                                        <p:tgtEl>
                                          <p:spTgt spid="43"/>
                                        </p:tgtEl>
                                        <p:attrNameLst>
                                          <p:attrName>ppt_x</p:attrName>
                                        </p:attrNameLst>
                                      </p:cBhvr>
                                      <p:tavLst>
                                        <p:tav tm="0">
                                          <p:val>
                                            <p:strVal val="ppt_x"/>
                                          </p:val>
                                        </p:tav>
                                        <p:tav tm="100000">
                                          <p:val>
                                            <p:strVal val="1+ppt_w/2"/>
                                          </p:val>
                                        </p:tav>
                                      </p:tavLst>
                                    </p:anim>
                                    <p:anim calcmode="lin" valueType="num">
                                      <p:cBhvr additive="base">
                                        <p:cTn id="586" dur="2000"/>
                                        <p:tgtEl>
                                          <p:spTgt spid="43"/>
                                        </p:tgtEl>
                                        <p:attrNameLst>
                                          <p:attrName>ppt_y</p:attrName>
                                        </p:attrNameLst>
                                      </p:cBhvr>
                                      <p:tavLst>
                                        <p:tav tm="0">
                                          <p:val>
                                            <p:strVal val="ppt_y"/>
                                          </p:val>
                                        </p:tav>
                                        <p:tav tm="100000">
                                          <p:val>
                                            <p:strVal val="ppt_y"/>
                                          </p:val>
                                        </p:tav>
                                      </p:tavLst>
                                    </p:anim>
                                    <p:set>
                                      <p:cBhvr>
                                        <p:cTn id="587" dur="1" fill="hold">
                                          <p:stCondLst>
                                            <p:cond delay="1999"/>
                                          </p:stCondLst>
                                        </p:cTn>
                                        <p:tgtEl>
                                          <p:spTgt spid="43"/>
                                        </p:tgtEl>
                                        <p:attrNameLst>
                                          <p:attrName>style.visibility</p:attrName>
                                        </p:attrNameLst>
                                      </p:cBhvr>
                                      <p:to>
                                        <p:strVal val="hidden"/>
                                      </p:to>
                                    </p:set>
                                  </p:childTnLst>
                                </p:cTn>
                              </p:par>
                              <p:par>
                                <p:cTn id="588" presetID="2" presetClass="exit" presetSubtype="2" fill="hold" grpId="2" nodeType="withEffect">
                                  <p:stCondLst>
                                    <p:cond delay="0"/>
                                  </p:stCondLst>
                                  <p:childTnLst>
                                    <p:anim calcmode="lin" valueType="num">
                                      <p:cBhvr additive="base">
                                        <p:cTn id="589" dur="2000"/>
                                        <p:tgtEl>
                                          <p:spTgt spid="44"/>
                                        </p:tgtEl>
                                        <p:attrNameLst>
                                          <p:attrName>ppt_x</p:attrName>
                                        </p:attrNameLst>
                                      </p:cBhvr>
                                      <p:tavLst>
                                        <p:tav tm="0">
                                          <p:val>
                                            <p:strVal val="ppt_x"/>
                                          </p:val>
                                        </p:tav>
                                        <p:tav tm="100000">
                                          <p:val>
                                            <p:strVal val="1+ppt_w/2"/>
                                          </p:val>
                                        </p:tav>
                                      </p:tavLst>
                                    </p:anim>
                                    <p:anim calcmode="lin" valueType="num">
                                      <p:cBhvr additive="base">
                                        <p:cTn id="590" dur="2000"/>
                                        <p:tgtEl>
                                          <p:spTgt spid="44"/>
                                        </p:tgtEl>
                                        <p:attrNameLst>
                                          <p:attrName>ppt_y</p:attrName>
                                        </p:attrNameLst>
                                      </p:cBhvr>
                                      <p:tavLst>
                                        <p:tav tm="0">
                                          <p:val>
                                            <p:strVal val="ppt_y"/>
                                          </p:val>
                                        </p:tav>
                                        <p:tav tm="100000">
                                          <p:val>
                                            <p:strVal val="ppt_y"/>
                                          </p:val>
                                        </p:tav>
                                      </p:tavLst>
                                    </p:anim>
                                    <p:set>
                                      <p:cBhvr>
                                        <p:cTn id="591" dur="1" fill="hold">
                                          <p:stCondLst>
                                            <p:cond delay="1999"/>
                                          </p:stCondLst>
                                        </p:cTn>
                                        <p:tgtEl>
                                          <p:spTgt spid="44"/>
                                        </p:tgtEl>
                                        <p:attrNameLst>
                                          <p:attrName>style.visibility</p:attrName>
                                        </p:attrNameLst>
                                      </p:cBhvr>
                                      <p:to>
                                        <p:strVal val="hidden"/>
                                      </p:to>
                                    </p:set>
                                  </p:childTnLst>
                                </p:cTn>
                              </p:par>
                              <p:par>
                                <p:cTn id="592" presetID="2" presetClass="exit" presetSubtype="2" fill="hold" grpId="2" nodeType="withEffect">
                                  <p:stCondLst>
                                    <p:cond delay="0"/>
                                  </p:stCondLst>
                                  <p:childTnLst>
                                    <p:anim calcmode="lin" valueType="num">
                                      <p:cBhvr additive="base">
                                        <p:cTn id="593" dur="2000"/>
                                        <p:tgtEl>
                                          <p:spTgt spid="45"/>
                                        </p:tgtEl>
                                        <p:attrNameLst>
                                          <p:attrName>ppt_x</p:attrName>
                                        </p:attrNameLst>
                                      </p:cBhvr>
                                      <p:tavLst>
                                        <p:tav tm="0">
                                          <p:val>
                                            <p:strVal val="ppt_x"/>
                                          </p:val>
                                        </p:tav>
                                        <p:tav tm="100000">
                                          <p:val>
                                            <p:strVal val="1+ppt_w/2"/>
                                          </p:val>
                                        </p:tav>
                                      </p:tavLst>
                                    </p:anim>
                                    <p:anim calcmode="lin" valueType="num">
                                      <p:cBhvr additive="base">
                                        <p:cTn id="594" dur="2000"/>
                                        <p:tgtEl>
                                          <p:spTgt spid="45"/>
                                        </p:tgtEl>
                                        <p:attrNameLst>
                                          <p:attrName>ppt_y</p:attrName>
                                        </p:attrNameLst>
                                      </p:cBhvr>
                                      <p:tavLst>
                                        <p:tav tm="0">
                                          <p:val>
                                            <p:strVal val="ppt_y"/>
                                          </p:val>
                                        </p:tav>
                                        <p:tav tm="100000">
                                          <p:val>
                                            <p:strVal val="ppt_y"/>
                                          </p:val>
                                        </p:tav>
                                      </p:tavLst>
                                    </p:anim>
                                    <p:set>
                                      <p:cBhvr>
                                        <p:cTn id="595" dur="1" fill="hold">
                                          <p:stCondLst>
                                            <p:cond delay="1999"/>
                                          </p:stCondLst>
                                        </p:cTn>
                                        <p:tgtEl>
                                          <p:spTgt spid="45"/>
                                        </p:tgtEl>
                                        <p:attrNameLst>
                                          <p:attrName>style.visibility</p:attrName>
                                        </p:attrNameLst>
                                      </p:cBhvr>
                                      <p:to>
                                        <p:strVal val="hidden"/>
                                      </p:to>
                                    </p:set>
                                  </p:childTnLst>
                                </p:cTn>
                              </p:par>
                              <p:par>
                                <p:cTn id="596" presetID="2" presetClass="exit" presetSubtype="2" fill="hold" grpId="2" nodeType="withEffect">
                                  <p:stCondLst>
                                    <p:cond delay="0"/>
                                  </p:stCondLst>
                                  <p:childTnLst>
                                    <p:anim calcmode="lin" valueType="num">
                                      <p:cBhvr additive="base">
                                        <p:cTn id="597" dur="2000"/>
                                        <p:tgtEl>
                                          <p:spTgt spid="46"/>
                                        </p:tgtEl>
                                        <p:attrNameLst>
                                          <p:attrName>ppt_x</p:attrName>
                                        </p:attrNameLst>
                                      </p:cBhvr>
                                      <p:tavLst>
                                        <p:tav tm="0">
                                          <p:val>
                                            <p:strVal val="ppt_x"/>
                                          </p:val>
                                        </p:tav>
                                        <p:tav tm="100000">
                                          <p:val>
                                            <p:strVal val="1+ppt_w/2"/>
                                          </p:val>
                                        </p:tav>
                                      </p:tavLst>
                                    </p:anim>
                                    <p:anim calcmode="lin" valueType="num">
                                      <p:cBhvr additive="base">
                                        <p:cTn id="598" dur="2000"/>
                                        <p:tgtEl>
                                          <p:spTgt spid="46"/>
                                        </p:tgtEl>
                                        <p:attrNameLst>
                                          <p:attrName>ppt_y</p:attrName>
                                        </p:attrNameLst>
                                      </p:cBhvr>
                                      <p:tavLst>
                                        <p:tav tm="0">
                                          <p:val>
                                            <p:strVal val="ppt_y"/>
                                          </p:val>
                                        </p:tav>
                                        <p:tav tm="100000">
                                          <p:val>
                                            <p:strVal val="ppt_y"/>
                                          </p:val>
                                        </p:tav>
                                      </p:tavLst>
                                    </p:anim>
                                    <p:set>
                                      <p:cBhvr>
                                        <p:cTn id="599" dur="1" fill="hold">
                                          <p:stCondLst>
                                            <p:cond delay="1999"/>
                                          </p:stCondLst>
                                        </p:cTn>
                                        <p:tgtEl>
                                          <p:spTgt spid="46"/>
                                        </p:tgtEl>
                                        <p:attrNameLst>
                                          <p:attrName>style.visibility</p:attrName>
                                        </p:attrNameLst>
                                      </p:cBhvr>
                                      <p:to>
                                        <p:strVal val="hidden"/>
                                      </p:to>
                                    </p:set>
                                  </p:childTnLst>
                                </p:cTn>
                              </p:par>
                              <p:par>
                                <p:cTn id="600" presetID="2" presetClass="exit" presetSubtype="2" fill="hold" grpId="2" nodeType="withEffect">
                                  <p:stCondLst>
                                    <p:cond delay="0"/>
                                  </p:stCondLst>
                                  <p:childTnLst>
                                    <p:anim calcmode="lin" valueType="num">
                                      <p:cBhvr additive="base">
                                        <p:cTn id="601" dur="2000"/>
                                        <p:tgtEl>
                                          <p:spTgt spid="47"/>
                                        </p:tgtEl>
                                        <p:attrNameLst>
                                          <p:attrName>ppt_x</p:attrName>
                                        </p:attrNameLst>
                                      </p:cBhvr>
                                      <p:tavLst>
                                        <p:tav tm="0">
                                          <p:val>
                                            <p:strVal val="ppt_x"/>
                                          </p:val>
                                        </p:tav>
                                        <p:tav tm="100000">
                                          <p:val>
                                            <p:strVal val="1+ppt_w/2"/>
                                          </p:val>
                                        </p:tav>
                                      </p:tavLst>
                                    </p:anim>
                                    <p:anim calcmode="lin" valueType="num">
                                      <p:cBhvr additive="base">
                                        <p:cTn id="602" dur="2000"/>
                                        <p:tgtEl>
                                          <p:spTgt spid="47"/>
                                        </p:tgtEl>
                                        <p:attrNameLst>
                                          <p:attrName>ppt_y</p:attrName>
                                        </p:attrNameLst>
                                      </p:cBhvr>
                                      <p:tavLst>
                                        <p:tav tm="0">
                                          <p:val>
                                            <p:strVal val="ppt_y"/>
                                          </p:val>
                                        </p:tav>
                                        <p:tav tm="100000">
                                          <p:val>
                                            <p:strVal val="ppt_y"/>
                                          </p:val>
                                        </p:tav>
                                      </p:tavLst>
                                    </p:anim>
                                    <p:set>
                                      <p:cBhvr>
                                        <p:cTn id="603" dur="1" fill="hold">
                                          <p:stCondLst>
                                            <p:cond delay="1999"/>
                                          </p:stCondLst>
                                        </p:cTn>
                                        <p:tgtEl>
                                          <p:spTgt spid="47"/>
                                        </p:tgtEl>
                                        <p:attrNameLst>
                                          <p:attrName>style.visibility</p:attrName>
                                        </p:attrNameLst>
                                      </p:cBhvr>
                                      <p:to>
                                        <p:strVal val="hidden"/>
                                      </p:to>
                                    </p:set>
                                  </p:childTnLst>
                                </p:cTn>
                              </p:par>
                              <p:par>
                                <p:cTn id="604" presetID="2" presetClass="exit" presetSubtype="2" fill="hold" grpId="2" nodeType="withEffect">
                                  <p:stCondLst>
                                    <p:cond delay="0"/>
                                  </p:stCondLst>
                                  <p:childTnLst>
                                    <p:anim calcmode="lin" valueType="num">
                                      <p:cBhvr additive="base">
                                        <p:cTn id="605" dur="2000"/>
                                        <p:tgtEl>
                                          <p:spTgt spid="48"/>
                                        </p:tgtEl>
                                        <p:attrNameLst>
                                          <p:attrName>ppt_x</p:attrName>
                                        </p:attrNameLst>
                                      </p:cBhvr>
                                      <p:tavLst>
                                        <p:tav tm="0">
                                          <p:val>
                                            <p:strVal val="ppt_x"/>
                                          </p:val>
                                        </p:tav>
                                        <p:tav tm="100000">
                                          <p:val>
                                            <p:strVal val="1+ppt_w/2"/>
                                          </p:val>
                                        </p:tav>
                                      </p:tavLst>
                                    </p:anim>
                                    <p:anim calcmode="lin" valueType="num">
                                      <p:cBhvr additive="base">
                                        <p:cTn id="606" dur="2000"/>
                                        <p:tgtEl>
                                          <p:spTgt spid="48"/>
                                        </p:tgtEl>
                                        <p:attrNameLst>
                                          <p:attrName>ppt_y</p:attrName>
                                        </p:attrNameLst>
                                      </p:cBhvr>
                                      <p:tavLst>
                                        <p:tav tm="0">
                                          <p:val>
                                            <p:strVal val="ppt_y"/>
                                          </p:val>
                                        </p:tav>
                                        <p:tav tm="100000">
                                          <p:val>
                                            <p:strVal val="ppt_y"/>
                                          </p:val>
                                        </p:tav>
                                      </p:tavLst>
                                    </p:anim>
                                    <p:set>
                                      <p:cBhvr>
                                        <p:cTn id="607" dur="1" fill="hold">
                                          <p:stCondLst>
                                            <p:cond delay="1999"/>
                                          </p:stCondLst>
                                        </p:cTn>
                                        <p:tgtEl>
                                          <p:spTgt spid="48"/>
                                        </p:tgtEl>
                                        <p:attrNameLst>
                                          <p:attrName>style.visibility</p:attrName>
                                        </p:attrNameLst>
                                      </p:cBhvr>
                                      <p:to>
                                        <p:strVal val="hidden"/>
                                      </p:to>
                                    </p:set>
                                  </p:childTnLst>
                                </p:cTn>
                              </p:par>
                              <p:par>
                                <p:cTn id="608" presetID="2" presetClass="exit" presetSubtype="2" fill="hold" grpId="2" nodeType="withEffect">
                                  <p:stCondLst>
                                    <p:cond delay="0"/>
                                  </p:stCondLst>
                                  <p:childTnLst>
                                    <p:anim calcmode="lin" valueType="num">
                                      <p:cBhvr additive="base">
                                        <p:cTn id="609" dur="2000"/>
                                        <p:tgtEl>
                                          <p:spTgt spid="49"/>
                                        </p:tgtEl>
                                        <p:attrNameLst>
                                          <p:attrName>ppt_x</p:attrName>
                                        </p:attrNameLst>
                                      </p:cBhvr>
                                      <p:tavLst>
                                        <p:tav tm="0">
                                          <p:val>
                                            <p:strVal val="ppt_x"/>
                                          </p:val>
                                        </p:tav>
                                        <p:tav tm="100000">
                                          <p:val>
                                            <p:strVal val="1+ppt_w/2"/>
                                          </p:val>
                                        </p:tav>
                                      </p:tavLst>
                                    </p:anim>
                                    <p:anim calcmode="lin" valueType="num">
                                      <p:cBhvr additive="base">
                                        <p:cTn id="610" dur="2000"/>
                                        <p:tgtEl>
                                          <p:spTgt spid="49"/>
                                        </p:tgtEl>
                                        <p:attrNameLst>
                                          <p:attrName>ppt_y</p:attrName>
                                        </p:attrNameLst>
                                      </p:cBhvr>
                                      <p:tavLst>
                                        <p:tav tm="0">
                                          <p:val>
                                            <p:strVal val="ppt_y"/>
                                          </p:val>
                                        </p:tav>
                                        <p:tav tm="100000">
                                          <p:val>
                                            <p:strVal val="ppt_y"/>
                                          </p:val>
                                        </p:tav>
                                      </p:tavLst>
                                    </p:anim>
                                    <p:set>
                                      <p:cBhvr>
                                        <p:cTn id="611" dur="1" fill="hold">
                                          <p:stCondLst>
                                            <p:cond delay="1999"/>
                                          </p:stCondLst>
                                        </p:cTn>
                                        <p:tgtEl>
                                          <p:spTgt spid="49"/>
                                        </p:tgtEl>
                                        <p:attrNameLst>
                                          <p:attrName>style.visibility</p:attrName>
                                        </p:attrNameLst>
                                      </p:cBhvr>
                                      <p:to>
                                        <p:strVal val="hidden"/>
                                      </p:to>
                                    </p:set>
                                  </p:childTnLst>
                                </p:cTn>
                              </p:par>
                              <p:par>
                                <p:cTn id="612" presetID="2" presetClass="exit" presetSubtype="2" fill="hold" grpId="2" nodeType="withEffect">
                                  <p:stCondLst>
                                    <p:cond delay="0"/>
                                  </p:stCondLst>
                                  <p:childTnLst>
                                    <p:anim calcmode="lin" valueType="num">
                                      <p:cBhvr additive="base">
                                        <p:cTn id="613" dur="2000"/>
                                        <p:tgtEl>
                                          <p:spTgt spid="50"/>
                                        </p:tgtEl>
                                        <p:attrNameLst>
                                          <p:attrName>ppt_x</p:attrName>
                                        </p:attrNameLst>
                                      </p:cBhvr>
                                      <p:tavLst>
                                        <p:tav tm="0">
                                          <p:val>
                                            <p:strVal val="ppt_x"/>
                                          </p:val>
                                        </p:tav>
                                        <p:tav tm="100000">
                                          <p:val>
                                            <p:strVal val="1+ppt_w/2"/>
                                          </p:val>
                                        </p:tav>
                                      </p:tavLst>
                                    </p:anim>
                                    <p:anim calcmode="lin" valueType="num">
                                      <p:cBhvr additive="base">
                                        <p:cTn id="614" dur="2000"/>
                                        <p:tgtEl>
                                          <p:spTgt spid="50"/>
                                        </p:tgtEl>
                                        <p:attrNameLst>
                                          <p:attrName>ppt_y</p:attrName>
                                        </p:attrNameLst>
                                      </p:cBhvr>
                                      <p:tavLst>
                                        <p:tav tm="0">
                                          <p:val>
                                            <p:strVal val="ppt_y"/>
                                          </p:val>
                                        </p:tav>
                                        <p:tav tm="100000">
                                          <p:val>
                                            <p:strVal val="ppt_y"/>
                                          </p:val>
                                        </p:tav>
                                      </p:tavLst>
                                    </p:anim>
                                    <p:set>
                                      <p:cBhvr>
                                        <p:cTn id="615" dur="1" fill="hold">
                                          <p:stCondLst>
                                            <p:cond delay="1999"/>
                                          </p:stCondLst>
                                        </p:cTn>
                                        <p:tgtEl>
                                          <p:spTgt spid="50"/>
                                        </p:tgtEl>
                                        <p:attrNameLst>
                                          <p:attrName>style.visibility</p:attrName>
                                        </p:attrNameLst>
                                      </p:cBhvr>
                                      <p:to>
                                        <p:strVal val="hidden"/>
                                      </p:to>
                                    </p:set>
                                  </p:childTnLst>
                                </p:cTn>
                              </p:par>
                              <p:par>
                                <p:cTn id="616" presetID="2" presetClass="exit" presetSubtype="2" fill="hold" grpId="2" nodeType="withEffect">
                                  <p:stCondLst>
                                    <p:cond delay="0"/>
                                  </p:stCondLst>
                                  <p:childTnLst>
                                    <p:anim calcmode="lin" valueType="num">
                                      <p:cBhvr additive="base">
                                        <p:cTn id="617" dur="2000"/>
                                        <p:tgtEl>
                                          <p:spTgt spid="51"/>
                                        </p:tgtEl>
                                        <p:attrNameLst>
                                          <p:attrName>ppt_x</p:attrName>
                                        </p:attrNameLst>
                                      </p:cBhvr>
                                      <p:tavLst>
                                        <p:tav tm="0">
                                          <p:val>
                                            <p:strVal val="ppt_x"/>
                                          </p:val>
                                        </p:tav>
                                        <p:tav tm="100000">
                                          <p:val>
                                            <p:strVal val="1+ppt_w/2"/>
                                          </p:val>
                                        </p:tav>
                                      </p:tavLst>
                                    </p:anim>
                                    <p:anim calcmode="lin" valueType="num">
                                      <p:cBhvr additive="base">
                                        <p:cTn id="618" dur="2000"/>
                                        <p:tgtEl>
                                          <p:spTgt spid="51"/>
                                        </p:tgtEl>
                                        <p:attrNameLst>
                                          <p:attrName>ppt_y</p:attrName>
                                        </p:attrNameLst>
                                      </p:cBhvr>
                                      <p:tavLst>
                                        <p:tav tm="0">
                                          <p:val>
                                            <p:strVal val="ppt_y"/>
                                          </p:val>
                                        </p:tav>
                                        <p:tav tm="100000">
                                          <p:val>
                                            <p:strVal val="ppt_y"/>
                                          </p:val>
                                        </p:tav>
                                      </p:tavLst>
                                    </p:anim>
                                    <p:set>
                                      <p:cBhvr>
                                        <p:cTn id="619" dur="1" fill="hold">
                                          <p:stCondLst>
                                            <p:cond delay="1999"/>
                                          </p:stCondLst>
                                        </p:cTn>
                                        <p:tgtEl>
                                          <p:spTgt spid="51"/>
                                        </p:tgtEl>
                                        <p:attrNameLst>
                                          <p:attrName>style.visibility</p:attrName>
                                        </p:attrNameLst>
                                      </p:cBhvr>
                                      <p:to>
                                        <p:strVal val="hidden"/>
                                      </p:to>
                                    </p:set>
                                  </p:childTnLst>
                                </p:cTn>
                              </p:par>
                              <p:par>
                                <p:cTn id="620" presetID="2" presetClass="exit" presetSubtype="2" fill="hold" grpId="2" nodeType="withEffect">
                                  <p:stCondLst>
                                    <p:cond delay="0"/>
                                  </p:stCondLst>
                                  <p:childTnLst>
                                    <p:anim calcmode="lin" valueType="num">
                                      <p:cBhvr additive="base">
                                        <p:cTn id="621" dur="2000"/>
                                        <p:tgtEl>
                                          <p:spTgt spid="52"/>
                                        </p:tgtEl>
                                        <p:attrNameLst>
                                          <p:attrName>ppt_x</p:attrName>
                                        </p:attrNameLst>
                                      </p:cBhvr>
                                      <p:tavLst>
                                        <p:tav tm="0">
                                          <p:val>
                                            <p:strVal val="ppt_x"/>
                                          </p:val>
                                        </p:tav>
                                        <p:tav tm="100000">
                                          <p:val>
                                            <p:strVal val="1+ppt_w/2"/>
                                          </p:val>
                                        </p:tav>
                                      </p:tavLst>
                                    </p:anim>
                                    <p:anim calcmode="lin" valueType="num">
                                      <p:cBhvr additive="base">
                                        <p:cTn id="622" dur="2000"/>
                                        <p:tgtEl>
                                          <p:spTgt spid="52"/>
                                        </p:tgtEl>
                                        <p:attrNameLst>
                                          <p:attrName>ppt_y</p:attrName>
                                        </p:attrNameLst>
                                      </p:cBhvr>
                                      <p:tavLst>
                                        <p:tav tm="0">
                                          <p:val>
                                            <p:strVal val="ppt_y"/>
                                          </p:val>
                                        </p:tav>
                                        <p:tav tm="100000">
                                          <p:val>
                                            <p:strVal val="ppt_y"/>
                                          </p:val>
                                        </p:tav>
                                      </p:tavLst>
                                    </p:anim>
                                    <p:set>
                                      <p:cBhvr>
                                        <p:cTn id="623" dur="1" fill="hold">
                                          <p:stCondLst>
                                            <p:cond delay="1999"/>
                                          </p:stCondLst>
                                        </p:cTn>
                                        <p:tgtEl>
                                          <p:spTgt spid="52"/>
                                        </p:tgtEl>
                                        <p:attrNameLst>
                                          <p:attrName>style.visibility</p:attrName>
                                        </p:attrNameLst>
                                      </p:cBhvr>
                                      <p:to>
                                        <p:strVal val="hidden"/>
                                      </p:to>
                                    </p:set>
                                  </p:childTnLst>
                                </p:cTn>
                              </p:par>
                              <p:par>
                                <p:cTn id="624" presetID="2" presetClass="exit" presetSubtype="2" fill="hold" grpId="2" nodeType="withEffect">
                                  <p:stCondLst>
                                    <p:cond delay="0"/>
                                  </p:stCondLst>
                                  <p:childTnLst>
                                    <p:anim calcmode="lin" valueType="num">
                                      <p:cBhvr additive="base">
                                        <p:cTn id="625" dur="2000"/>
                                        <p:tgtEl>
                                          <p:spTgt spid="53"/>
                                        </p:tgtEl>
                                        <p:attrNameLst>
                                          <p:attrName>ppt_x</p:attrName>
                                        </p:attrNameLst>
                                      </p:cBhvr>
                                      <p:tavLst>
                                        <p:tav tm="0">
                                          <p:val>
                                            <p:strVal val="ppt_x"/>
                                          </p:val>
                                        </p:tav>
                                        <p:tav tm="100000">
                                          <p:val>
                                            <p:strVal val="1+ppt_w/2"/>
                                          </p:val>
                                        </p:tav>
                                      </p:tavLst>
                                    </p:anim>
                                    <p:anim calcmode="lin" valueType="num">
                                      <p:cBhvr additive="base">
                                        <p:cTn id="626" dur="2000"/>
                                        <p:tgtEl>
                                          <p:spTgt spid="53"/>
                                        </p:tgtEl>
                                        <p:attrNameLst>
                                          <p:attrName>ppt_y</p:attrName>
                                        </p:attrNameLst>
                                      </p:cBhvr>
                                      <p:tavLst>
                                        <p:tav tm="0">
                                          <p:val>
                                            <p:strVal val="ppt_y"/>
                                          </p:val>
                                        </p:tav>
                                        <p:tav tm="100000">
                                          <p:val>
                                            <p:strVal val="ppt_y"/>
                                          </p:val>
                                        </p:tav>
                                      </p:tavLst>
                                    </p:anim>
                                    <p:set>
                                      <p:cBhvr>
                                        <p:cTn id="627" dur="1" fill="hold">
                                          <p:stCondLst>
                                            <p:cond delay="1999"/>
                                          </p:stCondLst>
                                        </p:cTn>
                                        <p:tgtEl>
                                          <p:spTgt spid="53"/>
                                        </p:tgtEl>
                                        <p:attrNameLst>
                                          <p:attrName>style.visibility</p:attrName>
                                        </p:attrNameLst>
                                      </p:cBhvr>
                                      <p:to>
                                        <p:strVal val="hidden"/>
                                      </p:to>
                                    </p:set>
                                  </p:childTnLst>
                                </p:cTn>
                              </p:par>
                              <p:par>
                                <p:cTn id="628" presetID="2" presetClass="exit" presetSubtype="2" fill="hold" grpId="2" nodeType="withEffect">
                                  <p:stCondLst>
                                    <p:cond delay="0"/>
                                  </p:stCondLst>
                                  <p:childTnLst>
                                    <p:anim calcmode="lin" valueType="num">
                                      <p:cBhvr additive="base">
                                        <p:cTn id="629" dur="2000"/>
                                        <p:tgtEl>
                                          <p:spTgt spid="54"/>
                                        </p:tgtEl>
                                        <p:attrNameLst>
                                          <p:attrName>ppt_x</p:attrName>
                                        </p:attrNameLst>
                                      </p:cBhvr>
                                      <p:tavLst>
                                        <p:tav tm="0">
                                          <p:val>
                                            <p:strVal val="ppt_x"/>
                                          </p:val>
                                        </p:tav>
                                        <p:tav tm="100000">
                                          <p:val>
                                            <p:strVal val="1+ppt_w/2"/>
                                          </p:val>
                                        </p:tav>
                                      </p:tavLst>
                                    </p:anim>
                                    <p:anim calcmode="lin" valueType="num">
                                      <p:cBhvr additive="base">
                                        <p:cTn id="630" dur="2000"/>
                                        <p:tgtEl>
                                          <p:spTgt spid="54"/>
                                        </p:tgtEl>
                                        <p:attrNameLst>
                                          <p:attrName>ppt_y</p:attrName>
                                        </p:attrNameLst>
                                      </p:cBhvr>
                                      <p:tavLst>
                                        <p:tav tm="0">
                                          <p:val>
                                            <p:strVal val="ppt_y"/>
                                          </p:val>
                                        </p:tav>
                                        <p:tav tm="100000">
                                          <p:val>
                                            <p:strVal val="ppt_y"/>
                                          </p:val>
                                        </p:tav>
                                      </p:tavLst>
                                    </p:anim>
                                    <p:set>
                                      <p:cBhvr>
                                        <p:cTn id="631" dur="1" fill="hold">
                                          <p:stCondLst>
                                            <p:cond delay="1999"/>
                                          </p:stCondLst>
                                        </p:cTn>
                                        <p:tgtEl>
                                          <p:spTgt spid="54"/>
                                        </p:tgtEl>
                                        <p:attrNameLst>
                                          <p:attrName>style.visibility</p:attrName>
                                        </p:attrNameLst>
                                      </p:cBhvr>
                                      <p:to>
                                        <p:strVal val="hidden"/>
                                      </p:to>
                                    </p:set>
                                  </p:childTnLst>
                                </p:cTn>
                              </p:par>
                              <p:par>
                                <p:cTn id="632" presetID="5" presetClass="exit" presetSubtype="10" fill="hold" grpId="3" nodeType="withEffect">
                                  <p:stCondLst>
                                    <p:cond delay="0"/>
                                  </p:stCondLst>
                                  <p:childTnLst>
                                    <p:animEffect transition="out" filter="checkerboard(across)">
                                      <p:cBhvr>
                                        <p:cTn id="633" dur="2000"/>
                                        <p:tgtEl>
                                          <p:spTgt spid="3"/>
                                        </p:tgtEl>
                                      </p:cBhvr>
                                    </p:animEffect>
                                    <p:set>
                                      <p:cBhvr>
                                        <p:cTn id="634" dur="1" fill="hold">
                                          <p:stCondLst>
                                            <p:cond delay="1999"/>
                                          </p:stCondLst>
                                        </p:cTn>
                                        <p:tgtEl>
                                          <p:spTgt spid="3"/>
                                        </p:tgtEl>
                                        <p:attrNameLst>
                                          <p:attrName>style.visibility</p:attrName>
                                        </p:attrNameLst>
                                      </p:cBhvr>
                                      <p:to>
                                        <p:strVal val="hidden"/>
                                      </p:to>
                                    </p:set>
                                  </p:childTnLst>
                                </p:cTn>
                              </p:par>
                              <p:par>
                                <p:cTn id="635" presetID="5" presetClass="exit" presetSubtype="10" fill="hold" grpId="3" nodeType="withEffect">
                                  <p:stCondLst>
                                    <p:cond delay="0"/>
                                  </p:stCondLst>
                                  <p:childTnLst>
                                    <p:animEffect transition="out" filter="checkerboard(across)">
                                      <p:cBhvr>
                                        <p:cTn id="636" dur="2000"/>
                                        <p:tgtEl>
                                          <p:spTgt spid="4"/>
                                        </p:tgtEl>
                                      </p:cBhvr>
                                    </p:animEffect>
                                    <p:set>
                                      <p:cBhvr>
                                        <p:cTn id="637" dur="1" fill="hold">
                                          <p:stCondLst>
                                            <p:cond delay="1999"/>
                                          </p:stCondLst>
                                        </p:cTn>
                                        <p:tgtEl>
                                          <p:spTgt spid="4"/>
                                        </p:tgtEl>
                                        <p:attrNameLst>
                                          <p:attrName>style.visibility</p:attrName>
                                        </p:attrNameLst>
                                      </p:cBhvr>
                                      <p:to>
                                        <p:strVal val="hidden"/>
                                      </p:to>
                                    </p:set>
                                  </p:childTnLst>
                                </p:cTn>
                              </p:par>
                              <p:par>
                                <p:cTn id="638" presetID="5" presetClass="exit" presetSubtype="10" fill="hold" grpId="3" nodeType="withEffect">
                                  <p:stCondLst>
                                    <p:cond delay="0"/>
                                  </p:stCondLst>
                                  <p:childTnLst>
                                    <p:animEffect transition="out" filter="checkerboard(across)">
                                      <p:cBhvr>
                                        <p:cTn id="639" dur="2000"/>
                                        <p:tgtEl>
                                          <p:spTgt spid="5"/>
                                        </p:tgtEl>
                                      </p:cBhvr>
                                    </p:animEffect>
                                    <p:set>
                                      <p:cBhvr>
                                        <p:cTn id="640" dur="1" fill="hold">
                                          <p:stCondLst>
                                            <p:cond delay="1999"/>
                                          </p:stCondLst>
                                        </p:cTn>
                                        <p:tgtEl>
                                          <p:spTgt spid="5"/>
                                        </p:tgtEl>
                                        <p:attrNameLst>
                                          <p:attrName>style.visibility</p:attrName>
                                        </p:attrNameLst>
                                      </p:cBhvr>
                                      <p:to>
                                        <p:strVal val="hidden"/>
                                      </p:to>
                                    </p:set>
                                  </p:childTnLst>
                                </p:cTn>
                              </p:par>
                              <p:par>
                                <p:cTn id="641" presetID="5" presetClass="exit" presetSubtype="10" fill="hold" grpId="3" nodeType="withEffect">
                                  <p:stCondLst>
                                    <p:cond delay="0"/>
                                  </p:stCondLst>
                                  <p:childTnLst>
                                    <p:animEffect transition="out" filter="checkerboard(across)">
                                      <p:cBhvr>
                                        <p:cTn id="642" dur="2000"/>
                                        <p:tgtEl>
                                          <p:spTgt spid="6"/>
                                        </p:tgtEl>
                                      </p:cBhvr>
                                    </p:animEffect>
                                    <p:set>
                                      <p:cBhvr>
                                        <p:cTn id="643" dur="1" fill="hold">
                                          <p:stCondLst>
                                            <p:cond delay="1999"/>
                                          </p:stCondLst>
                                        </p:cTn>
                                        <p:tgtEl>
                                          <p:spTgt spid="6"/>
                                        </p:tgtEl>
                                        <p:attrNameLst>
                                          <p:attrName>style.visibility</p:attrName>
                                        </p:attrNameLst>
                                      </p:cBhvr>
                                      <p:to>
                                        <p:strVal val="hidden"/>
                                      </p:to>
                                    </p:set>
                                  </p:childTnLst>
                                </p:cTn>
                              </p:par>
                              <p:par>
                                <p:cTn id="644" presetID="5" presetClass="exit" presetSubtype="10" fill="hold" grpId="3" nodeType="withEffect">
                                  <p:stCondLst>
                                    <p:cond delay="0"/>
                                  </p:stCondLst>
                                  <p:childTnLst>
                                    <p:animEffect transition="out" filter="checkerboard(across)">
                                      <p:cBhvr>
                                        <p:cTn id="645" dur="2000"/>
                                        <p:tgtEl>
                                          <p:spTgt spid="7"/>
                                        </p:tgtEl>
                                      </p:cBhvr>
                                    </p:animEffect>
                                    <p:set>
                                      <p:cBhvr>
                                        <p:cTn id="646" dur="1" fill="hold">
                                          <p:stCondLst>
                                            <p:cond delay="1999"/>
                                          </p:stCondLst>
                                        </p:cTn>
                                        <p:tgtEl>
                                          <p:spTgt spid="7"/>
                                        </p:tgtEl>
                                        <p:attrNameLst>
                                          <p:attrName>style.visibility</p:attrName>
                                        </p:attrNameLst>
                                      </p:cBhvr>
                                      <p:to>
                                        <p:strVal val="hidden"/>
                                      </p:to>
                                    </p:set>
                                  </p:childTnLst>
                                </p:cTn>
                              </p:par>
                              <p:par>
                                <p:cTn id="647" presetID="5" presetClass="exit" presetSubtype="10" fill="hold" grpId="3" nodeType="withEffect">
                                  <p:stCondLst>
                                    <p:cond delay="0"/>
                                  </p:stCondLst>
                                  <p:childTnLst>
                                    <p:animEffect transition="out" filter="checkerboard(across)">
                                      <p:cBhvr>
                                        <p:cTn id="648" dur="2000"/>
                                        <p:tgtEl>
                                          <p:spTgt spid="8"/>
                                        </p:tgtEl>
                                      </p:cBhvr>
                                    </p:animEffect>
                                    <p:set>
                                      <p:cBhvr>
                                        <p:cTn id="649" dur="1" fill="hold">
                                          <p:stCondLst>
                                            <p:cond delay="1999"/>
                                          </p:stCondLst>
                                        </p:cTn>
                                        <p:tgtEl>
                                          <p:spTgt spid="8"/>
                                        </p:tgtEl>
                                        <p:attrNameLst>
                                          <p:attrName>style.visibility</p:attrName>
                                        </p:attrNameLst>
                                      </p:cBhvr>
                                      <p:to>
                                        <p:strVal val="hidden"/>
                                      </p:to>
                                    </p:set>
                                  </p:childTnLst>
                                </p:cTn>
                              </p:par>
                              <p:par>
                                <p:cTn id="650" presetID="5" presetClass="exit" presetSubtype="10" fill="hold" grpId="3" nodeType="withEffect">
                                  <p:stCondLst>
                                    <p:cond delay="0"/>
                                  </p:stCondLst>
                                  <p:childTnLst>
                                    <p:animEffect transition="out" filter="checkerboard(across)">
                                      <p:cBhvr>
                                        <p:cTn id="651" dur="2000"/>
                                        <p:tgtEl>
                                          <p:spTgt spid="9"/>
                                        </p:tgtEl>
                                      </p:cBhvr>
                                    </p:animEffect>
                                    <p:set>
                                      <p:cBhvr>
                                        <p:cTn id="652" dur="1" fill="hold">
                                          <p:stCondLst>
                                            <p:cond delay="1999"/>
                                          </p:stCondLst>
                                        </p:cTn>
                                        <p:tgtEl>
                                          <p:spTgt spid="9"/>
                                        </p:tgtEl>
                                        <p:attrNameLst>
                                          <p:attrName>style.visibility</p:attrName>
                                        </p:attrNameLst>
                                      </p:cBhvr>
                                      <p:to>
                                        <p:strVal val="hidden"/>
                                      </p:to>
                                    </p:set>
                                  </p:childTnLst>
                                </p:cTn>
                              </p:par>
                              <p:par>
                                <p:cTn id="653" presetID="5" presetClass="exit" presetSubtype="10" fill="hold" grpId="3" nodeType="withEffect">
                                  <p:stCondLst>
                                    <p:cond delay="0"/>
                                  </p:stCondLst>
                                  <p:childTnLst>
                                    <p:animEffect transition="out" filter="checkerboard(across)">
                                      <p:cBhvr>
                                        <p:cTn id="654" dur="2000"/>
                                        <p:tgtEl>
                                          <p:spTgt spid="10"/>
                                        </p:tgtEl>
                                      </p:cBhvr>
                                    </p:animEffect>
                                    <p:set>
                                      <p:cBhvr>
                                        <p:cTn id="655" dur="1" fill="hold">
                                          <p:stCondLst>
                                            <p:cond delay="1999"/>
                                          </p:stCondLst>
                                        </p:cTn>
                                        <p:tgtEl>
                                          <p:spTgt spid="10"/>
                                        </p:tgtEl>
                                        <p:attrNameLst>
                                          <p:attrName>style.visibility</p:attrName>
                                        </p:attrNameLst>
                                      </p:cBhvr>
                                      <p:to>
                                        <p:strVal val="hidden"/>
                                      </p:to>
                                    </p:set>
                                  </p:childTnLst>
                                </p:cTn>
                              </p:par>
                              <p:par>
                                <p:cTn id="656" presetID="5" presetClass="exit" presetSubtype="10" fill="hold" grpId="3" nodeType="withEffect">
                                  <p:stCondLst>
                                    <p:cond delay="0"/>
                                  </p:stCondLst>
                                  <p:childTnLst>
                                    <p:animEffect transition="out" filter="checkerboard(across)">
                                      <p:cBhvr>
                                        <p:cTn id="657" dur="2000"/>
                                        <p:tgtEl>
                                          <p:spTgt spid="11"/>
                                        </p:tgtEl>
                                      </p:cBhvr>
                                    </p:animEffect>
                                    <p:set>
                                      <p:cBhvr>
                                        <p:cTn id="658" dur="1" fill="hold">
                                          <p:stCondLst>
                                            <p:cond delay="1999"/>
                                          </p:stCondLst>
                                        </p:cTn>
                                        <p:tgtEl>
                                          <p:spTgt spid="11"/>
                                        </p:tgtEl>
                                        <p:attrNameLst>
                                          <p:attrName>style.visibility</p:attrName>
                                        </p:attrNameLst>
                                      </p:cBhvr>
                                      <p:to>
                                        <p:strVal val="hidden"/>
                                      </p:to>
                                    </p:set>
                                  </p:childTnLst>
                                </p:cTn>
                              </p:par>
                              <p:par>
                                <p:cTn id="659" presetID="5" presetClass="exit" presetSubtype="10" fill="hold" grpId="3" nodeType="withEffect">
                                  <p:stCondLst>
                                    <p:cond delay="0"/>
                                  </p:stCondLst>
                                  <p:childTnLst>
                                    <p:animEffect transition="out" filter="checkerboard(across)">
                                      <p:cBhvr>
                                        <p:cTn id="660" dur="2000"/>
                                        <p:tgtEl>
                                          <p:spTgt spid="12"/>
                                        </p:tgtEl>
                                      </p:cBhvr>
                                    </p:animEffect>
                                    <p:set>
                                      <p:cBhvr>
                                        <p:cTn id="661" dur="1" fill="hold">
                                          <p:stCondLst>
                                            <p:cond delay="1999"/>
                                          </p:stCondLst>
                                        </p:cTn>
                                        <p:tgtEl>
                                          <p:spTgt spid="12"/>
                                        </p:tgtEl>
                                        <p:attrNameLst>
                                          <p:attrName>style.visibility</p:attrName>
                                        </p:attrNameLst>
                                      </p:cBhvr>
                                      <p:to>
                                        <p:strVal val="hidden"/>
                                      </p:to>
                                    </p:set>
                                  </p:childTnLst>
                                </p:cTn>
                              </p:par>
                              <p:par>
                                <p:cTn id="662" presetID="5" presetClass="exit" presetSubtype="10" fill="hold" grpId="3" nodeType="withEffect">
                                  <p:stCondLst>
                                    <p:cond delay="0"/>
                                  </p:stCondLst>
                                  <p:childTnLst>
                                    <p:animEffect transition="out" filter="checkerboard(across)">
                                      <p:cBhvr>
                                        <p:cTn id="663" dur="2000"/>
                                        <p:tgtEl>
                                          <p:spTgt spid="13"/>
                                        </p:tgtEl>
                                      </p:cBhvr>
                                    </p:animEffect>
                                    <p:set>
                                      <p:cBhvr>
                                        <p:cTn id="664" dur="1" fill="hold">
                                          <p:stCondLst>
                                            <p:cond delay="1999"/>
                                          </p:stCondLst>
                                        </p:cTn>
                                        <p:tgtEl>
                                          <p:spTgt spid="13"/>
                                        </p:tgtEl>
                                        <p:attrNameLst>
                                          <p:attrName>style.visibility</p:attrName>
                                        </p:attrNameLst>
                                      </p:cBhvr>
                                      <p:to>
                                        <p:strVal val="hidden"/>
                                      </p:to>
                                    </p:set>
                                  </p:childTnLst>
                                </p:cTn>
                              </p:par>
                              <p:par>
                                <p:cTn id="665" presetID="5" presetClass="exit" presetSubtype="10" fill="hold" grpId="3" nodeType="withEffect">
                                  <p:stCondLst>
                                    <p:cond delay="0"/>
                                  </p:stCondLst>
                                  <p:childTnLst>
                                    <p:animEffect transition="out" filter="checkerboard(across)">
                                      <p:cBhvr>
                                        <p:cTn id="666" dur="2000"/>
                                        <p:tgtEl>
                                          <p:spTgt spid="14"/>
                                        </p:tgtEl>
                                      </p:cBhvr>
                                    </p:animEffect>
                                    <p:set>
                                      <p:cBhvr>
                                        <p:cTn id="667" dur="1" fill="hold">
                                          <p:stCondLst>
                                            <p:cond delay="1999"/>
                                          </p:stCondLst>
                                        </p:cTn>
                                        <p:tgtEl>
                                          <p:spTgt spid="14"/>
                                        </p:tgtEl>
                                        <p:attrNameLst>
                                          <p:attrName>style.visibility</p:attrName>
                                        </p:attrNameLst>
                                      </p:cBhvr>
                                      <p:to>
                                        <p:strVal val="hidden"/>
                                      </p:to>
                                    </p:set>
                                  </p:childTnLst>
                                </p:cTn>
                              </p:par>
                              <p:par>
                                <p:cTn id="668" presetID="5" presetClass="exit" presetSubtype="10" fill="hold" grpId="3" nodeType="withEffect">
                                  <p:stCondLst>
                                    <p:cond delay="0"/>
                                  </p:stCondLst>
                                  <p:childTnLst>
                                    <p:animEffect transition="out" filter="checkerboard(across)">
                                      <p:cBhvr>
                                        <p:cTn id="669" dur="2000"/>
                                        <p:tgtEl>
                                          <p:spTgt spid="15"/>
                                        </p:tgtEl>
                                      </p:cBhvr>
                                    </p:animEffect>
                                    <p:set>
                                      <p:cBhvr>
                                        <p:cTn id="670" dur="1" fill="hold">
                                          <p:stCondLst>
                                            <p:cond delay="1999"/>
                                          </p:stCondLst>
                                        </p:cTn>
                                        <p:tgtEl>
                                          <p:spTgt spid="15"/>
                                        </p:tgtEl>
                                        <p:attrNameLst>
                                          <p:attrName>style.visibility</p:attrName>
                                        </p:attrNameLst>
                                      </p:cBhvr>
                                      <p:to>
                                        <p:strVal val="hidden"/>
                                      </p:to>
                                    </p:set>
                                  </p:childTnLst>
                                </p:cTn>
                              </p:par>
                              <p:par>
                                <p:cTn id="671" presetID="5" presetClass="exit" presetSubtype="10" fill="hold" grpId="3" nodeType="withEffect">
                                  <p:stCondLst>
                                    <p:cond delay="0"/>
                                  </p:stCondLst>
                                  <p:childTnLst>
                                    <p:animEffect transition="out" filter="checkerboard(across)">
                                      <p:cBhvr>
                                        <p:cTn id="672" dur="2000"/>
                                        <p:tgtEl>
                                          <p:spTgt spid="16"/>
                                        </p:tgtEl>
                                      </p:cBhvr>
                                    </p:animEffect>
                                    <p:set>
                                      <p:cBhvr>
                                        <p:cTn id="673" dur="1" fill="hold">
                                          <p:stCondLst>
                                            <p:cond delay="1999"/>
                                          </p:stCondLst>
                                        </p:cTn>
                                        <p:tgtEl>
                                          <p:spTgt spid="16"/>
                                        </p:tgtEl>
                                        <p:attrNameLst>
                                          <p:attrName>style.visibility</p:attrName>
                                        </p:attrNameLst>
                                      </p:cBhvr>
                                      <p:to>
                                        <p:strVal val="hidden"/>
                                      </p:to>
                                    </p:set>
                                  </p:childTnLst>
                                </p:cTn>
                              </p:par>
                              <p:par>
                                <p:cTn id="674" presetID="5" presetClass="exit" presetSubtype="10" fill="hold" grpId="3" nodeType="withEffect">
                                  <p:stCondLst>
                                    <p:cond delay="0"/>
                                  </p:stCondLst>
                                  <p:childTnLst>
                                    <p:animEffect transition="out" filter="checkerboard(across)">
                                      <p:cBhvr>
                                        <p:cTn id="675" dur="2000"/>
                                        <p:tgtEl>
                                          <p:spTgt spid="17"/>
                                        </p:tgtEl>
                                      </p:cBhvr>
                                    </p:animEffect>
                                    <p:set>
                                      <p:cBhvr>
                                        <p:cTn id="676" dur="1" fill="hold">
                                          <p:stCondLst>
                                            <p:cond delay="1999"/>
                                          </p:stCondLst>
                                        </p:cTn>
                                        <p:tgtEl>
                                          <p:spTgt spid="17"/>
                                        </p:tgtEl>
                                        <p:attrNameLst>
                                          <p:attrName>style.visibility</p:attrName>
                                        </p:attrNameLst>
                                      </p:cBhvr>
                                      <p:to>
                                        <p:strVal val="hidden"/>
                                      </p:to>
                                    </p:set>
                                  </p:childTnLst>
                                </p:cTn>
                              </p:par>
                              <p:par>
                                <p:cTn id="677" presetID="5" presetClass="exit" presetSubtype="10" fill="hold" grpId="3" nodeType="withEffect">
                                  <p:stCondLst>
                                    <p:cond delay="0"/>
                                  </p:stCondLst>
                                  <p:childTnLst>
                                    <p:animEffect transition="out" filter="checkerboard(across)">
                                      <p:cBhvr>
                                        <p:cTn id="678" dur="2000"/>
                                        <p:tgtEl>
                                          <p:spTgt spid="18"/>
                                        </p:tgtEl>
                                      </p:cBhvr>
                                    </p:animEffect>
                                    <p:set>
                                      <p:cBhvr>
                                        <p:cTn id="679" dur="1" fill="hold">
                                          <p:stCondLst>
                                            <p:cond delay="1999"/>
                                          </p:stCondLst>
                                        </p:cTn>
                                        <p:tgtEl>
                                          <p:spTgt spid="18"/>
                                        </p:tgtEl>
                                        <p:attrNameLst>
                                          <p:attrName>style.visibility</p:attrName>
                                        </p:attrNameLst>
                                      </p:cBhvr>
                                      <p:to>
                                        <p:strVal val="hidden"/>
                                      </p:to>
                                    </p:set>
                                  </p:childTnLst>
                                </p:cTn>
                              </p:par>
                              <p:par>
                                <p:cTn id="680" presetID="5" presetClass="exit" presetSubtype="10" fill="hold" grpId="3" nodeType="withEffect">
                                  <p:stCondLst>
                                    <p:cond delay="0"/>
                                  </p:stCondLst>
                                  <p:childTnLst>
                                    <p:animEffect transition="out" filter="checkerboard(across)">
                                      <p:cBhvr>
                                        <p:cTn id="681" dur="2000"/>
                                        <p:tgtEl>
                                          <p:spTgt spid="19"/>
                                        </p:tgtEl>
                                      </p:cBhvr>
                                    </p:animEffect>
                                    <p:set>
                                      <p:cBhvr>
                                        <p:cTn id="682" dur="1" fill="hold">
                                          <p:stCondLst>
                                            <p:cond delay="1999"/>
                                          </p:stCondLst>
                                        </p:cTn>
                                        <p:tgtEl>
                                          <p:spTgt spid="19"/>
                                        </p:tgtEl>
                                        <p:attrNameLst>
                                          <p:attrName>style.visibility</p:attrName>
                                        </p:attrNameLst>
                                      </p:cBhvr>
                                      <p:to>
                                        <p:strVal val="hidden"/>
                                      </p:to>
                                    </p:set>
                                  </p:childTnLst>
                                </p:cTn>
                              </p:par>
                              <p:par>
                                <p:cTn id="683" presetID="5" presetClass="exit" presetSubtype="10" fill="hold" grpId="3" nodeType="withEffect">
                                  <p:stCondLst>
                                    <p:cond delay="0"/>
                                  </p:stCondLst>
                                  <p:childTnLst>
                                    <p:animEffect transition="out" filter="checkerboard(across)">
                                      <p:cBhvr>
                                        <p:cTn id="684" dur="2000"/>
                                        <p:tgtEl>
                                          <p:spTgt spid="20"/>
                                        </p:tgtEl>
                                      </p:cBhvr>
                                    </p:animEffect>
                                    <p:set>
                                      <p:cBhvr>
                                        <p:cTn id="685" dur="1" fill="hold">
                                          <p:stCondLst>
                                            <p:cond delay="1999"/>
                                          </p:stCondLst>
                                        </p:cTn>
                                        <p:tgtEl>
                                          <p:spTgt spid="20"/>
                                        </p:tgtEl>
                                        <p:attrNameLst>
                                          <p:attrName>style.visibility</p:attrName>
                                        </p:attrNameLst>
                                      </p:cBhvr>
                                      <p:to>
                                        <p:strVal val="hidden"/>
                                      </p:to>
                                    </p:set>
                                  </p:childTnLst>
                                </p:cTn>
                              </p:par>
                              <p:par>
                                <p:cTn id="686" presetID="5" presetClass="exit" presetSubtype="10" fill="hold" grpId="3" nodeType="withEffect">
                                  <p:stCondLst>
                                    <p:cond delay="0"/>
                                  </p:stCondLst>
                                  <p:childTnLst>
                                    <p:animEffect transition="out" filter="checkerboard(across)">
                                      <p:cBhvr>
                                        <p:cTn id="687" dur="2000"/>
                                        <p:tgtEl>
                                          <p:spTgt spid="21"/>
                                        </p:tgtEl>
                                      </p:cBhvr>
                                    </p:animEffect>
                                    <p:set>
                                      <p:cBhvr>
                                        <p:cTn id="688" dur="1" fill="hold">
                                          <p:stCondLst>
                                            <p:cond delay="1999"/>
                                          </p:stCondLst>
                                        </p:cTn>
                                        <p:tgtEl>
                                          <p:spTgt spid="21"/>
                                        </p:tgtEl>
                                        <p:attrNameLst>
                                          <p:attrName>style.visibility</p:attrName>
                                        </p:attrNameLst>
                                      </p:cBhvr>
                                      <p:to>
                                        <p:strVal val="hidden"/>
                                      </p:to>
                                    </p:set>
                                  </p:childTnLst>
                                </p:cTn>
                              </p:par>
                              <p:par>
                                <p:cTn id="689" presetID="5" presetClass="exit" presetSubtype="10" fill="hold" grpId="3" nodeType="withEffect">
                                  <p:stCondLst>
                                    <p:cond delay="0"/>
                                  </p:stCondLst>
                                  <p:childTnLst>
                                    <p:animEffect transition="out" filter="checkerboard(across)">
                                      <p:cBhvr>
                                        <p:cTn id="690" dur="2000"/>
                                        <p:tgtEl>
                                          <p:spTgt spid="22"/>
                                        </p:tgtEl>
                                      </p:cBhvr>
                                    </p:animEffect>
                                    <p:set>
                                      <p:cBhvr>
                                        <p:cTn id="691" dur="1" fill="hold">
                                          <p:stCondLst>
                                            <p:cond delay="1999"/>
                                          </p:stCondLst>
                                        </p:cTn>
                                        <p:tgtEl>
                                          <p:spTgt spid="22"/>
                                        </p:tgtEl>
                                        <p:attrNameLst>
                                          <p:attrName>style.visibility</p:attrName>
                                        </p:attrNameLst>
                                      </p:cBhvr>
                                      <p:to>
                                        <p:strVal val="hidden"/>
                                      </p:to>
                                    </p:set>
                                  </p:childTnLst>
                                </p:cTn>
                              </p:par>
                              <p:par>
                                <p:cTn id="692" presetID="5" presetClass="exit" presetSubtype="10" fill="hold" grpId="3" nodeType="withEffect">
                                  <p:stCondLst>
                                    <p:cond delay="0"/>
                                  </p:stCondLst>
                                  <p:childTnLst>
                                    <p:animEffect transition="out" filter="checkerboard(across)">
                                      <p:cBhvr>
                                        <p:cTn id="693" dur="2000"/>
                                        <p:tgtEl>
                                          <p:spTgt spid="23"/>
                                        </p:tgtEl>
                                      </p:cBhvr>
                                    </p:animEffect>
                                    <p:set>
                                      <p:cBhvr>
                                        <p:cTn id="694" dur="1" fill="hold">
                                          <p:stCondLst>
                                            <p:cond delay="1999"/>
                                          </p:stCondLst>
                                        </p:cTn>
                                        <p:tgtEl>
                                          <p:spTgt spid="23"/>
                                        </p:tgtEl>
                                        <p:attrNameLst>
                                          <p:attrName>style.visibility</p:attrName>
                                        </p:attrNameLst>
                                      </p:cBhvr>
                                      <p:to>
                                        <p:strVal val="hidden"/>
                                      </p:to>
                                    </p:set>
                                  </p:childTnLst>
                                </p:cTn>
                              </p:par>
                              <p:par>
                                <p:cTn id="695" presetID="5" presetClass="exit" presetSubtype="10" fill="hold" grpId="3" nodeType="withEffect">
                                  <p:stCondLst>
                                    <p:cond delay="0"/>
                                  </p:stCondLst>
                                  <p:childTnLst>
                                    <p:animEffect transition="out" filter="checkerboard(across)">
                                      <p:cBhvr>
                                        <p:cTn id="696" dur="2000"/>
                                        <p:tgtEl>
                                          <p:spTgt spid="24"/>
                                        </p:tgtEl>
                                      </p:cBhvr>
                                    </p:animEffect>
                                    <p:set>
                                      <p:cBhvr>
                                        <p:cTn id="697" dur="1" fill="hold">
                                          <p:stCondLst>
                                            <p:cond delay="1999"/>
                                          </p:stCondLst>
                                        </p:cTn>
                                        <p:tgtEl>
                                          <p:spTgt spid="24"/>
                                        </p:tgtEl>
                                        <p:attrNameLst>
                                          <p:attrName>style.visibility</p:attrName>
                                        </p:attrNameLst>
                                      </p:cBhvr>
                                      <p:to>
                                        <p:strVal val="hidden"/>
                                      </p:to>
                                    </p:set>
                                  </p:childTnLst>
                                </p:cTn>
                              </p:par>
                              <p:par>
                                <p:cTn id="698" presetID="5" presetClass="exit" presetSubtype="10" fill="hold" grpId="3" nodeType="withEffect">
                                  <p:stCondLst>
                                    <p:cond delay="0"/>
                                  </p:stCondLst>
                                  <p:childTnLst>
                                    <p:animEffect transition="out" filter="checkerboard(across)">
                                      <p:cBhvr>
                                        <p:cTn id="699" dur="2000"/>
                                        <p:tgtEl>
                                          <p:spTgt spid="25"/>
                                        </p:tgtEl>
                                      </p:cBhvr>
                                    </p:animEffect>
                                    <p:set>
                                      <p:cBhvr>
                                        <p:cTn id="700" dur="1" fill="hold">
                                          <p:stCondLst>
                                            <p:cond delay="1999"/>
                                          </p:stCondLst>
                                        </p:cTn>
                                        <p:tgtEl>
                                          <p:spTgt spid="25"/>
                                        </p:tgtEl>
                                        <p:attrNameLst>
                                          <p:attrName>style.visibility</p:attrName>
                                        </p:attrNameLst>
                                      </p:cBhvr>
                                      <p:to>
                                        <p:strVal val="hidden"/>
                                      </p:to>
                                    </p:set>
                                  </p:childTnLst>
                                </p:cTn>
                              </p:par>
                              <p:par>
                                <p:cTn id="701" presetID="5" presetClass="exit" presetSubtype="10" fill="hold" grpId="3" nodeType="withEffect">
                                  <p:stCondLst>
                                    <p:cond delay="0"/>
                                  </p:stCondLst>
                                  <p:childTnLst>
                                    <p:animEffect transition="out" filter="checkerboard(across)">
                                      <p:cBhvr>
                                        <p:cTn id="702" dur="2000"/>
                                        <p:tgtEl>
                                          <p:spTgt spid="26"/>
                                        </p:tgtEl>
                                      </p:cBhvr>
                                    </p:animEffect>
                                    <p:set>
                                      <p:cBhvr>
                                        <p:cTn id="703" dur="1" fill="hold">
                                          <p:stCondLst>
                                            <p:cond delay="1999"/>
                                          </p:stCondLst>
                                        </p:cTn>
                                        <p:tgtEl>
                                          <p:spTgt spid="26"/>
                                        </p:tgtEl>
                                        <p:attrNameLst>
                                          <p:attrName>style.visibility</p:attrName>
                                        </p:attrNameLst>
                                      </p:cBhvr>
                                      <p:to>
                                        <p:strVal val="hidden"/>
                                      </p:to>
                                    </p:set>
                                  </p:childTnLst>
                                </p:cTn>
                              </p:par>
                              <p:par>
                                <p:cTn id="704" presetID="5" presetClass="exit" presetSubtype="10" fill="hold" grpId="3" nodeType="withEffect">
                                  <p:stCondLst>
                                    <p:cond delay="0"/>
                                  </p:stCondLst>
                                  <p:childTnLst>
                                    <p:animEffect transition="out" filter="checkerboard(across)">
                                      <p:cBhvr>
                                        <p:cTn id="705" dur="2000"/>
                                        <p:tgtEl>
                                          <p:spTgt spid="27"/>
                                        </p:tgtEl>
                                      </p:cBhvr>
                                    </p:animEffect>
                                    <p:set>
                                      <p:cBhvr>
                                        <p:cTn id="706" dur="1" fill="hold">
                                          <p:stCondLst>
                                            <p:cond delay="1999"/>
                                          </p:stCondLst>
                                        </p:cTn>
                                        <p:tgtEl>
                                          <p:spTgt spid="27"/>
                                        </p:tgtEl>
                                        <p:attrNameLst>
                                          <p:attrName>style.visibility</p:attrName>
                                        </p:attrNameLst>
                                      </p:cBhvr>
                                      <p:to>
                                        <p:strVal val="hidden"/>
                                      </p:to>
                                    </p:set>
                                  </p:childTnLst>
                                </p:cTn>
                              </p:par>
                              <p:par>
                                <p:cTn id="707" presetID="5" presetClass="exit" presetSubtype="10" fill="hold" grpId="3" nodeType="withEffect">
                                  <p:stCondLst>
                                    <p:cond delay="0"/>
                                  </p:stCondLst>
                                  <p:childTnLst>
                                    <p:animEffect transition="out" filter="checkerboard(across)">
                                      <p:cBhvr>
                                        <p:cTn id="708" dur="2000"/>
                                        <p:tgtEl>
                                          <p:spTgt spid="28"/>
                                        </p:tgtEl>
                                      </p:cBhvr>
                                    </p:animEffect>
                                    <p:set>
                                      <p:cBhvr>
                                        <p:cTn id="709" dur="1" fill="hold">
                                          <p:stCondLst>
                                            <p:cond delay="1999"/>
                                          </p:stCondLst>
                                        </p:cTn>
                                        <p:tgtEl>
                                          <p:spTgt spid="28"/>
                                        </p:tgtEl>
                                        <p:attrNameLst>
                                          <p:attrName>style.visibility</p:attrName>
                                        </p:attrNameLst>
                                      </p:cBhvr>
                                      <p:to>
                                        <p:strVal val="hidden"/>
                                      </p:to>
                                    </p:set>
                                  </p:childTnLst>
                                </p:cTn>
                              </p:par>
                              <p:par>
                                <p:cTn id="710" presetID="5" presetClass="exit" presetSubtype="10" fill="hold" grpId="3" nodeType="withEffect">
                                  <p:stCondLst>
                                    <p:cond delay="0"/>
                                  </p:stCondLst>
                                  <p:childTnLst>
                                    <p:animEffect transition="out" filter="checkerboard(across)">
                                      <p:cBhvr>
                                        <p:cTn id="711" dur="2000"/>
                                        <p:tgtEl>
                                          <p:spTgt spid="29"/>
                                        </p:tgtEl>
                                      </p:cBhvr>
                                    </p:animEffect>
                                    <p:set>
                                      <p:cBhvr>
                                        <p:cTn id="712" dur="1" fill="hold">
                                          <p:stCondLst>
                                            <p:cond delay="1999"/>
                                          </p:stCondLst>
                                        </p:cTn>
                                        <p:tgtEl>
                                          <p:spTgt spid="29"/>
                                        </p:tgtEl>
                                        <p:attrNameLst>
                                          <p:attrName>style.visibility</p:attrName>
                                        </p:attrNameLst>
                                      </p:cBhvr>
                                      <p:to>
                                        <p:strVal val="hidden"/>
                                      </p:to>
                                    </p:set>
                                  </p:childTnLst>
                                </p:cTn>
                              </p:par>
                              <p:par>
                                <p:cTn id="713" presetID="5" presetClass="exit" presetSubtype="10" fill="hold" grpId="3" nodeType="withEffect">
                                  <p:stCondLst>
                                    <p:cond delay="0"/>
                                  </p:stCondLst>
                                  <p:childTnLst>
                                    <p:animEffect transition="out" filter="checkerboard(across)">
                                      <p:cBhvr>
                                        <p:cTn id="714" dur="2000"/>
                                        <p:tgtEl>
                                          <p:spTgt spid="30"/>
                                        </p:tgtEl>
                                      </p:cBhvr>
                                    </p:animEffect>
                                    <p:set>
                                      <p:cBhvr>
                                        <p:cTn id="715" dur="1" fill="hold">
                                          <p:stCondLst>
                                            <p:cond delay="1999"/>
                                          </p:stCondLst>
                                        </p:cTn>
                                        <p:tgtEl>
                                          <p:spTgt spid="30"/>
                                        </p:tgtEl>
                                        <p:attrNameLst>
                                          <p:attrName>style.visibility</p:attrName>
                                        </p:attrNameLst>
                                      </p:cBhvr>
                                      <p:to>
                                        <p:strVal val="hidden"/>
                                      </p:to>
                                    </p:set>
                                  </p:childTnLst>
                                </p:cTn>
                              </p:par>
                              <p:par>
                                <p:cTn id="716" presetID="5" presetClass="exit" presetSubtype="10" fill="hold" grpId="3" nodeType="withEffect">
                                  <p:stCondLst>
                                    <p:cond delay="0"/>
                                  </p:stCondLst>
                                  <p:childTnLst>
                                    <p:animEffect transition="out" filter="checkerboard(across)">
                                      <p:cBhvr>
                                        <p:cTn id="717" dur="2000"/>
                                        <p:tgtEl>
                                          <p:spTgt spid="31"/>
                                        </p:tgtEl>
                                      </p:cBhvr>
                                    </p:animEffect>
                                    <p:set>
                                      <p:cBhvr>
                                        <p:cTn id="718" dur="1" fill="hold">
                                          <p:stCondLst>
                                            <p:cond delay="1999"/>
                                          </p:stCondLst>
                                        </p:cTn>
                                        <p:tgtEl>
                                          <p:spTgt spid="31"/>
                                        </p:tgtEl>
                                        <p:attrNameLst>
                                          <p:attrName>style.visibility</p:attrName>
                                        </p:attrNameLst>
                                      </p:cBhvr>
                                      <p:to>
                                        <p:strVal val="hidden"/>
                                      </p:to>
                                    </p:set>
                                  </p:childTnLst>
                                </p:cTn>
                              </p:par>
                              <p:par>
                                <p:cTn id="719" presetID="5" presetClass="exit" presetSubtype="10" fill="hold" grpId="3" nodeType="withEffect">
                                  <p:stCondLst>
                                    <p:cond delay="0"/>
                                  </p:stCondLst>
                                  <p:childTnLst>
                                    <p:animEffect transition="out" filter="checkerboard(across)">
                                      <p:cBhvr>
                                        <p:cTn id="720" dur="2000"/>
                                        <p:tgtEl>
                                          <p:spTgt spid="32"/>
                                        </p:tgtEl>
                                      </p:cBhvr>
                                    </p:animEffect>
                                    <p:set>
                                      <p:cBhvr>
                                        <p:cTn id="721" dur="1" fill="hold">
                                          <p:stCondLst>
                                            <p:cond delay="1999"/>
                                          </p:stCondLst>
                                        </p:cTn>
                                        <p:tgtEl>
                                          <p:spTgt spid="32"/>
                                        </p:tgtEl>
                                        <p:attrNameLst>
                                          <p:attrName>style.visibility</p:attrName>
                                        </p:attrNameLst>
                                      </p:cBhvr>
                                      <p:to>
                                        <p:strVal val="hidden"/>
                                      </p:to>
                                    </p:set>
                                  </p:childTnLst>
                                </p:cTn>
                              </p:par>
                              <p:par>
                                <p:cTn id="722" presetID="5" presetClass="exit" presetSubtype="10" fill="hold" grpId="3" nodeType="withEffect">
                                  <p:stCondLst>
                                    <p:cond delay="0"/>
                                  </p:stCondLst>
                                  <p:childTnLst>
                                    <p:animEffect transition="out" filter="checkerboard(across)">
                                      <p:cBhvr>
                                        <p:cTn id="723" dur="2000"/>
                                        <p:tgtEl>
                                          <p:spTgt spid="33"/>
                                        </p:tgtEl>
                                      </p:cBhvr>
                                    </p:animEffect>
                                    <p:set>
                                      <p:cBhvr>
                                        <p:cTn id="724" dur="1" fill="hold">
                                          <p:stCondLst>
                                            <p:cond delay="1999"/>
                                          </p:stCondLst>
                                        </p:cTn>
                                        <p:tgtEl>
                                          <p:spTgt spid="33"/>
                                        </p:tgtEl>
                                        <p:attrNameLst>
                                          <p:attrName>style.visibility</p:attrName>
                                        </p:attrNameLst>
                                      </p:cBhvr>
                                      <p:to>
                                        <p:strVal val="hidden"/>
                                      </p:to>
                                    </p:set>
                                  </p:childTnLst>
                                </p:cTn>
                              </p:par>
                              <p:par>
                                <p:cTn id="725" presetID="5" presetClass="exit" presetSubtype="10" fill="hold" grpId="3" nodeType="withEffect">
                                  <p:stCondLst>
                                    <p:cond delay="0"/>
                                  </p:stCondLst>
                                  <p:childTnLst>
                                    <p:animEffect transition="out" filter="checkerboard(across)">
                                      <p:cBhvr>
                                        <p:cTn id="726" dur="2000"/>
                                        <p:tgtEl>
                                          <p:spTgt spid="34"/>
                                        </p:tgtEl>
                                      </p:cBhvr>
                                    </p:animEffect>
                                    <p:set>
                                      <p:cBhvr>
                                        <p:cTn id="727" dur="1" fill="hold">
                                          <p:stCondLst>
                                            <p:cond delay="1999"/>
                                          </p:stCondLst>
                                        </p:cTn>
                                        <p:tgtEl>
                                          <p:spTgt spid="34"/>
                                        </p:tgtEl>
                                        <p:attrNameLst>
                                          <p:attrName>style.visibility</p:attrName>
                                        </p:attrNameLst>
                                      </p:cBhvr>
                                      <p:to>
                                        <p:strVal val="hidden"/>
                                      </p:to>
                                    </p:set>
                                  </p:childTnLst>
                                </p:cTn>
                              </p:par>
                              <p:par>
                                <p:cTn id="728" presetID="5" presetClass="exit" presetSubtype="10" fill="hold" grpId="3" nodeType="withEffect">
                                  <p:stCondLst>
                                    <p:cond delay="0"/>
                                  </p:stCondLst>
                                  <p:childTnLst>
                                    <p:animEffect transition="out" filter="checkerboard(across)">
                                      <p:cBhvr>
                                        <p:cTn id="729" dur="2000"/>
                                        <p:tgtEl>
                                          <p:spTgt spid="35"/>
                                        </p:tgtEl>
                                      </p:cBhvr>
                                    </p:animEffect>
                                    <p:set>
                                      <p:cBhvr>
                                        <p:cTn id="730" dur="1" fill="hold">
                                          <p:stCondLst>
                                            <p:cond delay="1999"/>
                                          </p:stCondLst>
                                        </p:cTn>
                                        <p:tgtEl>
                                          <p:spTgt spid="35"/>
                                        </p:tgtEl>
                                        <p:attrNameLst>
                                          <p:attrName>style.visibility</p:attrName>
                                        </p:attrNameLst>
                                      </p:cBhvr>
                                      <p:to>
                                        <p:strVal val="hidden"/>
                                      </p:to>
                                    </p:set>
                                  </p:childTnLst>
                                </p:cTn>
                              </p:par>
                              <p:par>
                                <p:cTn id="731" presetID="5" presetClass="exit" presetSubtype="10" fill="hold" grpId="3" nodeType="withEffect">
                                  <p:stCondLst>
                                    <p:cond delay="0"/>
                                  </p:stCondLst>
                                  <p:childTnLst>
                                    <p:animEffect transition="out" filter="checkerboard(across)">
                                      <p:cBhvr>
                                        <p:cTn id="732" dur="2000"/>
                                        <p:tgtEl>
                                          <p:spTgt spid="36"/>
                                        </p:tgtEl>
                                      </p:cBhvr>
                                    </p:animEffect>
                                    <p:set>
                                      <p:cBhvr>
                                        <p:cTn id="733" dur="1" fill="hold">
                                          <p:stCondLst>
                                            <p:cond delay="1999"/>
                                          </p:stCondLst>
                                        </p:cTn>
                                        <p:tgtEl>
                                          <p:spTgt spid="36"/>
                                        </p:tgtEl>
                                        <p:attrNameLst>
                                          <p:attrName>style.visibility</p:attrName>
                                        </p:attrNameLst>
                                      </p:cBhvr>
                                      <p:to>
                                        <p:strVal val="hidden"/>
                                      </p:to>
                                    </p:set>
                                  </p:childTnLst>
                                </p:cTn>
                              </p:par>
                              <p:par>
                                <p:cTn id="734" presetID="5" presetClass="exit" presetSubtype="10" fill="hold" grpId="3" nodeType="withEffect">
                                  <p:stCondLst>
                                    <p:cond delay="0"/>
                                  </p:stCondLst>
                                  <p:childTnLst>
                                    <p:animEffect transition="out" filter="checkerboard(across)">
                                      <p:cBhvr>
                                        <p:cTn id="735" dur="2000"/>
                                        <p:tgtEl>
                                          <p:spTgt spid="37"/>
                                        </p:tgtEl>
                                      </p:cBhvr>
                                    </p:animEffect>
                                    <p:set>
                                      <p:cBhvr>
                                        <p:cTn id="736" dur="1" fill="hold">
                                          <p:stCondLst>
                                            <p:cond delay="1999"/>
                                          </p:stCondLst>
                                        </p:cTn>
                                        <p:tgtEl>
                                          <p:spTgt spid="37"/>
                                        </p:tgtEl>
                                        <p:attrNameLst>
                                          <p:attrName>style.visibility</p:attrName>
                                        </p:attrNameLst>
                                      </p:cBhvr>
                                      <p:to>
                                        <p:strVal val="hidden"/>
                                      </p:to>
                                    </p:set>
                                  </p:childTnLst>
                                </p:cTn>
                              </p:par>
                              <p:par>
                                <p:cTn id="737" presetID="5" presetClass="exit" presetSubtype="10" fill="hold" grpId="3" nodeType="withEffect">
                                  <p:stCondLst>
                                    <p:cond delay="0"/>
                                  </p:stCondLst>
                                  <p:childTnLst>
                                    <p:animEffect transition="out" filter="checkerboard(across)">
                                      <p:cBhvr>
                                        <p:cTn id="738" dur="2000"/>
                                        <p:tgtEl>
                                          <p:spTgt spid="38"/>
                                        </p:tgtEl>
                                      </p:cBhvr>
                                    </p:animEffect>
                                    <p:set>
                                      <p:cBhvr>
                                        <p:cTn id="739" dur="1" fill="hold">
                                          <p:stCondLst>
                                            <p:cond delay="1999"/>
                                          </p:stCondLst>
                                        </p:cTn>
                                        <p:tgtEl>
                                          <p:spTgt spid="38"/>
                                        </p:tgtEl>
                                        <p:attrNameLst>
                                          <p:attrName>style.visibility</p:attrName>
                                        </p:attrNameLst>
                                      </p:cBhvr>
                                      <p:to>
                                        <p:strVal val="hidden"/>
                                      </p:to>
                                    </p:set>
                                  </p:childTnLst>
                                </p:cTn>
                              </p:par>
                              <p:par>
                                <p:cTn id="740" presetID="5" presetClass="exit" presetSubtype="10" fill="hold" grpId="3" nodeType="withEffect">
                                  <p:stCondLst>
                                    <p:cond delay="0"/>
                                  </p:stCondLst>
                                  <p:childTnLst>
                                    <p:animEffect transition="out" filter="checkerboard(across)">
                                      <p:cBhvr>
                                        <p:cTn id="741" dur="2000"/>
                                        <p:tgtEl>
                                          <p:spTgt spid="39"/>
                                        </p:tgtEl>
                                      </p:cBhvr>
                                    </p:animEffect>
                                    <p:set>
                                      <p:cBhvr>
                                        <p:cTn id="742" dur="1" fill="hold">
                                          <p:stCondLst>
                                            <p:cond delay="1999"/>
                                          </p:stCondLst>
                                        </p:cTn>
                                        <p:tgtEl>
                                          <p:spTgt spid="39"/>
                                        </p:tgtEl>
                                        <p:attrNameLst>
                                          <p:attrName>style.visibility</p:attrName>
                                        </p:attrNameLst>
                                      </p:cBhvr>
                                      <p:to>
                                        <p:strVal val="hidden"/>
                                      </p:to>
                                    </p:set>
                                  </p:childTnLst>
                                </p:cTn>
                              </p:par>
                              <p:par>
                                <p:cTn id="743" presetID="5" presetClass="exit" presetSubtype="10" fill="hold" grpId="3" nodeType="withEffect">
                                  <p:stCondLst>
                                    <p:cond delay="0"/>
                                  </p:stCondLst>
                                  <p:childTnLst>
                                    <p:animEffect transition="out" filter="checkerboard(across)">
                                      <p:cBhvr>
                                        <p:cTn id="744" dur="2000"/>
                                        <p:tgtEl>
                                          <p:spTgt spid="40"/>
                                        </p:tgtEl>
                                      </p:cBhvr>
                                    </p:animEffect>
                                    <p:set>
                                      <p:cBhvr>
                                        <p:cTn id="745" dur="1" fill="hold">
                                          <p:stCondLst>
                                            <p:cond delay="1999"/>
                                          </p:stCondLst>
                                        </p:cTn>
                                        <p:tgtEl>
                                          <p:spTgt spid="40"/>
                                        </p:tgtEl>
                                        <p:attrNameLst>
                                          <p:attrName>style.visibility</p:attrName>
                                        </p:attrNameLst>
                                      </p:cBhvr>
                                      <p:to>
                                        <p:strVal val="hidden"/>
                                      </p:to>
                                    </p:set>
                                  </p:childTnLst>
                                </p:cTn>
                              </p:par>
                              <p:par>
                                <p:cTn id="746" presetID="5" presetClass="exit" presetSubtype="10" fill="hold" grpId="3" nodeType="withEffect">
                                  <p:stCondLst>
                                    <p:cond delay="0"/>
                                  </p:stCondLst>
                                  <p:childTnLst>
                                    <p:animEffect transition="out" filter="checkerboard(across)">
                                      <p:cBhvr>
                                        <p:cTn id="747" dur="2000"/>
                                        <p:tgtEl>
                                          <p:spTgt spid="41"/>
                                        </p:tgtEl>
                                      </p:cBhvr>
                                    </p:animEffect>
                                    <p:set>
                                      <p:cBhvr>
                                        <p:cTn id="748" dur="1" fill="hold">
                                          <p:stCondLst>
                                            <p:cond delay="1999"/>
                                          </p:stCondLst>
                                        </p:cTn>
                                        <p:tgtEl>
                                          <p:spTgt spid="41"/>
                                        </p:tgtEl>
                                        <p:attrNameLst>
                                          <p:attrName>style.visibility</p:attrName>
                                        </p:attrNameLst>
                                      </p:cBhvr>
                                      <p:to>
                                        <p:strVal val="hidden"/>
                                      </p:to>
                                    </p:set>
                                  </p:childTnLst>
                                </p:cTn>
                              </p:par>
                              <p:par>
                                <p:cTn id="749" presetID="5" presetClass="exit" presetSubtype="10" fill="hold" grpId="3" nodeType="withEffect">
                                  <p:stCondLst>
                                    <p:cond delay="0"/>
                                  </p:stCondLst>
                                  <p:childTnLst>
                                    <p:animEffect transition="out" filter="checkerboard(across)">
                                      <p:cBhvr>
                                        <p:cTn id="750" dur="2000"/>
                                        <p:tgtEl>
                                          <p:spTgt spid="42"/>
                                        </p:tgtEl>
                                      </p:cBhvr>
                                    </p:animEffect>
                                    <p:set>
                                      <p:cBhvr>
                                        <p:cTn id="751" dur="1" fill="hold">
                                          <p:stCondLst>
                                            <p:cond delay="1999"/>
                                          </p:stCondLst>
                                        </p:cTn>
                                        <p:tgtEl>
                                          <p:spTgt spid="42"/>
                                        </p:tgtEl>
                                        <p:attrNameLst>
                                          <p:attrName>style.visibility</p:attrName>
                                        </p:attrNameLst>
                                      </p:cBhvr>
                                      <p:to>
                                        <p:strVal val="hidden"/>
                                      </p:to>
                                    </p:set>
                                  </p:childTnLst>
                                </p:cTn>
                              </p:par>
                              <p:par>
                                <p:cTn id="752" presetID="5" presetClass="exit" presetSubtype="10" fill="hold" grpId="3" nodeType="withEffect">
                                  <p:stCondLst>
                                    <p:cond delay="0"/>
                                  </p:stCondLst>
                                  <p:childTnLst>
                                    <p:animEffect transition="out" filter="checkerboard(across)">
                                      <p:cBhvr>
                                        <p:cTn id="753" dur="2000"/>
                                        <p:tgtEl>
                                          <p:spTgt spid="43"/>
                                        </p:tgtEl>
                                      </p:cBhvr>
                                    </p:animEffect>
                                    <p:set>
                                      <p:cBhvr>
                                        <p:cTn id="754" dur="1" fill="hold">
                                          <p:stCondLst>
                                            <p:cond delay="1999"/>
                                          </p:stCondLst>
                                        </p:cTn>
                                        <p:tgtEl>
                                          <p:spTgt spid="43"/>
                                        </p:tgtEl>
                                        <p:attrNameLst>
                                          <p:attrName>style.visibility</p:attrName>
                                        </p:attrNameLst>
                                      </p:cBhvr>
                                      <p:to>
                                        <p:strVal val="hidden"/>
                                      </p:to>
                                    </p:set>
                                  </p:childTnLst>
                                </p:cTn>
                              </p:par>
                              <p:par>
                                <p:cTn id="755" presetID="5" presetClass="exit" presetSubtype="10" fill="hold" grpId="3" nodeType="withEffect">
                                  <p:stCondLst>
                                    <p:cond delay="0"/>
                                  </p:stCondLst>
                                  <p:childTnLst>
                                    <p:animEffect transition="out" filter="checkerboard(across)">
                                      <p:cBhvr>
                                        <p:cTn id="756" dur="2000"/>
                                        <p:tgtEl>
                                          <p:spTgt spid="44"/>
                                        </p:tgtEl>
                                      </p:cBhvr>
                                    </p:animEffect>
                                    <p:set>
                                      <p:cBhvr>
                                        <p:cTn id="757" dur="1" fill="hold">
                                          <p:stCondLst>
                                            <p:cond delay="1999"/>
                                          </p:stCondLst>
                                        </p:cTn>
                                        <p:tgtEl>
                                          <p:spTgt spid="44"/>
                                        </p:tgtEl>
                                        <p:attrNameLst>
                                          <p:attrName>style.visibility</p:attrName>
                                        </p:attrNameLst>
                                      </p:cBhvr>
                                      <p:to>
                                        <p:strVal val="hidden"/>
                                      </p:to>
                                    </p:set>
                                  </p:childTnLst>
                                </p:cTn>
                              </p:par>
                              <p:par>
                                <p:cTn id="758" presetID="5" presetClass="exit" presetSubtype="10" fill="hold" grpId="3" nodeType="withEffect">
                                  <p:stCondLst>
                                    <p:cond delay="0"/>
                                  </p:stCondLst>
                                  <p:childTnLst>
                                    <p:animEffect transition="out" filter="checkerboard(across)">
                                      <p:cBhvr>
                                        <p:cTn id="759" dur="2000"/>
                                        <p:tgtEl>
                                          <p:spTgt spid="45"/>
                                        </p:tgtEl>
                                      </p:cBhvr>
                                    </p:animEffect>
                                    <p:set>
                                      <p:cBhvr>
                                        <p:cTn id="760" dur="1" fill="hold">
                                          <p:stCondLst>
                                            <p:cond delay="1999"/>
                                          </p:stCondLst>
                                        </p:cTn>
                                        <p:tgtEl>
                                          <p:spTgt spid="45"/>
                                        </p:tgtEl>
                                        <p:attrNameLst>
                                          <p:attrName>style.visibility</p:attrName>
                                        </p:attrNameLst>
                                      </p:cBhvr>
                                      <p:to>
                                        <p:strVal val="hidden"/>
                                      </p:to>
                                    </p:set>
                                  </p:childTnLst>
                                </p:cTn>
                              </p:par>
                              <p:par>
                                <p:cTn id="761" presetID="5" presetClass="exit" presetSubtype="10" fill="hold" grpId="3" nodeType="withEffect">
                                  <p:stCondLst>
                                    <p:cond delay="0"/>
                                  </p:stCondLst>
                                  <p:childTnLst>
                                    <p:animEffect transition="out" filter="checkerboard(across)">
                                      <p:cBhvr>
                                        <p:cTn id="762" dur="2000"/>
                                        <p:tgtEl>
                                          <p:spTgt spid="46"/>
                                        </p:tgtEl>
                                      </p:cBhvr>
                                    </p:animEffect>
                                    <p:set>
                                      <p:cBhvr>
                                        <p:cTn id="763" dur="1" fill="hold">
                                          <p:stCondLst>
                                            <p:cond delay="1999"/>
                                          </p:stCondLst>
                                        </p:cTn>
                                        <p:tgtEl>
                                          <p:spTgt spid="46"/>
                                        </p:tgtEl>
                                        <p:attrNameLst>
                                          <p:attrName>style.visibility</p:attrName>
                                        </p:attrNameLst>
                                      </p:cBhvr>
                                      <p:to>
                                        <p:strVal val="hidden"/>
                                      </p:to>
                                    </p:set>
                                  </p:childTnLst>
                                </p:cTn>
                              </p:par>
                              <p:par>
                                <p:cTn id="764" presetID="5" presetClass="exit" presetSubtype="10" fill="hold" grpId="3" nodeType="withEffect">
                                  <p:stCondLst>
                                    <p:cond delay="0"/>
                                  </p:stCondLst>
                                  <p:childTnLst>
                                    <p:animEffect transition="out" filter="checkerboard(across)">
                                      <p:cBhvr>
                                        <p:cTn id="765" dur="2000"/>
                                        <p:tgtEl>
                                          <p:spTgt spid="47"/>
                                        </p:tgtEl>
                                      </p:cBhvr>
                                    </p:animEffect>
                                    <p:set>
                                      <p:cBhvr>
                                        <p:cTn id="766" dur="1" fill="hold">
                                          <p:stCondLst>
                                            <p:cond delay="1999"/>
                                          </p:stCondLst>
                                        </p:cTn>
                                        <p:tgtEl>
                                          <p:spTgt spid="47"/>
                                        </p:tgtEl>
                                        <p:attrNameLst>
                                          <p:attrName>style.visibility</p:attrName>
                                        </p:attrNameLst>
                                      </p:cBhvr>
                                      <p:to>
                                        <p:strVal val="hidden"/>
                                      </p:to>
                                    </p:set>
                                  </p:childTnLst>
                                </p:cTn>
                              </p:par>
                              <p:par>
                                <p:cTn id="767" presetID="5" presetClass="exit" presetSubtype="10" fill="hold" grpId="3" nodeType="withEffect">
                                  <p:stCondLst>
                                    <p:cond delay="0"/>
                                  </p:stCondLst>
                                  <p:childTnLst>
                                    <p:animEffect transition="out" filter="checkerboard(across)">
                                      <p:cBhvr>
                                        <p:cTn id="768" dur="2000"/>
                                        <p:tgtEl>
                                          <p:spTgt spid="48"/>
                                        </p:tgtEl>
                                      </p:cBhvr>
                                    </p:animEffect>
                                    <p:set>
                                      <p:cBhvr>
                                        <p:cTn id="769" dur="1" fill="hold">
                                          <p:stCondLst>
                                            <p:cond delay="1999"/>
                                          </p:stCondLst>
                                        </p:cTn>
                                        <p:tgtEl>
                                          <p:spTgt spid="48"/>
                                        </p:tgtEl>
                                        <p:attrNameLst>
                                          <p:attrName>style.visibility</p:attrName>
                                        </p:attrNameLst>
                                      </p:cBhvr>
                                      <p:to>
                                        <p:strVal val="hidden"/>
                                      </p:to>
                                    </p:set>
                                  </p:childTnLst>
                                </p:cTn>
                              </p:par>
                              <p:par>
                                <p:cTn id="770" presetID="5" presetClass="exit" presetSubtype="10" fill="hold" grpId="3" nodeType="withEffect">
                                  <p:stCondLst>
                                    <p:cond delay="0"/>
                                  </p:stCondLst>
                                  <p:childTnLst>
                                    <p:animEffect transition="out" filter="checkerboard(across)">
                                      <p:cBhvr>
                                        <p:cTn id="771" dur="2000"/>
                                        <p:tgtEl>
                                          <p:spTgt spid="49"/>
                                        </p:tgtEl>
                                      </p:cBhvr>
                                    </p:animEffect>
                                    <p:set>
                                      <p:cBhvr>
                                        <p:cTn id="772" dur="1" fill="hold">
                                          <p:stCondLst>
                                            <p:cond delay="1999"/>
                                          </p:stCondLst>
                                        </p:cTn>
                                        <p:tgtEl>
                                          <p:spTgt spid="49"/>
                                        </p:tgtEl>
                                        <p:attrNameLst>
                                          <p:attrName>style.visibility</p:attrName>
                                        </p:attrNameLst>
                                      </p:cBhvr>
                                      <p:to>
                                        <p:strVal val="hidden"/>
                                      </p:to>
                                    </p:set>
                                  </p:childTnLst>
                                </p:cTn>
                              </p:par>
                              <p:par>
                                <p:cTn id="773" presetID="5" presetClass="exit" presetSubtype="10" fill="hold" grpId="3" nodeType="withEffect">
                                  <p:stCondLst>
                                    <p:cond delay="0"/>
                                  </p:stCondLst>
                                  <p:childTnLst>
                                    <p:animEffect transition="out" filter="checkerboard(across)">
                                      <p:cBhvr>
                                        <p:cTn id="774" dur="2000"/>
                                        <p:tgtEl>
                                          <p:spTgt spid="50"/>
                                        </p:tgtEl>
                                      </p:cBhvr>
                                    </p:animEffect>
                                    <p:set>
                                      <p:cBhvr>
                                        <p:cTn id="775" dur="1" fill="hold">
                                          <p:stCondLst>
                                            <p:cond delay="1999"/>
                                          </p:stCondLst>
                                        </p:cTn>
                                        <p:tgtEl>
                                          <p:spTgt spid="50"/>
                                        </p:tgtEl>
                                        <p:attrNameLst>
                                          <p:attrName>style.visibility</p:attrName>
                                        </p:attrNameLst>
                                      </p:cBhvr>
                                      <p:to>
                                        <p:strVal val="hidden"/>
                                      </p:to>
                                    </p:set>
                                  </p:childTnLst>
                                </p:cTn>
                              </p:par>
                              <p:par>
                                <p:cTn id="776" presetID="5" presetClass="exit" presetSubtype="10" fill="hold" grpId="3" nodeType="withEffect">
                                  <p:stCondLst>
                                    <p:cond delay="0"/>
                                  </p:stCondLst>
                                  <p:childTnLst>
                                    <p:animEffect transition="out" filter="checkerboard(across)">
                                      <p:cBhvr>
                                        <p:cTn id="777" dur="2000"/>
                                        <p:tgtEl>
                                          <p:spTgt spid="51"/>
                                        </p:tgtEl>
                                      </p:cBhvr>
                                    </p:animEffect>
                                    <p:set>
                                      <p:cBhvr>
                                        <p:cTn id="778" dur="1" fill="hold">
                                          <p:stCondLst>
                                            <p:cond delay="1999"/>
                                          </p:stCondLst>
                                        </p:cTn>
                                        <p:tgtEl>
                                          <p:spTgt spid="51"/>
                                        </p:tgtEl>
                                        <p:attrNameLst>
                                          <p:attrName>style.visibility</p:attrName>
                                        </p:attrNameLst>
                                      </p:cBhvr>
                                      <p:to>
                                        <p:strVal val="hidden"/>
                                      </p:to>
                                    </p:set>
                                  </p:childTnLst>
                                </p:cTn>
                              </p:par>
                              <p:par>
                                <p:cTn id="779" presetID="5" presetClass="exit" presetSubtype="10" fill="hold" grpId="3" nodeType="withEffect">
                                  <p:stCondLst>
                                    <p:cond delay="0"/>
                                  </p:stCondLst>
                                  <p:childTnLst>
                                    <p:animEffect transition="out" filter="checkerboard(across)">
                                      <p:cBhvr>
                                        <p:cTn id="780" dur="2000"/>
                                        <p:tgtEl>
                                          <p:spTgt spid="52"/>
                                        </p:tgtEl>
                                      </p:cBhvr>
                                    </p:animEffect>
                                    <p:set>
                                      <p:cBhvr>
                                        <p:cTn id="781" dur="1" fill="hold">
                                          <p:stCondLst>
                                            <p:cond delay="1999"/>
                                          </p:stCondLst>
                                        </p:cTn>
                                        <p:tgtEl>
                                          <p:spTgt spid="52"/>
                                        </p:tgtEl>
                                        <p:attrNameLst>
                                          <p:attrName>style.visibility</p:attrName>
                                        </p:attrNameLst>
                                      </p:cBhvr>
                                      <p:to>
                                        <p:strVal val="hidden"/>
                                      </p:to>
                                    </p:set>
                                  </p:childTnLst>
                                </p:cTn>
                              </p:par>
                              <p:par>
                                <p:cTn id="782" presetID="5" presetClass="exit" presetSubtype="10" fill="hold" grpId="3" nodeType="withEffect">
                                  <p:stCondLst>
                                    <p:cond delay="0"/>
                                  </p:stCondLst>
                                  <p:childTnLst>
                                    <p:animEffect transition="out" filter="checkerboard(across)">
                                      <p:cBhvr>
                                        <p:cTn id="783" dur="2000"/>
                                        <p:tgtEl>
                                          <p:spTgt spid="53"/>
                                        </p:tgtEl>
                                      </p:cBhvr>
                                    </p:animEffect>
                                    <p:set>
                                      <p:cBhvr>
                                        <p:cTn id="784" dur="1" fill="hold">
                                          <p:stCondLst>
                                            <p:cond delay="1999"/>
                                          </p:stCondLst>
                                        </p:cTn>
                                        <p:tgtEl>
                                          <p:spTgt spid="53"/>
                                        </p:tgtEl>
                                        <p:attrNameLst>
                                          <p:attrName>style.visibility</p:attrName>
                                        </p:attrNameLst>
                                      </p:cBhvr>
                                      <p:to>
                                        <p:strVal val="hidden"/>
                                      </p:to>
                                    </p:set>
                                  </p:childTnLst>
                                </p:cTn>
                              </p:par>
                              <p:par>
                                <p:cTn id="785" presetID="5" presetClass="exit" presetSubtype="10" fill="hold" grpId="3" nodeType="withEffect">
                                  <p:stCondLst>
                                    <p:cond delay="0"/>
                                  </p:stCondLst>
                                  <p:childTnLst>
                                    <p:animEffect transition="out" filter="checkerboard(across)">
                                      <p:cBhvr>
                                        <p:cTn id="786" dur="2000"/>
                                        <p:tgtEl>
                                          <p:spTgt spid="54"/>
                                        </p:tgtEl>
                                      </p:cBhvr>
                                    </p:animEffect>
                                    <p:set>
                                      <p:cBhvr>
                                        <p:cTn id="787" dur="1" fill="hold">
                                          <p:stCondLst>
                                            <p:cond delay="1999"/>
                                          </p:stCondLst>
                                        </p:cTn>
                                        <p:tgtEl>
                                          <p:spTgt spid="54"/>
                                        </p:tgtEl>
                                        <p:attrNameLst>
                                          <p:attrName>style.visibility</p:attrName>
                                        </p:attrNameLst>
                                      </p:cBhvr>
                                      <p:to>
                                        <p:strVal val="hidden"/>
                                      </p:to>
                                    </p:set>
                                  </p:childTnLst>
                                </p:cTn>
                              </p:par>
                              <p:par>
                                <p:cTn id="788" presetID="23" presetClass="entr" presetSubtype="288" fill="hold" nodeType="withEffect">
                                  <p:stCondLst>
                                    <p:cond delay="0"/>
                                  </p:stCondLst>
                                  <p:childTnLst>
                                    <p:set>
                                      <p:cBhvr>
                                        <p:cTn id="789" dur="1" fill="hold">
                                          <p:stCondLst>
                                            <p:cond delay="0"/>
                                          </p:stCondLst>
                                        </p:cTn>
                                        <p:tgtEl>
                                          <p:spTgt spid="2"/>
                                        </p:tgtEl>
                                        <p:attrNameLst>
                                          <p:attrName>style.visibility</p:attrName>
                                        </p:attrNameLst>
                                      </p:cBhvr>
                                      <p:to>
                                        <p:strVal val="visible"/>
                                      </p:to>
                                    </p:set>
                                    <p:anim calcmode="lin" valueType="num">
                                      <p:cBhvr>
                                        <p:cTn id="790" dur="2000" fill="hold"/>
                                        <p:tgtEl>
                                          <p:spTgt spid="2"/>
                                        </p:tgtEl>
                                        <p:attrNameLst>
                                          <p:attrName>ppt_w</p:attrName>
                                        </p:attrNameLst>
                                      </p:cBhvr>
                                      <p:tavLst>
                                        <p:tav tm="0">
                                          <p:val>
                                            <p:strVal val="4/3*#ppt_w"/>
                                          </p:val>
                                        </p:tav>
                                        <p:tav tm="100000">
                                          <p:val>
                                            <p:strVal val="#ppt_w"/>
                                          </p:val>
                                        </p:tav>
                                      </p:tavLst>
                                    </p:anim>
                                    <p:anim calcmode="lin" valueType="num">
                                      <p:cBhvr>
                                        <p:cTn id="791" dur="2000" fill="hold"/>
                                        <p:tgtEl>
                                          <p:spTgt spid="2"/>
                                        </p:tgtEl>
                                        <p:attrNameLst>
                                          <p:attrName>ppt_h</p:attrName>
                                        </p:attrNameLst>
                                      </p:cBhvr>
                                      <p:tavLst>
                                        <p:tav tm="0">
                                          <p:val>
                                            <p:strVal val="4/3*#ppt_h"/>
                                          </p:val>
                                        </p:tav>
                                        <p:tav tm="100000">
                                          <p:val>
                                            <p:strVal val="#ppt_h"/>
                                          </p:val>
                                        </p:tav>
                                      </p:tavLst>
                                    </p:anim>
                                  </p:childTnLst>
                                </p:cTn>
                              </p:par>
                              <p:par>
                                <p:cTn id="792" presetID="16" presetClass="entr" presetSubtype="37" fill="hold" nodeType="withEffect">
                                  <p:stCondLst>
                                    <p:cond delay="0"/>
                                  </p:stCondLst>
                                  <p:childTnLst>
                                    <p:set>
                                      <p:cBhvr>
                                        <p:cTn id="793" dur="1" fill="hold">
                                          <p:stCondLst>
                                            <p:cond delay="0"/>
                                          </p:stCondLst>
                                        </p:cTn>
                                        <p:tgtEl>
                                          <p:spTgt spid="2"/>
                                        </p:tgtEl>
                                        <p:attrNameLst>
                                          <p:attrName>style.visibility</p:attrName>
                                        </p:attrNameLst>
                                      </p:cBhvr>
                                      <p:to>
                                        <p:strVal val="visible"/>
                                      </p:to>
                                    </p:set>
                                    <p:animEffect transition="in" filter="barn(outVertical)">
                                      <p:cBhvr>
                                        <p:cTn id="79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P spid="49" grpId="1" animBg="1"/>
      <p:bldP spid="49" grpId="2" animBg="1"/>
      <p:bldP spid="49" grpId="3" animBg="1"/>
      <p:bldP spid="49" grpId="4" animBg="1"/>
      <p:bldP spid="50" grpId="0" animBg="1"/>
      <p:bldP spid="50" grpId="1" animBg="1"/>
      <p:bldP spid="50" grpId="2" animBg="1"/>
      <p:bldP spid="50" grpId="3" animBg="1"/>
      <p:bldP spid="50" grpId="4" animBg="1"/>
      <p:bldP spid="51" grpId="0" animBg="1"/>
      <p:bldP spid="51" grpId="1" animBg="1"/>
      <p:bldP spid="51" grpId="2" animBg="1"/>
      <p:bldP spid="51" grpId="3" animBg="1"/>
      <p:bldP spid="51" grpId="4" animBg="1"/>
      <p:bldP spid="52" grpId="0" animBg="1"/>
      <p:bldP spid="52" grpId="1" animBg="1"/>
      <p:bldP spid="52" grpId="2" animBg="1"/>
      <p:bldP spid="52" grpId="3" animBg="1"/>
      <p:bldP spid="52" grpId="4" animBg="1"/>
      <p:bldP spid="53" grpId="0" animBg="1"/>
      <p:bldP spid="53" grpId="1" animBg="1"/>
      <p:bldP spid="53" grpId="2" animBg="1"/>
      <p:bldP spid="53" grpId="3" animBg="1"/>
      <p:bldP spid="53" grpId="4" animBg="1"/>
      <p:bldP spid="54" grpId="0" animBg="1"/>
      <p:bldP spid="54" grpId="1" animBg="1"/>
      <p:bldP spid="54" grpId="2" animBg="1"/>
      <p:bldP spid="54" grpId="3" animBg="1"/>
      <p:bldP spid="54" grpId="4" animBg="1"/>
      <p:bldP spid="5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RLx20-x2000030.2L.jpg"/>
          <p:cNvPicPr>
            <a:picLocks noGrp="1" noChangeAspect="1"/>
          </p:cNvPicPr>
          <p:nvPr isPhoto="1"/>
        </p:nvPicPr>
        <p:blipFill>
          <a:blip r:embed="rId2">
            <a:lum/>
          </a:blip>
          <a:stretch>
            <a:fillRect/>
          </a:stretch>
        </p:blipFill>
        <p:spPr>
          <a:xfrm>
            <a:off x="2287589" y="0"/>
            <a:ext cx="4568825" cy="5143500"/>
          </a:xfrm>
          <a:prstGeom prst="rect">
            <a:avLst/>
          </a:prstGeom>
          <a:noFill/>
          <a:ln>
            <a:noFill/>
          </a:ln>
        </p:spPr>
      </p:pic>
      <p:sp>
        <p:nvSpPr>
          <p:cNvPr id="3" name="2 Rectángulo"/>
          <p:cNvSpPr/>
          <p:nvPr/>
        </p:nvSpPr>
        <p:spPr>
          <a:xfrm>
            <a:off x="0" y="0"/>
            <a:ext cx="285720" cy="5143500"/>
          </a:xfrm>
          <a:prstGeom prst="rect">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85752" y="0"/>
            <a:ext cx="214250" cy="5143500"/>
          </a:xfrm>
          <a:prstGeom prst="rect">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500034" y="0"/>
            <a:ext cx="285720" cy="5143500"/>
          </a:xfrm>
          <a:prstGeom prst="rect">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785786" y="0"/>
            <a:ext cx="214250" cy="5143500"/>
          </a:xfrm>
          <a:prstGeom prst="rect">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1000100" y="0"/>
            <a:ext cx="214250" cy="5143500"/>
          </a:xfrm>
          <a:prstGeom prst="rect">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1214414" y="0"/>
            <a:ext cx="214250" cy="5143500"/>
          </a:xfrm>
          <a:prstGeom prst="rect">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1428728" y="0"/>
            <a:ext cx="214250" cy="5143500"/>
          </a:xfrm>
          <a:prstGeom prst="rect">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1643042" y="0"/>
            <a:ext cx="214250" cy="5143500"/>
          </a:xfrm>
          <a:prstGeom prst="rect">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1857356" y="0"/>
            <a:ext cx="214250" cy="5143500"/>
          </a:xfrm>
          <a:prstGeom prst="rect">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2071670" y="0"/>
            <a:ext cx="214250" cy="5143500"/>
          </a:xfrm>
          <a:prstGeom prst="rect">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6858080" y="0"/>
            <a:ext cx="285720" cy="5143500"/>
          </a:xfrm>
          <a:prstGeom prst="rect">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7143832" y="0"/>
            <a:ext cx="214250" cy="5143500"/>
          </a:xfrm>
          <a:prstGeom prst="rect">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7358114" y="0"/>
            <a:ext cx="285720" cy="5143500"/>
          </a:xfrm>
          <a:prstGeom prst="rect">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7643866" y="0"/>
            <a:ext cx="214250" cy="5143500"/>
          </a:xfrm>
          <a:prstGeom prst="rect">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Rectángulo"/>
          <p:cNvSpPr/>
          <p:nvPr/>
        </p:nvSpPr>
        <p:spPr>
          <a:xfrm>
            <a:off x="7858180" y="0"/>
            <a:ext cx="214250" cy="5143500"/>
          </a:xfrm>
          <a:prstGeom prst="rect">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Rectángulo"/>
          <p:cNvSpPr/>
          <p:nvPr/>
        </p:nvSpPr>
        <p:spPr>
          <a:xfrm>
            <a:off x="8072494" y="0"/>
            <a:ext cx="214250" cy="5143500"/>
          </a:xfrm>
          <a:prstGeom prst="rect">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Rectángulo"/>
          <p:cNvSpPr/>
          <p:nvPr/>
        </p:nvSpPr>
        <p:spPr>
          <a:xfrm>
            <a:off x="8286808" y="0"/>
            <a:ext cx="214250" cy="5143500"/>
          </a:xfrm>
          <a:prstGeom prst="rect">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0" name="19 Rectángulo"/>
          <p:cNvSpPr/>
          <p:nvPr/>
        </p:nvSpPr>
        <p:spPr>
          <a:xfrm>
            <a:off x="8501122" y="0"/>
            <a:ext cx="214250" cy="5143500"/>
          </a:xfrm>
          <a:prstGeom prst="rect">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1" name="20 Rectángulo"/>
          <p:cNvSpPr/>
          <p:nvPr/>
        </p:nvSpPr>
        <p:spPr>
          <a:xfrm>
            <a:off x="8715436" y="0"/>
            <a:ext cx="214250" cy="5143500"/>
          </a:xfrm>
          <a:prstGeom prst="rect">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2" name="21 Rectángulo"/>
          <p:cNvSpPr/>
          <p:nvPr/>
        </p:nvSpPr>
        <p:spPr>
          <a:xfrm>
            <a:off x="8929750" y="0"/>
            <a:ext cx="214250" cy="5143500"/>
          </a:xfrm>
          <a:prstGeom prst="rect">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3" name="22 Rectángulo"/>
          <p:cNvSpPr/>
          <p:nvPr/>
        </p:nvSpPr>
        <p:spPr>
          <a:xfrm>
            <a:off x="-928726" y="-642960"/>
            <a:ext cx="10287072" cy="6429420"/>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47"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3000"/>
                                        <p:tgtEl>
                                          <p:spTgt spid="2"/>
                                        </p:tgtEl>
                                      </p:cBhvr>
                                    </p:animEffec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ptee-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Cheurón"/>
          <p:cNvSpPr/>
          <p:nvPr/>
        </p:nvSpPr>
        <p:spPr>
          <a:xfrm>
            <a:off x="-189741" y="-71437"/>
            <a:ext cx="4532386" cy="5223866"/>
          </a:xfrm>
          <a:prstGeom prst="chevron">
            <a:avLst>
              <a:gd name="adj" fmla="val 93345"/>
            </a:avLst>
          </a:prstGeom>
          <a:blipFill dpi="0" rotWithShape="1">
            <a:blip r:embed="rId3">
              <a:duotone>
                <a:schemeClr val="accent5">
                  <a:shade val="45000"/>
                  <a:satMod val="135000"/>
                </a:schemeClr>
                <a:prstClr val="white"/>
              </a:duotone>
              <a:lum bright="-20000"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flipH="1">
            <a:off x="4367490" y="0"/>
            <a:ext cx="4776508" cy="5143500"/>
          </a:xfrm>
          <a:prstGeom prst="chevron">
            <a:avLst>
              <a:gd name="adj" fmla="val 92376"/>
            </a:avLst>
          </a:prstGeom>
          <a:blipFill dpi="0" rotWithShape="1">
            <a:blip r:embed="rId3">
              <a:duotone>
                <a:schemeClr val="accent5">
                  <a:shade val="45000"/>
                  <a:satMod val="135000"/>
                </a:schemeClr>
                <a:prstClr val="white"/>
              </a:duotone>
              <a:lum bright="-20000"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flipH="1">
            <a:off x="5214942" y="0"/>
            <a:ext cx="3929057" cy="5143500"/>
          </a:xfrm>
          <a:prstGeom prst="chevron">
            <a:avLst>
              <a:gd name="adj" fmla="val 92277"/>
            </a:avLst>
          </a:prstGeom>
          <a:blipFill dpi="0" rotWithShape="1">
            <a:blip r:embed="rId3">
              <a:duotone>
                <a:schemeClr val="accent5">
                  <a:shade val="45000"/>
                  <a:satMod val="135000"/>
                </a:schemeClr>
                <a:prstClr val="white"/>
              </a:duotone>
              <a:lum bright="-20000"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158115" y="-71437"/>
            <a:ext cx="3776984" cy="5223866"/>
          </a:xfrm>
          <a:prstGeom prst="chevron">
            <a:avLst>
              <a:gd name="adj" fmla="val 92778"/>
            </a:avLst>
          </a:prstGeom>
          <a:blipFill dpi="0" rotWithShape="1">
            <a:blip r:embed="rId3">
              <a:duotone>
                <a:schemeClr val="accent5">
                  <a:shade val="45000"/>
                  <a:satMod val="135000"/>
                </a:schemeClr>
                <a:prstClr val="white"/>
              </a:duotone>
              <a:lum bright="-20000"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flipH="1">
            <a:off x="5985351" y="0"/>
            <a:ext cx="3158647" cy="5143500"/>
          </a:xfrm>
          <a:prstGeom prst="chevron">
            <a:avLst>
              <a:gd name="adj" fmla="val 91466"/>
            </a:avLst>
          </a:prstGeom>
          <a:blipFill dpi="0" rotWithShape="1">
            <a:blip r:embed="rId3">
              <a:duotone>
                <a:schemeClr val="accent5">
                  <a:shade val="45000"/>
                  <a:satMod val="135000"/>
                </a:schemeClr>
                <a:prstClr val="white"/>
              </a:duotone>
              <a:lum bright="-20000"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flipH="1">
            <a:off x="6447595" y="0"/>
            <a:ext cx="2696402" cy="5143500"/>
          </a:xfrm>
          <a:prstGeom prst="chevron">
            <a:avLst>
              <a:gd name="adj" fmla="val 90226"/>
            </a:avLst>
          </a:prstGeom>
          <a:blipFill dpi="0" rotWithShape="1">
            <a:blip r:embed="rId3">
              <a:duotone>
                <a:schemeClr val="accent5">
                  <a:shade val="45000"/>
                  <a:satMod val="135000"/>
                </a:schemeClr>
                <a:prstClr val="white"/>
              </a:duotone>
              <a:lum bright="-20000"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129368" y="-71437"/>
            <a:ext cx="3090253" cy="5223866"/>
          </a:xfrm>
          <a:prstGeom prst="chevron">
            <a:avLst>
              <a:gd name="adj" fmla="val 91324"/>
            </a:avLst>
          </a:prstGeom>
          <a:blipFill dpi="0" rotWithShape="1">
            <a:blip r:embed="rId3">
              <a:duotone>
                <a:schemeClr val="accent5">
                  <a:shade val="45000"/>
                  <a:satMod val="135000"/>
                </a:schemeClr>
                <a:prstClr val="white"/>
              </a:duotone>
              <a:lum bright="-20000"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109245" y="-71437"/>
            <a:ext cx="2609543" cy="5223866"/>
          </a:xfrm>
          <a:prstGeom prst="chevron">
            <a:avLst>
              <a:gd name="adj" fmla="val 91324"/>
            </a:avLst>
          </a:prstGeom>
          <a:blipFill dpi="0" rotWithShape="1">
            <a:blip r:embed="rId3">
              <a:duotone>
                <a:schemeClr val="accent5">
                  <a:shade val="45000"/>
                  <a:satMod val="135000"/>
                </a:schemeClr>
                <a:prstClr val="white"/>
              </a:duotone>
              <a:lum bright="-20000"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flipH="1">
            <a:off x="7140967" y="0"/>
            <a:ext cx="2003032" cy="5143500"/>
          </a:xfrm>
          <a:prstGeom prst="chevron">
            <a:avLst>
              <a:gd name="adj" fmla="val 90226"/>
            </a:avLst>
          </a:prstGeom>
          <a:blipFill dpi="0" rotWithShape="1">
            <a:blip r:embed="rId3">
              <a:duotone>
                <a:schemeClr val="accent5">
                  <a:shade val="45000"/>
                  <a:satMod val="135000"/>
                </a:schemeClr>
                <a:prstClr val="white"/>
              </a:duotone>
              <a:lum bright="-20000"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a:off x="-91995" y="-71437"/>
            <a:ext cx="2197505" cy="5223866"/>
          </a:xfrm>
          <a:prstGeom prst="chevron">
            <a:avLst>
              <a:gd name="adj" fmla="val 91324"/>
            </a:avLst>
          </a:prstGeom>
          <a:blipFill dpi="0" rotWithShape="1">
            <a:blip r:embed="rId3">
              <a:duotone>
                <a:schemeClr val="accent5">
                  <a:shade val="45000"/>
                  <a:satMod val="135000"/>
                </a:schemeClr>
                <a:prstClr val="white"/>
              </a:duotone>
              <a:lum bright="-20000"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flipH="1">
            <a:off x="7680252" y="0"/>
            <a:ext cx="1463745" cy="5143500"/>
          </a:xfrm>
          <a:prstGeom prst="chevron">
            <a:avLst>
              <a:gd name="adj" fmla="val 86748"/>
            </a:avLst>
          </a:prstGeom>
          <a:blipFill dpi="0" rotWithShape="1">
            <a:blip r:embed="rId3">
              <a:duotone>
                <a:schemeClr val="accent5">
                  <a:shade val="45000"/>
                  <a:satMod val="135000"/>
                </a:schemeClr>
                <a:prstClr val="white"/>
              </a:duotone>
              <a:lum bright="-20000"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68995" y="-71437"/>
            <a:ext cx="1648120" cy="5223866"/>
          </a:xfrm>
          <a:prstGeom prst="chevron">
            <a:avLst>
              <a:gd name="adj" fmla="val 91324"/>
            </a:avLst>
          </a:prstGeom>
          <a:blipFill dpi="0" rotWithShape="1">
            <a:blip r:embed="rId3">
              <a:duotone>
                <a:schemeClr val="accent5">
                  <a:shade val="45000"/>
                  <a:satMod val="135000"/>
                </a:schemeClr>
                <a:prstClr val="white"/>
              </a:duotone>
              <a:lum bright="-20000"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a:off x="-54620" y="-71437"/>
            <a:ext cx="1304726" cy="5223866"/>
          </a:xfrm>
          <a:prstGeom prst="chevron">
            <a:avLst>
              <a:gd name="adj" fmla="val 89920"/>
            </a:avLst>
          </a:prstGeom>
          <a:blipFill dpi="0" rotWithShape="1">
            <a:blip r:embed="rId3">
              <a:duotone>
                <a:schemeClr val="accent5">
                  <a:shade val="45000"/>
                  <a:satMod val="135000"/>
                </a:schemeClr>
                <a:prstClr val="white"/>
              </a:duotone>
              <a:lum bright="-20000"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flipH="1">
            <a:off x="8065456" y="0"/>
            <a:ext cx="1078539" cy="5143500"/>
          </a:xfrm>
          <a:prstGeom prst="chevron">
            <a:avLst>
              <a:gd name="adj" fmla="val 84843"/>
            </a:avLst>
          </a:prstGeom>
          <a:blipFill dpi="0" rotWithShape="1">
            <a:blip r:embed="rId3">
              <a:duotone>
                <a:schemeClr val="accent5">
                  <a:shade val="45000"/>
                  <a:satMod val="135000"/>
                </a:schemeClr>
                <a:prstClr val="white"/>
              </a:duotone>
              <a:lum bright="-20000" contrast="40000"/>
            </a:blip>
            <a:srcRect/>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Rectángulo"/>
          <p:cNvSpPr/>
          <p:nvPr/>
        </p:nvSpPr>
        <p:spPr>
          <a:xfrm>
            <a:off x="-928726" y="-642960"/>
            <a:ext cx="10287072" cy="6429420"/>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2000" fill="hold"/>
                                        <p:tgtEl>
                                          <p:spTgt spid="10"/>
                                        </p:tgtEl>
                                        <p:attrNameLst>
                                          <p:attrName>ppt_x</p:attrName>
                                        </p:attrNameLst>
                                      </p:cBhvr>
                                      <p:tavLst>
                                        <p:tav tm="0">
                                          <p:val>
                                            <p:strVal val="1+#ppt_w/2"/>
                                          </p:val>
                                        </p:tav>
                                        <p:tav tm="100000">
                                          <p:val>
                                            <p:strVal val="#ppt_x"/>
                                          </p:val>
                                        </p:tav>
                                      </p:tavLst>
                                    </p:anim>
                                    <p:anim calcmode="lin" valueType="num">
                                      <p:cBhvr additive="base">
                                        <p:cTn id="18" dur="2000" fill="hold"/>
                                        <p:tgtEl>
                                          <p:spTgt spid="10"/>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1+#ppt_w/2"/>
                                          </p:val>
                                        </p:tav>
                                        <p:tav tm="100000">
                                          <p:val>
                                            <p:strVal val="#ppt_x"/>
                                          </p:val>
                                        </p:tav>
                                      </p:tavLst>
                                    </p:anim>
                                    <p:anim calcmode="lin" valueType="num">
                                      <p:cBhvr additive="base">
                                        <p:cTn id="22" dur="2000" fill="hold"/>
                                        <p:tgtEl>
                                          <p:spTgt spid="11"/>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1+#ppt_w/2"/>
                                          </p:val>
                                        </p:tav>
                                        <p:tav tm="100000">
                                          <p:val>
                                            <p:strVal val="#ppt_x"/>
                                          </p:val>
                                        </p:tav>
                                      </p:tavLst>
                                    </p:anim>
                                    <p:anim calcmode="lin" valueType="num">
                                      <p:cBhvr additive="base">
                                        <p:cTn id="26" dur="2000" fill="hold"/>
                                        <p:tgtEl>
                                          <p:spTgt spid="13"/>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1+#ppt_w/2"/>
                                          </p:val>
                                        </p:tav>
                                        <p:tav tm="100000">
                                          <p:val>
                                            <p:strVal val="#ppt_x"/>
                                          </p:val>
                                        </p:tav>
                                      </p:tavLst>
                                    </p:anim>
                                    <p:anim calcmode="lin" valueType="num">
                                      <p:cBhvr additive="base">
                                        <p:cTn id="30" dur="2000" fill="hold"/>
                                        <p:tgtEl>
                                          <p:spTgt spid="15"/>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2000" fill="hold"/>
                                        <p:tgtEl>
                                          <p:spTgt spid="5"/>
                                        </p:tgtEl>
                                        <p:attrNameLst>
                                          <p:attrName>ppt_x</p:attrName>
                                        </p:attrNameLst>
                                      </p:cBhvr>
                                      <p:tavLst>
                                        <p:tav tm="0">
                                          <p:val>
                                            <p:strVal val="0-#ppt_w/2"/>
                                          </p:val>
                                        </p:tav>
                                        <p:tav tm="100000">
                                          <p:val>
                                            <p:strVal val="#ppt_x"/>
                                          </p:val>
                                        </p:tav>
                                      </p:tavLst>
                                    </p:anim>
                                    <p:anim calcmode="lin" valueType="num">
                                      <p:cBhvr additive="base">
                                        <p:cTn id="38" dur="2000" fill="hold"/>
                                        <p:tgtEl>
                                          <p:spTgt spid="5"/>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2000" fill="hold"/>
                                        <p:tgtEl>
                                          <p:spTgt spid="6"/>
                                        </p:tgtEl>
                                        <p:attrNameLst>
                                          <p:attrName>ppt_x</p:attrName>
                                        </p:attrNameLst>
                                      </p:cBhvr>
                                      <p:tavLst>
                                        <p:tav tm="0">
                                          <p:val>
                                            <p:strVal val="0-#ppt_w/2"/>
                                          </p:val>
                                        </p:tav>
                                        <p:tav tm="100000">
                                          <p:val>
                                            <p:strVal val="#ppt_x"/>
                                          </p:val>
                                        </p:tav>
                                      </p:tavLst>
                                    </p:anim>
                                    <p:anim calcmode="lin" valueType="num">
                                      <p:cBhvr additive="base">
                                        <p:cTn id="42" dur="2000" fill="hold"/>
                                        <p:tgtEl>
                                          <p:spTgt spid="6"/>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2000" fill="hold"/>
                                        <p:tgtEl>
                                          <p:spTgt spid="8"/>
                                        </p:tgtEl>
                                        <p:attrNameLst>
                                          <p:attrName>ppt_x</p:attrName>
                                        </p:attrNameLst>
                                      </p:cBhvr>
                                      <p:tavLst>
                                        <p:tav tm="0">
                                          <p:val>
                                            <p:strVal val="0-#ppt_w/2"/>
                                          </p:val>
                                        </p:tav>
                                        <p:tav tm="100000">
                                          <p:val>
                                            <p:strVal val="#ppt_x"/>
                                          </p:val>
                                        </p:tav>
                                      </p:tavLst>
                                    </p:anim>
                                    <p:anim calcmode="lin" valueType="num">
                                      <p:cBhvr additive="base">
                                        <p:cTn id="46" dur="2000" fill="hold"/>
                                        <p:tgtEl>
                                          <p:spTgt spid="8"/>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2000" fill="hold"/>
                                        <p:tgtEl>
                                          <p:spTgt spid="9"/>
                                        </p:tgtEl>
                                        <p:attrNameLst>
                                          <p:attrName>ppt_x</p:attrName>
                                        </p:attrNameLst>
                                      </p:cBhvr>
                                      <p:tavLst>
                                        <p:tav tm="0">
                                          <p:val>
                                            <p:strVal val="0-#ppt_w/2"/>
                                          </p:val>
                                        </p:tav>
                                        <p:tav tm="100000">
                                          <p:val>
                                            <p:strVal val="#ppt_x"/>
                                          </p:val>
                                        </p:tav>
                                      </p:tavLst>
                                    </p:anim>
                                    <p:anim calcmode="lin" valueType="num">
                                      <p:cBhvr additive="base">
                                        <p:cTn id="50" dur="2000" fill="hold"/>
                                        <p:tgtEl>
                                          <p:spTgt spid="9"/>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2000" fill="hold"/>
                                        <p:tgtEl>
                                          <p:spTgt spid="12"/>
                                        </p:tgtEl>
                                        <p:attrNameLst>
                                          <p:attrName>ppt_x</p:attrName>
                                        </p:attrNameLst>
                                      </p:cBhvr>
                                      <p:tavLst>
                                        <p:tav tm="0">
                                          <p:val>
                                            <p:strVal val="0-#ppt_w/2"/>
                                          </p:val>
                                        </p:tav>
                                        <p:tav tm="100000">
                                          <p:val>
                                            <p:strVal val="#ppt_x"/>
                                          </p:val>
                                        </p:tav>
                                      </p:tavLst>
                                    </p:anim>
                                    <p:anim calcmode="lin" valueType="num">
                                      <p:cBhvr additive="base">
                                        <p:cTn id="54" dur="2000" fill="hold"/>
                                        <p:tgtEl>
                                          <p:spTgt spid="12"/>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4"/>
                                        </p:tgtEl>
                                        <p:attrNameLst>
                                          <p:attrName>style.visibility</p:attrName>
                                        </p:attrNameLst>
                                      </p:cBhvr>
                                      <p:to>
                                        <p:strVal val="visible"/>
                                      </p:to>
                                    </p:set>
                                    <p:anim calcmode="lin" valueType="num">
                                      <p:cBhvr additive="base">
                                        <p:cTn id="57" dur="2000" fill="hold"/>
                                        <p:tgtEl>
                                          <p:spTgt spid="14"/>
                                        </p:tgtEl>
                                        <p:attrNameLst>
                                          <p:attrName>ppt_x</p:attrName>
                                        </p:attrNameLst>
                                      </p:cBhvr>
                                      <p:tavLst>
                                        <p:tav tm="0">
                                          <p:val>
                                            <p:strVal val="0-#ppt_w/2"/>
                                          </p:val>
                                        </p:tav>
                                        <p:tav tm="100000">
                                          <p:val>
                                            <p:strVal val="#ppt_x"/>
                                          </p:val>
                                        </p:tav>
                                      </p:tavLst>
                                    </p:anim>
                                    <p:anim calcmode="lin" valueType="num">
                                      <p:cBhvr additive="base">
                                        <p:cTn id="58" dur="2000" fill="hold"/>
                                        <p:tgtEl>
                                          <p:spTgt spid="14"/>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childTnLst>
                          </p:cTn>
                        </p:par>
                        <p:par>
                          <p:cTn id="63" fill="hold">
                            <p:stCondLst>
                              <p:cond delay="2000"/>
                            </p:stCondLst>
                            <p:childTnLst>
                              <p:par>
                                <p:cTn id="64" presetID="2" presetClass="exit" presetSubtype="8" fill="hold" grpId="1" nodeType="afterEffect">
                                  <p:stCondLst>
                                    <p:cond delay="0"/>
                                  </p:stCondLst>
                                  <p:childTnLst>
                                    <p:anim calcmode="lin" valueType="num">
                                      <p:cBhvr additive="base">
                                        <p:cTn id="65" dur="2000"/>
                                        <p:tgtEl>
                                          <p:spTgt spid="5"/>
                                        </p:tgtEl>
                                        <p:attrNameLst>
                                          <p:attrName>ppt_x</p:attrName>
                                        </p:attrNameLst>
                                      </p:cBhvr>
                                      <p:tavLst>
                                        <p:tav tm="0">
                                          <p:val>
                                            <p:strVal val="ppt_x"/>
                                          </p:val>
                                        </p:tav>
                                        <p:tav tm="100000">
                                          <p:val>
                                            <p:strVal val="0-ppt_w/2"/>
                                          </p:val>
                                        </p:tav>
                                      </p:tavLst>
                                    </p:anim>
                                    <p:anim calcmode="lin" valueType="num">
                                      <p:cBhvr additive="base">
                                        <p:cTn id="66" dur="2000"/>
                                        <p:tgtEl>
                                          <p:spTgt spid="5"/>
                                        </p:tgtEl>
                                        <p:attrNameLst>
                                          <p:attrName>ppt_y</p:attrName>
                                        </p:attrNameLst>
                                      </p:cBhvr>
                                      <p:tavLst>
                                        <p:tav tm="0">
                                          <p:val>
                                            <p:strVal val="ppt_y"/>
                                          </p:val>
                                        </p:tav>
                                        <p:tav tm="100000">
                                          <p:val>
                                            <p:strVal val="ppt_y"/>
                                          </p:val>
                                        </p:tav>
                                      </p:tavLst>
                                    </p:anim>
                                    <p:set>
                                      <p:cBhvr>
                                        <p:cTn id="67" dur="1" fill="hold">
                                          <p:stCondLst>
                                            <p:cond delay="1999"/>
                                          </p:stCondLst>
                                        </p:cTn>
                                        <p:tgtEl>
                                          <p:spTgt spid="5"/>
                                        </p:tgtEl>
                                        <p:attrNameLst>
                                          <p:attrName>style.visibility</p:attrName>
                                        </p:attrNameLst>
                                      </p:cBhvr>
                                      <p:to>
                                        <p:strVal val="hidden"/>
                                      </p:to>
                                    </p:set>
                                  </p:childTnLst>
                                </p:cTn>
                              </p:par>
                              <p:par>
                                <p:cTn id="68" presetID="2" presetClass="exit" presetSubtype="8" fill="hold" nodeType="withEffect">
                                  <p:stCondLst>
                                    <p:cond delay="0"/>
                                  </p:stCondLst>
                                  <p:childTnLst>
                                    <p:anim calcmode="lin" valueType="num">
                                      <p:cBhvr additive="base">
                                        <p:cTn id="69" dur="2000"/>
                                        <p:tgtEl>
                                          <p:spTgt spid="6"/>
                                        </p:tgtEl>
                                        <p:attrNameLst>
                                          <p:attrName>ppt_x</p:attrName>
                                        </p:attrNameLst>
                                      </p:cBhvr>
                                      <p:tavLst>
                                        <p:tav tm="0">
                                          <p:val>
                                            <p:strVal val="ppt_x"/>
                                          </p:val>
                                        </p:tav>
                                        <p:tav tm="100000">
                                          <p:val>
                                            <p:strVal val="0-ppt_w/2"/>
                                          </p:val>
                                        </p:tav>
                                      </p:tavLst>
                                    </p:anim>
                                    <p:anim calcmode="lin" valueType="num">
                                      <p:cBhvr additive="base">
                                        <p:cTn id="70" dur="2000"/>
                                        <p:tgtEl>
                                          <p:spTgt spid="6"/>
                                        </p:tgtEl>
                                        <p:attrNameLst>
                                          <p:attrName>ppt_y</p:attrName>
                                        </p:attrNameLst>
                                      </p:cBhvr>
                                      <p:tavLst>
                                        <p:tav tm="0">
                                          <p:val>
                                            <p:strVal val="ppt_y"/>
                                          </p:val>
                                        </p:tav>
                                        <p:tav tm="100000">
                                          <p:val>
                                            <p:strVal val="ppt_y"/>
                                          </p:val>
                                        </p:tav>
                                      </p:tavLst>
                                    </p:anim>
                                    <p:set>
                                      <p:cBhvr>
                                        <p:cTn id="71" dur="1" fill="hold">
                                          <p:stCondLst>
                                            <p:cond delay="1999"/>
                                          </p:stCondLst>
                                        </p:cTn>
                                        <p:tgtEl>
                                          <p:spTgt spid="6"/>
                                        </p:tgtEl>
                                        <p:attrNameLst>
                                          <p:attrName>style.visibility</p:attrName>
                                        </p:attrNameLst>
                                      </p:cBhvr>
                                      <p:to>
                                        <p:strVal val="hidden"/>
                                      </p:to>
                                    </p:set>
                                  </p:childTnLst>
                                </p:cTn>
                              </p:par>
                              <p:par>
                                <p:cTn id="72" presetID="2" presetClass="exit" presetSubtype="8" fill="hold" nodeType="withEffect">
                                  <p:stCondLst>
                                    <p:cond delay="0"/>
                                  </p:stCondLst>
                                  <p:childTnLst>
                                    <p:anim calcmode="lin" valueType="num">
                                      <p:cBhvr additive="base">
                                        <p:cTn id="73" dur="2000"/>
                                        <p:tgtEl>
                                          <p:spTgt spid="8"/>
                                        </p:tgtEl>
                                        <p:attrNameLst>
                                          <p:attrName>ppt_x</p:attrName>
                                        </p:attrNameLst>
                                      </p:cBhvr>
                                      <p:tavLst>
                                        <p:tav tm="0">
                                          <p:val>
                                            <p:strVal val="ppt_x"/>
                                          </p:val>
                                        </p:tav>
                                        <p:tav tm="100000">
                                          <p:val>
                                            <p:strVal val="0-ppt_w/2"/>
                                          </p:val>
                                        </p:tav>
                                      </p:tavLst>
                                    </p:anim>
                                    <p:anim calcmode="lin" valueType="num">
                                      <p:cBhvr additive="base">
                                        <p:cTn id="74" dur="2000"/>
                                        <p:tgtEl>
                                          <p:spTgt spid="8"/>
                                        </p:tgtEl>
                                        <p:attrNameLst>
                                          <p:attrName>ppt_y</p:attrName>
                                        </p:attrNameLst>
                                      </p:cBhvr>
                                      <p:tavLst>
                                        <p:tav tm="0">
                                          <p:val>
                                            <p:strVal val="ppt_y"/>
                                          </p:val>
                                        </p:tav>
                                        <p:tav tm="100000">
                                          <p:val>
                                            <p:strVal val="ppt_y"/>
                                          </p:val>
                                        </p:tav>
                                      </p:tavLst>
                                    </p:anim>
                                    <p:set>
                                      <p:cBhvr>
                                        <p:cTn id="75" dur="1" fill="hold">
                                          <p:stCondLst>
                                            <p:cond delay="1999"/>
                                          </p:stCondLst>
                                        </p:cTn>
                                        <p:tgtEl>
                                          <p:spTgt spid="8"/>
                                        </p:tgtEl>
                                        <p:attrNameLst>
                                          <p:attrName>style.visibility</p:attrName>
                                        </p:attrNameLst>
                                      </p:cBhvr>
                                      <p:to>
                                        <p:strVal val="hidden"/>
                                      </p:to>
                                    </p:set>
                                  </p:childTnLst>
                                </p:cTn>
                              </p:par>
                              <p:par>
                                <p:cTn id="76" presetID="2" presetClass="exit" presetSubtype="8" fill="hold" nodeType="withEffect">
                                  <p:stCondLst>
                                    <p:cond delay="0"/>
                                  </p:stCondLst>
                                  <p:childTnLst>
                                    <p:anim calcmode="lin" valueType="num">
                                      <p:cBhvr additive="base">
                                        <p:cTn id="77" dur="2000"/>
                                        <p:tgtEl>
                                          <p:spTgt spid="9"/>
                                        </p:tgtEl>
                                        <p:attrNameLst>
                                          <p:attrName>ppt_x</p:attrName>
                                        </p:attrNameLst>
                                      </p:cBhvr>
                                      <p:tavLst>
                                        <p:tav tm="0">
                                          <p:val>
                                            <p:strVal val="ppt_x"/>
                                          </p:val>
                                        </p:tav>
                                        <p:tav tm="100000">
                                          <p:val>
                                            <p:strVal val="0-ppt_w/2"/>
                                          </p:val>
                                        </p:tav>
                                      </p:tavLst>
                                    </p:anim>
                                    <p:anim calcmode="lin" valueType="num">
                                      <p:cBhvr additive="base">
                                        <p:cTn id="78" dur="2000"/>
                                        <p:tgtEl>
                                          <p:spTgt spid="9"/>
                                        </p:tgtEl>
                                        <p:attrNameLst>
                                          <p:attrName>ppt_y</p:attrName>
                                        </p:attrNameLst>
                                      </p:cBhvr>
                                      <p:tavLst>
                                        <p:tav tm="0">
                                          <p:val>
                                            <p:strVal val="ppt_y"/>
                                          </p:val>
                                        </p:tav>
                                        <p:tav tm="100000">
                                          <p:val>
                                            <p:strVal val="ppt_y"/>
                                          </p:val>
                                        </p:tav>
                                      </p:tavLst>
                                    </p:anim>
                                    <p:set>
                                      <p:cBhvr>
                                        <p:cTn id="79" dur="1" fill="hold">
                                          <p:stCondLst>
                                            <p:cond delay="1999"/>
                                          </p:stCondLst>
                                        </p:cTn>
                                        <p:tgtEl>
                                          <p:spTgt spid="9"/>
                                        </p:tgtEl>
                                        <p:attrNameLst>
                                          <p:attrName>style.visibility</p:attrName>
                                        </p:attrNameLst>
                                      </p:cBhvr>
                                      <p:to>
                                        <p:strVal val="hidden"/>
                                      </p:to>
                                    </p:set>
                                  </p:childTnLst>
                                </p:cTn>
                              </p:par>
                              <p:par>
                                <p:cTn id="80" presetID="2" presetClass="exit" presetSubtype="8" fill="hold" nodeType="withEffect">
                                  <p:stCondLst>
                                    <p:cond delay="0"/>
                                  </p:stCondLst>
                                  <p:childTnLst>
                                    <p:anim calcmode="lin" valueType="num">
                                      <p:cBhvr additive="base">
                                        <p:cTn id="81" dur="2000"/>
                                        <p:tgtEl>
                                          <p:spTgt spid="12"/>
                                        </p:tgtEl>
                                        <p:attrNameLst>
                                          <p:attrName>ppt_x</p:attrName>
                                        </p:attrNameLst>
                                      </p:cBhvr>
                                      <p:tavLst>
                                        <p:tav tm="0">
                                          <p:val>
                                            <p:strVal val="ppt_x"/>
                                          </p:val>
                                        </p:tav>
                                        <p:tav tm="100000">
                                          <p:val>
                                            <p:strVal val="0-ppt_w/2"/>
                                          </p:val>
                                        </p:tav>
                                      </p:tavLst>
                                    </p:anim>
                                    <p:anim calcmode="lin" valueType="num">
                                      <p:cBhvr additive="base">
                                        <p:cTn id="82" dur="2000"/>
                                        <p:tgtEl>
                                          <p:spTgt spid="12"/>
                                        </p:tgtEl>
                                        <p:attrNameLst>
                                          <p:attrName>ppt_y</p:attrName>
                                        </p:attrNameLst>
                                      </p:cBhvr>
                                      <p:tavLst>
                                        <p:tav tm="0">
                                          <p:val>
                                            <p:strVal val="ppt_y"/>
                                          </p:val>
                                        </p:tav>
                                        <p:tav tm="100000">
                                          <p:val>
                                            <p:strVal val="ppt_y"/>
                                          </p:val>
                                        </p:tav>
                                      </p:tavLst>
                                    </p:anim>
                                    <p:set>
                                      <p:cBhvr>
                                        <p:cTn id="83" dur="1" fill="hold">
                                          <p:stCondLst>
                                            <p:cond delay="1999"/>
                                          </p:stCondLst>
                                        </p:cTn>
                                        <p:tgtEl>
                                          <p:spTgt spid="12"/>
                                        </p:tgtEl>
                                        <p:attrNameLst>
                                          <p:attrName>style.visibility</p:attrName>
                                        </p:attrNameLst>
                                      </p:cBhvr>
                                      <p:to>
                                        <p:strVal val="hidden"/>
                                      </p:to>
                                    </p:set>
                                  </p:childTnLst>
                                </p:cTn>
                              </p:par>
                              <p:par>
                                <p:cTn id="84" presetID="2" presetClass="exit" presetSubtype="8" fill="hold" nodeType="withEffect">
                                  <p:stCondLst>
                                    <p:cond delay="0"/>
                                  </p:stCondLst>
                                  <p:childTnLst>
                                    <p:anim calcmode="lin" valueType="num">
                                      <p:cBhvr additive="base">
                                        <p:cTn id="85" dur="2000"/>
                                        <p:tgtEl>
                                          <p:spTgt spid="14"/>
                                        </p:tgtEl>
                                        <p:attrNameLst>
                                          <p:attrName>ppt_x</p:attrName>
                                        </p:attrNameLst>
                                      </p:cBhvr>
                                      <p:tavLst>
                                        <p:tav tm="0">
                                          <p:val>
                                            <p:strVal val="ppt_x"/>
                                          </p:val>
                                        </p:tav>
                                        <p:tav tm="100000">
                                          <p:val>
                                            <p:strVal val="0-ppt_w/2"/>
                                          </p:val>
                                        </p:tav>
                                      </p:tavLst>
                                    </p:anim>
                                    <p:anim calcmode="lin" valueType="num">
                                      <p:cBhvr additive="base">
                                        <p:cTn id="86" dur="2000"/>
                                        <p:tgtEl>
                                          <p:spTgt spid="14"/>
                                        </p:tgtEl>
                                        <p:attrNameLst>
                                          <p:attrName>ppt_y</p:attrName>
                                        </p:attrNameLst>
                                      </p:cBhvr>
                                      <p:tavLst>
                                        <p:tav tm="0">
                                          <p:val>
                                            <p:strVal val="ppt_y"/>
                                          </p:val>
                                        </p:tav>
                                        <p:tav tm="100000">
                                          <p:val>
                                            <p:strVal val="ppt_y"/>
                                          </p:val>
                                        </p:tav>
                                      </p:tavLst>
                                    </p:anim>
                                    <p:set>
                                      <p:cBhvr>
                                        <p:cTn id="87" dur="1" fill="hold">
                                          <p:stCondLst>
                                            <p:cond delay="1999"/>
                                          </p:stCondLst>
                                        </p:cTn>
                                        <p:tgtEl>
                                          <p:spTgt spid="14"/>
                                        </p:tgtEl>
                                        <p:attrNameLst>
                                          <p:attrName>style.visibility</p:attrName>
                                        </p:attrNameLst>
                                      </p:cBhvr>
                                      <p:to>
                                        <p:strVal val="hidden"/>
                                      </p:to>
                                    </p:set>
                                  </p:childTnLst>
                                </p:cTn>
                              </p:par>
                              <p:par>
                                <p:cTn id="88" presetID="2" presetClass="exit" presetSubtype="8" fill="hold" nodeType="withEffect">
                                  <p:stCondLst>
                                    <p:cond delay="0"/>
                                  </p:stCondLst>
                                  <p:childTnLst>
                                    <p:anim calcmode="lin" valueType="num">
                                      <p:cBhvr additive="base">
                                        <p:cTn id="89" dur="2000"/>
                                        <p:tgtEl>
                                          <p:spTgt spid="17"/>
                                        </p:tgtEl>
                                        <p:attrNameLst>
                                          <p:attrName>ppt_x</p:attrName>
                                        </p:attrNameLst>
                                      </p:cBhvr>
                                      <p:tavLst>
                                        <p:tav tm="0">
                                          <p:val>
                                            <p:strVal val="ppt_x"/>
                                          </p:val>
                                        </p:tav>
                                        <p:tav tm="100000">
                                          <p:val>
                                            <p:strVal val="0-ppt_w/2"/>
                                          </p:val>
                                        </p:tav>
                                      </p:tavLst>
                                    </p:anim>
                                    <p:anim calcmode="lin" valueType="num">
                                      <p:cBhvr additive="base">
                                        <p:cTn id="90" dur="2000"/>
                                        <p:tgtEl>
                                          <p:spTgt spid="17"/>
                                        </p:tgtEl>
                                        <p:attrNameLst>
                                          <p:attrName>ppt_y</p:attrName>
                                        </p:attrNameLst>
                                      </p:cBhvr>
                                      <p:tavLst>
                                        <p:tav tm="0">
                                          <p:val>
                                            <p:strVal val="ppt_y"/>
                                          </p:val>
                                        </p:tav>
                                        <p:tav tm="100000">
                                          <p:val>
                                            <p:strVal val="ppt_y"/>
                                          </p:val>
                                        </p:tav>
                                      </p:tavLst>
                                    </p:anim>
                                    <p:set>
                                      <p:cBhvr>
                                        <p:cTn id="91" dur="1" fill="hold">
                                          <p:stCondLst>
                                            <p:cond delay="1999"/>
                                          </p:stCondLst>
                                        </p:cTn>
                                        <p:tgtEl>
                                          <p:spTgt spid="17"/>
                                        </p:tgtEl>
                                        <p:attrNameLst>
                                          <p:attrName>style.visibility</p:attrName>
                                        </p:attrNameLst>
                                      </p:cBhvr>
                                      <p:to>
                                        <p:strVal val="hidden"/>
                                      </p:to>
                                    </p:set>
                                  </p:childTnLst>
                                </p:cTn>
                              </p:par>
                              <p:par>
                                <p:cTn id="92" presetID="2" presetClass="exit" presetSubtype="2" fill="hold" grpId="1" nodeType="withEffect">
                                  <p:stCondLst>
                                    <p:cond delay="0"/>
                                  </p:stCondLst>
                                  <p:childTnLst>
                                    <p:anim calcmode="lin" valueType="num">
                                      <p:cBhvr additive="base">
                                        <p:cTn id="93" dur="2000"/>
                                        <p:tgtEl>
                                          <p:spTgt spid="4"/>
                                        </p:tgtEl>
                                        <p:attrNameLst>
                                          <p:attrName>ppt_x</p:attrName>
                                        </p:attrNameLst>
                                      </p:cBhvr>
                                      <p:tavLst>
                                        <p:tav tm="0">
                                          <p:val>
                                            <p:strVal val="ppt_x"/>
                                          </p:val>
                                        </p:tav>
                                        <p:tav tm="100000">
                                          <p:val>
                                            <p:strVal val="1+ppt_w/2"/>
                                          </p:val>
                                        </p:tav>
                                      </p:tavLst>
                                    </p:anim>
                                    <p:anim calcmode="lin" valueType="num">
                                      <p:cBhvr additive="base">
                                        <p:cTn id="94" dur="2000"/>
                                        <p:tgtEl>
                                          <p:spTgt spid="4"/>
                                        </p:tgtEl>
                                        <p:attrNameLst>
                                          <p:attrName>ppt_y</p:attrName>
                                        </p:attrNameLst>
                                      </p:cBhvr>
                                      <p:tavLst>
                                        <p:tav tm="0">
                                          <p:val>
                                            <p:strVal val="ppt_y"/>
                                          </p:val>
                                        </p:tav>
                                        <p:tav tm="100000">
                                          <p:val>
                                            <p:strVal val="ppt_y"/>
                                          </p:val>
                                        </p:tav>
                                      </p:tavLst>
                                    </p:anim>
                                    <p:set>
                                      <p:cBhvr>
                                        <p:cTn id="95" dur="1" fill="hold">
                                          <p:stCondLst>
                                            <p:cond delay="1999"/>
                                          </p:stCondLst>
                                        </p:cTn>
                                        <p:tgtEl>
                                          <p:spTgt spid="4"/>
                                        </p:tgtEl>
                                        <p:attrNameLst>
                                          <p:attrName>style.visibility</p:attrName>
                                        </p:attrNameLst>
                                      </p:cBhvr>
                                      <p:to>
                                        <p:strVal val="hidden"/>
                                      </p:to>
                                    </p:set>
                                  </p:childTnLst>
                                </p:cTn>
                              </p:par>
                              <p:par>
                                <p:cTn id="96" presetID="2" presetClass="exit" presetSubtype="2" fill="hold" nodeType="withEffect">
                                  <p:stCondLst>
                                    <p:cond delay="0"/>
                                  </p:stCondLst>
                                  <p:childTnLst>
                                    <p:anim calcmode="lin" valueType="num">
                                      <p:cBhvr additive="base">
                                        <p:cTn id="97" dur="2000"/>
                                        <p:tgtEl>
                                          <p:spTgt spid="7"/>
                                        </p:tgtEl>
                                        <p:attrNameLst>
                                          <p:attrName>ppt_x</p:attrName>
                                        </p:attrNameLst>
                                      </p:cBhvr>
                                      <p:tavLst>
                                        <p:tav tm="0">
                                          <p:val>
                                            <p:strVal val="ppt_x"/>
                                          </p:val>
                                        </p:tav>
                                        <p:tav tm="100000">
                                          <p:val>
                                            <p:strVal val="1+ppt_w/2"/>
                                          </p:val>
                                        </p:tav>
                                      </p:tavLst>
                                    </p:anim>
                                    <p:anim calcmode="lin" valueType="num">
                                      <p:cBhvr additive="base">
                                        <p:cTn id="98" dur="2000"/>
                                        <p:tgtEl>
                                          <p:spTgt spid="7"/>
                                        </p:tgtEl>
                                        <p:attrNameLst>
                                          <p:attrName>ppt_y</p:attrName>
                                        </p:attrNameLst>
                                      </p:cBhvr>
                                      <p:tavLst>
                                        <p:tav tm="0">
                                          <p:val>
                                            <p:strVal val="ppt_y"/>
                                          </p:val>
                                        </p:tav>
                                        <p:tav tm="100000">
                                          <p:val>
                                            <p:strVal val="ppt_y"/>
                                          </p:val>
                                        </p:tav>
                                      </p:tavLst>
                                    </p:anim>
                                    <p:set>
                                      <p:cBhvr>
                                        <p:cTn id="99" dur="1" fill="hold">
                                          <p:stCondLst>
                                            <p:cond delay="1999"/>
                                          </p:stCondLst>
                                        </p:cTn>
                                        <p:tgtEl>
                                          <p:spTgt spid="7"/>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1+ppt_w/2"/>
                                          </p:val>
                                        </p:tav>
                                      </p:tavLst>
                                    </p:anim>
                                    <p:anim calcmode="lin" valueType="num">
                                      <p:cBhvr additive="base">
                                        <p:cTn id="102" dur="2000"/>
                                        <p:tgtEl>
                                          <p:spTgt spid="10"/>
                                        </p:tgtEl>
                                        <p:attrNameLst>
                                          <p:attrName>ppt_y</p:attrName>
                                        </p:attrNameLst>
                                      </p:cBhvr>
                                      <p:tavLst>
                                        <p:tav tm="0">
                                          <p:val>
                                            <p:strVal val="ppt_y"/>
                                          </p:val>
                                        </p:tav>
                                        <p:tav tm="100000">
                                          <p:val>
                                            <p:strVal val="ppt_y"/>
                                          </p:val>
                                        </p:tav>
                                      </p:tavLst>
                                    </p:anim>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2" fill="hold" nodeType="withEffect">
                                  <p:stCondLst>
                                    <p:cond delay="0"/>
                                  </p:stCondLst>
                                  <p:childTnLst>
                                    <p:anim calcmode="lin" valueType="num">
                                      <p:cBhvr additive="base">
                                        <p:cTn id="105" dur="2000"/>
                                        <p:tgtEl>
                                          <p:spTgt spid="11"/>
                                        </p:tgtEl>
                                        <p:attrNameLst>
                                          <p:attrName>ppt_x</p:attrName>
                                        </p:attrNameLst>
                                      </p:cBhvr>
                                      <p:tavLst>
                                        <p:tav tm="0">
                                          <p:val>
                                            <p:strVal val="ppt_x"/>
                                          </p:val>
                                        </p:tav>
                                        <p:tav tm="100000">
                                          <p:val>
                                            <p:strVal val="1+ppt_w/2"/>
                                          </p:val>
                                        </p:tav>
                                      </p:tavLst>
                                    </p:anim>
                                    <p:anim calcmode="lin" valueType="num">
                                      <p:cBhvr additive="base">
                                        <p:cTn id="106" dur="2000"/>
                                        <p:tgtEl>
                                          <p:spTgt spid="11"/>
                                        </p:tgtEl>
                                        <p:attrNameLst>
                                          <p:attrName>ppt_y</p:attrName>
                                        </p:attrNameLst>
                                      </p:cBhvr>
                                      <p:tavLst>
                                        <p:tav tm="0">
                                          <p:val>
                                            <p:strVal val="ppt_y"/>
                                          </p:val>
                                        </p:tav>
                                        <p:tav tm="100000">
                                          <p:val>
                                            <p:strVal val="ppt_y"/>
                                          </p:val>
                                        </p:tav>
                                      </p:tavLst>
                                    </p:anim>
                                    <p:set>
                                      <p:cBhvr>
                                        <p:cTn id="107" dur="1" fill="hold">
                                          <p:stCondLst>
                                            <p:cond delay="1999"/>
                                          </p:stCondLst>
                                        </p:cTn>
                                        <p:tgtEl>
                                          <p:spTgt spid="11"/>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2000"/>
                                        <p:tgtEl>
                                          <p:spTgt spid="13"/>
                                        </p:tgtEl>
                                        <p:attrNameLst>
                                          <p:attrName>ppt_x</p:attrName>
                                        </p:attrNameLst>
                                      </p:cBhvr>
                                      <p:tavLst>
                                        <p:tav tm="0">
                                          <p:val>
                                            <p:strVal val="ppt_x"/>
                                          </p:val>
                                        </p:tav>
                                        <p:tav tm="100000">
                                          <p:val>
                                            <p:strVal val="1+ppt_w/2"/>
                                          </p:val>
                                        </p:tav>
                                      </p:tavLst>
                                    </p:anim>
                                    <p:anim calcmode="lin" valueType="num">
                                      <p:cBhvr additive="base">
                                        <p:cTn id="110" dur="2000"/>
                                        <p:tgtEl>
                                          <p:spTgt spid="13"/>
                                        </p:tgtEl>
                                        <p:attrNameLst>
                                          <p:attrName>ppt_y</p:attrName>
                                        </p:attrNameLst>
                                      </p:cBhvr>
                                      <p:tavLst>
                                        <p:tav tm="0">
                                          <p:val>
                                            <p:strVal val="ppt_y"/>
                                          </p:val>
                                        </p:tav>
                                        <p:tav tm="100000">
                                          <p:val>
                                            <p:strVal val="ppt_y"/>
                                          </p:val>
                                        </p:tav>
                                      </p:tavLst>
                                    </p:anim>
                                    <p:set>
                                      <p:cBhvr>
                                        <p:cTn id="111" dur="1" fill="hold">
                                          <p:stCondLst>
                                            <p:cond delay="1999"/>
                                          </p:stCondLst>
                                        </p:cTn>
                                        <p:tgtEl>
                                          <p:spTgt spid="13"/>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2000"/>
                                        <p:tgtEl>
                                          <p:spTgt spid="15"/>
                                        </p:tgtEl>
                                        <p:attrNameLst>
                                          <p:attrName>ppt_x</p:attrName>
                                        </p:attrNameLst>
                                      </p:cBhvr>
                                      <p:tavLst>
                                        <p:tav tm="0">
                                          <p:val>
                                            <p:strVal val="ppt_x"/>
                                          </p:val>
                                        </p:tav>
                                        <p:tav tm="100000">
                                          <p:val>
                                            <p:strVal val="1+ppt_w/2"/>
                                          </p:val>
                                        </p:tav>
                                      </p:tavLst>
                                    </p:anim>
                                    <p:anim calcmode="lin" valueType="num">
                                      <p:cBhvr additive="base">
                                        <p:cTn id="114" dur="2000"/>
                                        <p:tgtEl>
                                          <p:spTgt spid="15"/>
                                        </p:tgtEl>
                                        <p:attrNameLst>
                                          <p:attrName>ppt_y</p:attrName>
                                        </p:attrNameLst>
                                      </p:cBhvr>
                                      <p:tavLst>
                                        <p:tav tm="0">
                                          <p:val>
                                            <p:strVal val="ppt_y"/>
                                          </p:val>
                                        </p:tav>
                                        <p:tav tm="100000">
                                          <p:val>
                                            <p:strVal val="ppt_y"/>
                                          </p:val>
                                        </p:tav>
                                      </p:tavLst>
                                    </p:anim>
                                    <p:set>
                                      <p:cBhvr>
                                        <p:cTn id="115" dur="1" fill="hold">
                                          <p:stCondLst>
                                            <p:cond delay="1999"/>
                                          </p:stCondLst>
                                        </p:cTn>
                                        <p:tgtEl>
                                          <p:spTgt spid="15"/>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2000"/>
                                        <p:tgtEl>
                                          <p:spTgt spid="16"/>
                                        </p:tgtEl>
                                        <p:attrNameLst>
                                          <p:attrName>ppt_x</p:attrName>
                                        </p:attrNameLst>
                                      </p:cBhvr>
                                      <p:tavLst>
                                        <p:tav tm="0">
                                          <p:val>
                                            <p:strVal val="ppt_x"/>
                                          </p:val>
                                        </p:tav>
                                        <p:tav tm="100000">
                                          <p:val>
                                            <p:strVal val="1+ppt_w/2"/>
                                          </p:val>
                                        </p:tav>
                                      </p:tavLst>
                                    </p:anim>
                                    <p:anim calcmode="lin" valueType="num">
                                      <p:cBhvr additive="base">
                                        <p:cTn id="118" dur="2000"/>
                                        <p:tgtEl>
                                          <p:spTgt spid="16"/>
                                        </p:tgtEl>
                                        <p:attrNameLst>
                                          <p:attrName>ppt_y</p:attrName>
                                        </p:attrNameLst>
                                      </p:cBhvr>
                                      <p:tavLst>
                                        <p:tav tm="0">
                                          <p:val>
                                            <p:strVal val="ppt_y"/>
                                          </p:val>
                                        </p:tav>
                                        <p:tav tm="100000">
                                          <p:val>
                                            <p:strVal val="ppt_y"/>
                                          </p:val>
                                        </p:tav>
                                      </p:tavLst>
                                    </p:anim>
                                    <p:set>
                                      <p:cBhvr>
                                        <p:cTn id="119" dur="1" fill="hold">
                                          <p:stCondLst>
                                            <p:cond delay="1999"/>
                                          </p:stCondLst>
                                        </p:cTn>
                                        <p:tgtEl>
                                          <p:spTgt spid="16"/>
                                        </p:tgtEl>
                                        <p:attrNameLst>
                                          <p:attrName>style.visibility</p:attrName>
                                        </p:attrNameLst>
                                      </p:cBhvr>
                                      <p:to>
                                        <p:strVal val="hidden"/>
                                      </p:to>
                                    </p:set>
                                  </p:childTnLst>
                                </p:cTn>
                              </p:par>
                              <p:par>
                                <p:cTn id="120" presetID="16" presetClass="exit" presetSubtype="42" fill="hold" grpId="2" nodeType="withEffect">
                                  <p:stCondLst>
                                    <p:cond delay="0"/>
                                  </p:stCondLst>
                                  <p:childTnLst>
                                    <p:animEffect transition="out" filter="barn(outHorizontal)">
                                      <p:cBhvr>
                                        <p:cTn id="121" dur="2000"/>
                                        <p:tgtEl>
                                          <p:spTgt spid="4"/>
                                        </p:tgtEl>
                                      </p:cBhvr>
                                    </p:animEffect>
                                    <p:set>
                                      <p:cBhvr>
                                        <p:cTn id="122" dur="1" fill="hold">
                                          <p:stCondLst>
                                            <p:cond delay="1999"/>
                                          </p:stCondLst>
                                        </p:cTn>
                                        <p:tgtEl>
                                          <p:spTgt spid="4"/>
                                        </p:tgtEl>
                                        <p:attrNameLst>
                                          <p:attrName>style.visibility</p:attrName>
                                        </p:attrNameLst>
                                      </p:cBhvr>
                                      <p:to>
                                        <p:strVal val="hidden"/>
                                      </p:to>
                                    </p:set>
                                  </p:childTnLst>
                                </p:cTn>
                              </p:par>
                              <p:par>
                                <p:cTn id="123" presetID="16" presetClass="exit" presetSubtype="42" fill="hold" grpId="2" nodeType="withEffect">
                                  <p:stCondLst>
                                    <p:cond delay="0"/>
                                  </p:stCondLst>
                                  <p:childTnLst>
                                    <p:animEffect transition="out" filter="barn(outHorizontal)">
                                      <p:cBhvr>
                                        <p:cTn id="124" dur="2000"/>
                                        <p:tgtEl>
                                          <p:spTgt spid="5"/>
                                        </p:tgtEl>
                                      </p:cBhvr>
                                    </p:animEffect>
                                    <p:set>
                                      <p:cBhvr>
                                        <p:cTn id="125" dur="1" fill="hold">
                                          <p:stCondLst>
                                            <p:cond delay="1999"/>
                                          </p:stCondLst>
                                        </p:cTn>
                                        <p:tgtEl>
                                          <p:spTgt spid="5"/>
                                        </p:tgtEl>
                                        <p:attrNameLst>
                                          <p:attrName>style.visibility</p:attrName>
                                        </p:attrNameLst>
                                      </p:cBhvr>
                                      <p:to>
                                        <p:strVal val="hidden"/>
                                      </p:to>
                                    </p:set>
                                  </p:childTnLst>
                                </p:cTn>
                              </p:par>
                              <p:par>
                                <p:cTn id="126" presetID="16" presetClass="exit" presetSubtype="42" fill="hold" grpId="1" nodeType="withEffect">
                                  <p:stCondLst>
                                    <p:cond delay="0"/>
                                  </p:stCondLst>
                                  <p:childTnLst>
                                    <p:animEffect transition="out" filter="barn(outHorizontal)">
                                      <p:cBhvr>
                                        <p:cTn id="127" dur="2000"/>
                                        <p:tgtEl>
                                          <p:spTgt spid="6"/>
                                        </p:tgtEl>
                                      </p:cBhvr>
                                    </p:animEffect>
                                    <p:set>
                                      <p:cBhvr>
                                        <p:cTn id="128" dur="1" fill="hold">
                                          <p:stCondLst>
                                            <p:cond delay="1999"/>
                                          </p:stCondLst>
                                        </p:cTn>
                                        <p:tgtEl>
                                          <p:spTgt spid="6"/>
                                        </p:tgtEl>
                                        <p:attrNameLst>
                                          <p:attrName>style.visibility</p:attrName>
                                        </p:attrNameLst>
                                      </p:cBhvr>
                                      <p:to>
                                        <p:strVal val="hidden"/>
                                      </p:to>
                                    </p:set>
                                  </p:childTnLst>
                                </p:cTn>
                              </p:par>
                              <p:par>
                                <p:cTn id="129" presetID="16" presetClass="exit" presetSubtype="42" fill="hold" grpId="1" nodeType="withEffect">
                                  <p:stCondLst>
                                    <p:cond delay="0"/>
                                  </p:stCondLst>
                                  <p:childTnLst>
                                    <p:animEffect transition="out" filter="barn(outHorizontal)">
                                      <p:cBhvr>
                                        <p:cTn id="130" dur="2000"/>
                                        <p:tgtEl>
                                          <p:spTgt spid="7"/>
                                        </p:tgtEl>
                                      </p:cBhvr>
                                    </p:animEffect>
                                    <p:set>
                                      <p:cBhvr>
                                        <p:cTn id="131" dur="1" fill="hold">
                                          <p:stCondLst>
                                            <p:cond delay="1999"/>
                                          </p:stCondLst>
                                        </p:cTn>
                                        <p:tgtEl>
                                          <p:spTgt spid="7"/>
                                        </p:tgtEl>
                                        <p:attrNameLst>
                                          <p:attrName>style.visibility</p:attrName>
                                        </p:attrNameLst>
                                      </p:cBhvr>
                                      <p:to>
                                        <p:strVal val="hidden"/>
                                      </p:to>
                                    </p:set>
                                  </p:childTnLst>
                                </p:cTn>
                              </p:par>
                              <p:par>
                                <p:cTn id="132" presetID="16" presetClass="exit" presetSubtype="42" fill="hold" grpId="1" nodeType="withEffect">
                                  <p:stCondLst>
                                    <p:cond delay="0"/>
                                  </p:stCondLst>
                                  <p:childTnLst>
                                    <p:animEffect transition="out" filter="barn(outHorizontal)">
                                      <p:cBhvr>
                                        <p:cTn id="133" dur="2000"/>
                                        <p:tgtEl>
                                          <p:spTgt spid="8"/>
                                        </p:tgtEl>
                                      </p:cBhvr>
                                    </p:animEffect>
                                    <p:set>
                                      <p:cBhvr>
                                        <p:cTn id="134" dur="1" fill="hold">
                                          <p:stCondLst>
                                            <p:cond delay="1999"/>
                                          </p:stCondLst>
                                        </p:cTn>
                                        <p:tgtEl>
                                          <p:spTgt spid="8"/>
                                        </p:tgtEl>
                                        <p:attrNameLst>
                                          <p:attrName>style.visibility</p:attrName>
                                        </p:attrNameLst>
                                      </p:cBhvr>
                                      <p:to>
                                        <p:strVal val="hidden"/>
                                      </p:to>
                                    </p:set>
                                  </p:childTnLst>
                                </p:cTn>
                              </p:par>
                              <p:par>
                                <p:cTn id="135" presetID="16" presetClass="exit" presetSubtype="42" fill="hold" grpId="1" nodeType="withEffect">
                                  <p:stCondLst>
                                    <p:cond delay="0"/>
                                  </p:stCondLst>
                                  <p:childTnLst>
                                    <p:animEffect transition="out" filter="barn(outHorizontal)">
                                      <p:cBhvr>
                                        <p:cTn id="136" dur="2000"/>
                                        <p:tgtEl>
                                          <p:spTgt spid="9"/>
                                        </p:tgtEl>
                                      </p:cBhvr>
                                    </p:animEffect>
                                    <p:set>
                                      <p:cBhvr>
                                        <p:cTn id="137" dur="1" fill="hold">
                                          <p:stCondLst>
                                            <p:cond delay="1999"/>
                                          </p:stCondLst>
                                        </p:cTn>
                                        <p:tgtEl>
                                          <p:spTgt spid="9"/>
                                        </p:tgtEl>
                                        <p:attrNameLst>
                                          <p:attrName>style.visibility</p:attrName>
                                        </p:attrNameLst>
                                      </p:cBhvr>
                                      <p:to>
                                        <p:strVal val="hidden"/>
                                      </p:to>
                                    </p:set>
                                  </p:childTnLst>
                                </p:cTn>
                              </p:par>
                              <p:par>
                                <p:cTn id="138" presetID="16" presetClass="exit" presetSubtype="42" fill="hold" grpId="1" nodeType="withEffect">
                                  <p:stCondLst>
                                    <p:cond delay="0"/>
                                  </p:stCondLst>
                                  <p:childTnLst>
                                    <p:animEffect transition="out" filter="barn(outHorizontal)">
                                      <p:cBhvr>
                                        <p:cTn id="139" dur="2000"/>
                                        <p:tgtEl>
                                          <p:spTgt spid="10"/>
                                        </p:tgtEl>
                                      </p:cBhvr>
                                    </p:animEffect>
                                    <p:set>
                                      <p:cBhvr>
                                        <p:cTn id="140" dur="1" fill="hold">
                                          <p:stCondLst>
                                            <p:cond delay="1999"/>
                                          </p:stCondLst>
                                        </p:cTn>
                                        <p:tgtEl>
                                          <p:spTgt spid="10"/>
                                        </p:tgtEl>
                                        <p:attrNameLst>
                                          <p:attrName>style.visibility</p:attrName>
                                        </p:attrNameLst>
                                      </p:cBhvr>
                                      <p:to>
                                        <p:strVal val="hidden"/>
                                      </p:to>
                                    </p:set>
                                  </p:childTnLst>
                                </p:cTn>
                              </p:par>
                              <p:par>
                                <p:cTn id="141" presetID="16" presetClass="exit" presetSubtype="42" fill="hold" grpId="1" nodeType="withEffect">
                                  <p:stCondLst>
                                    <p:cond delay="0"/>
                                  </p:stCondLst>
                                  <p:childTnLst>
                                    <p:animEffect transition="out" filter="barn(outHorizontal)">
                                      <p:cBhvr>
                                        <p:cTn id="142" dur="2000"/>
                                        <p:tgtEl>
                                          <p:spTgt spid="11"/>
                                        </p:tgtEl>
                                      </p:cBhvr>
                                    </p:animEffect>
                                    <p:set>
                                      <p:cBhvr>
                                        <p:cTn id="143" dur="1" fill="hold">
                                          <p:stCondLst>
                                            <p:cond delay="1999"/>
                                          </p:stCondLst>
                                        </p:cTn>
                                        <p:tgtEl>
                                          <p:spTgt spid="11"/>
                                        </p:tgtEl>
                                        <p:attrNameLst>
                                          <p:attrName>style.visibility</p:attrName>
                                        </p:attrNameLst>
                                      </p:cBhvr>
                                      <p:to>
                                        <p:strVal val="hidden"/>
                                      </p:to>
                                    </p:set>
                                  </p:childTnLst>
                                </p:cTn>
                              </p:par>
                              <p:par>
                                <p:cTn id="144" presetID="16" presetClass="exit" presetSubtype="42" fill="hold" grpId="1" nodeType="withEffect">
                                  <p:stCondLst>
                                    <p:cond delay="0"/>
                                  </p:stCondLst>
                                  <p:childTnLst>
                                    <p:animEffect transition="out" filter="barn(outHorizontal)">
                                      <p:cBhvr>
                                        <p:cTn id="145" dur="2000"/>
                                        <p:tgtEl>
                                          <p:spTgt spid="12"/>
                                        </p:tgtEl>
                                      </p:cBhvr>
                                    </p:animEffect>
                                    <p:set>
                                      <p:cBhvr>
                                        <p:cTn id="146" dur="1" fill="hold">
                                          <p:stCondLst>
                                            <p:cond delay="1999"/>
                                          </p:stCondLst>
                                        </p:cTn>
                                        <p:tgtEl>
                                          <p:spTgt spid="12"/>
                                        </p:tgtEl>
                                        <p:attrNameLst>
                                          <p:attrName>style.visibility</p:attrName>
                                        </p:attrNameLst>
                                      </p:cBhvr>
                                      <p:to>
                                        <p:strVal val="hidden"/>
                                      </p:to>
                                    </p:set>
                                  </p:childTnLst>
                                </p:cTn>
                              </p:par>
                              <p:par>
                                <p:cTn id="147" presetID="16" presetClass="exit" presetSubtype="42" fill="hold" grpId="1" nodeType="withEffect">
                                  <p:stCondLst>
                                    <p:cond delay="0"/>
                                  </p:stCondLst>
                                  <p:childTnLst>
                                    <p:animEffect transition="out" filter="barn(outHorizontal)">
                                      <p:cBhvr>
                                        <p:cTn id="148" dur="2000"/>
                                        <p:tgtEl>
                                          <p:spTgt spid="13"/>
                                        </p:tgtEl>
                                      </p:cBhvr>
                                    </p:animEffect>
                                    <p:set>
                                      <p:cBhvr>
                                        <p:cTn id="149" dur="1" fill="hold">
                                          <p:stCondLst>
                                            <p:cond delay="1999"/>
                                          </p:stCondLst>
                                        </p:cTn>
                                        <p:tgtEl>
                                          <p:spTgt spid="13"/>
                                        </p:tgtEl>
                                        <p:attrNameLst>
                                          <p:attrName>style.visibility</p:attrName>
                                        </p:attrNameLst>
                                      </p:cBhvr>
                                      <p:to>
                                        <p:strVal val="hidden"/>
                                      </p:to>
                                    </p:set>
                                  </p:childTnLst>
                                </p:cTn>
                              </p:par>
                              <p:par>
                                <p:cTn id="150" presetID="16" presetClass="exit" presetSubtype="42" fill="hold" grpId="1" nodeType="withEffect">
                                  <p:stCondLst>
                                    <p:cond delay="0"/>
                                  </p:stCondLst>
                                  <p:childTnLst>
                                    <p:animEffect transition="out" filter="barn(outHorizontal)">
                                      <p:cBhvr>
                                        <p:cTn id="151" dur="2000"/>
                                        <p:tgtEl>
                                          <p:spTgt spid="14"/>
                                        </p:tgtEl>
                                      </p:cBhvr>
                                    </p:animEffect>
                                    <p:set>
                                      <p:cBhvr>
                                        <p:cTn id="152" dur="1" fill="hold">
                                          <p:stCondLst>
                                            <p:cond delay="1999"/>
                                          </p:stCondLst>
                                        </p:cTn>
                                        <p:tgtEl>
                                          <p:spTgt spid="14"/>
                                        </p:tgtEl>
                                        <p:attrNameLst>
                                          <p:attrName>style.visibility</p:attrName>
                                        </p:attrNameLst>
                                      </p:cBhvr>
                                      <p:to>
                                        <p:strVal val="hidden"/>
                                      </p:to>
                                    </p:set>
                                  </p:childTnLst>
                                </p:cTn>
                              </p:par>
                              <p:par>
                                <p:cTn id="153" presetID="16" presetClass="exit" presetSubtype="42" fill="hold" grpId="1" nodeType="withEffect">
                                  <p:stCondLst>
                                    <p:cond delay="0"/>
                                  </p:stCondLst>
                                  <p:childTnLst>
                                    <p:animEffect transition="out" filter="barn(outHorizontal)">
                                      <p:cBhvr>
                                        <p:cTn id="154" dur="2000"/>
                                        <p:tgtEl>
                                          <p:spTgt spid="15"/>
                                        </p:tgtEl>
                                      </p:cBhvr>
                                    </p:animEffect>
                                    <p:set>
                                      <p:cBhvr>
                                        <p:cTn id="155" dur="1" fill="hold">
                                          <p:stCondLst>
                                            <p:cond delay="1999"/>
                                          </p:stCondLst>
                                        </p:cTn>
                                        <p:tgtEl>
                                          <p:spTgt spid="15"/>
                                        </p:tgtEl>
                                        <p:attrNameLst>
                                          <p:attrName>style.visibility</p:attrName>
                                        </p:attrNameLst>
                                      </p:cBhvr>
                                      <p:to>
                                        <p:strVal val="hidden"/>
                                      </p:to>
                                    </p:set>
                                  </p:childTnLst>
                                </p:cTn>
                              </p:par>
                              <p:par>
                                <p:cTn id="156" presetID="16" presetClass="exit" presetSubtype="42" fill="hold" grpId="1" nodeType="withEffect">
                                  <p:stCondLst>
                                    <p:cond delay="0"/>
                                  </p:stCondLst>
                                  <p:childTnLst>
                                    <p:animEffect transition="out" filter="barn(outHorizontal)">
                                      <p:cBhvr>
                                        <p:cTn id="157" dur="2000"/>
                                        <p:tgtEl>
                                          <p:spTgt spid="16"/>
                                        </p:tgtEl>
                                      </p:cBhvr>
                                    </p:animEffect>
                                    <p:set>
                                      <p:cBhvr>
                                        <p:cTn id="158" dur="1" fill="hold">
                                          <p:stCondLst>
                                            <p:cond delay="1999"/>
                                          </p:stCondLst>
                                        </p:cTn>
                                        <p:tgtEl>
                                          <p:spTgt spid="16"/>
                                        </p:tgtEl>
                                        <p:attrNameLst>
                                          <p:attrName>style.visibility</p:attrName>
                                        </p:attrNameLst>
                                      </p:cBhvr>
                                      <p:to>
                                        <p:strVal val="hidden"/>
                                      </p:to>
                                    </p:set>
                                  </p:childTnLst>
                                </p:cTn>
                              </p:par>
                              <p:par>
                                <p:cTn id="159" presetID="16" presetClass="exit" presetSubtype="42" fill="hold" grpId="1" nodeType="withEffect">
                                  <p:stCondLst>
                                    <p:cond delay="0"/>
                                  </p:stCondLst>
                                  <p:childTnLst>
                                    <p:animEffect transition="out" filter="barn(outHorizontal)">
                                      <p:cBhvr>
                                        <p:cTn id="160" dur="2000"/>
                                        <p:tgtEl>
                                          <p:spTgt spid="17"/>
                                        </p:tgtEl>
                                      </p:cBhvr>
                                    </p:animEffect>
                                    <p:set>
                                      <p:cBhvr>
                                        <p:cTn id="161" dur="1" fill="hold">
                                          <p:stCondLst>
                                            <p:cond delay="1999"/>
                                          </p:stCondLst>
                                        </p:cTn>
                                        <p:tgtEl>
                                          <p:spTgt spid="17"/>
                                        </p:tgtEl>
                                        <p:attrNameLst>
                                          <p:attrName>style.visibility</p:attrName>
                                        </p:attrNameLst>
                                      </p:cBhvr>
                                      <p:to>
                                        <p:strVal val="hidden"/>
                                      </p:to>
                                    </p:set>
                                  </p:childTnLst>
                                </p:cTn>
                              </p:par>
                              <p:par>
                                <p:cTn id="162" presetID="17" presetClass="entr" presetSubtype="10" fill="hold" nodeType="withEffect">
                                  <p:stCondLst>
                                    <p:cond delay="0"/>
                                  </p:stCondLst>
                                  <p:childTnLst>
                                    <p:set>
                                      <p:cBhvr>
                                        <p:cTn id="163" dur="1" fill="hold">
                                          <p:stCondLst>
                                            <p:cond delay="0"/>
                                          </p:stCondLst>
                                        </p:cTn>
                                        <p:tgtEl>
                                          <p:spTgt spid="2"/>
                                        </p:tgtEl>
                                        <p:attrNameLst>
                                          <p:attrName>style.visibility</p:attrName>
                                        </p:attrNameLst>
                                      </p:cBhvr>
                                      <p:to>
                                        <p:strVal val="visible"/>
                                      </p:to>
                                    </p:set>
                                    <p:anim calcmode="lin" valueType="num">
                                      <p:cBhvr>
                                        <p:cTn id="164" dur="2000" fill="hold"/>
                                        <p:tgtEl>
                                          <p:spTgt spid="2"/>
                                        </p:tgtEl>
                                        <p:attrNameLst>
                                          <p:attrName>ppt_w</p:attrName>
                                        </p:attrNameLst>
                                      </p:cBhvr>
                                      <p:tavLst>
                                        <p:tav tm="0">
                                          <p:val>
                                            <p:fltVal val="0"/>
                                          </p:val>
                                        </p:tav>
                                        <p:tav tm="100000">
                                          <p:val>
                                            <p:strVal val="#ppt_w"/>
                                          </p:val>
                                        </p:tav>
                                      </p:tavLst>
                                    </p:anim>
                                    <p:anim calcmode="lin" valueType="num">
                                      <p:cBhvr>
                                        <p:cTn id="16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hoenix-3-2.jpg"/>
          <p:cNvPicPr>
            <a:picLocks noGrp="1" noChangeAspect="1"/>
          </p:cNvPicPr>
          <p:nvPr isPhoto="1"/>
        </p:nvPicPr>
        <p:blipFill>
          <a:blip r:embed="rId2" cstate="print">
            <a:lum/>
          </a:blip>
          <a:stretch>
            <a:fillRect/>
          </a:stretch>
        </p:blipFill>
        <p:spPr>
          <a:xfrm>
            <a:off x="0" y="0"/>
            <a:ext cx="9144000" cy="5132785"/>
          </a:xfrm>
          <a:prstGeom prst="rect">
            <a:avLst/>
          </a:prstGeom>
          <a:noFill/>
          <a:ln>
            <a:noFill/>
          </a:ln>
        </p:spPr>
      </p:pic>
      <p:sp>
        <p:nvSpPr>
          <p:cNvPr id="4" name="3 Rectángulo"/>
          <p:cNvSpPr/>
          <p:nvPr/>
        </p:nvSpPr>
        <p:spPr>
          <a:xfrm rot="14172405">
            <a:off x="-1735550" y="1708785"/>
            <a:ext cx="8043624" cy="118736"/>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7328789">
            <a:off x="2865085" y="1607621"/>
            <a:ext cx="8039257" cy="98503"/>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7328789" flipV="1">
            <a:off x="3291790" y="1901017"/>
            <a:ext cx="7466264" cy="106204"/>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7328789">
            <a:off x="3878842" y="2156030"/>
            <a:ext cx="6715211" cy="120575"/>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7328789">
            <a:off x="4336686" y="2398661"/>
            <a:ext cx="6200247" cy="136200"/>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7328789" flipV="1">
            <a:off x="4802316" y="2670105"/>
            <a:ext cx="5564320" cy="120972"/>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7328789" flipV="1">
            <a:off x="5370244" y="2972914"/>
            <a:ext cx="4829890" cy="143877"/>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7328789" flipV="1">
            <a:off x="5827114" y="3234127"/>
            <a:ext cx="4229475" cy="125962"/>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7328789" flipV="1">
            <a:off x="6244741" y="3453086"/>
            <a:ext cx="3692042" cy="116067"/>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7328789" flipV="1">
            <a:off x="6730933" y="3719924"/>
            <a:ext cx="3020307" cy="120971"/>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7328789">
            <a:off x="7208281" y="4006251"/>
            <a:ext cx="2426645" cy="108305"/>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7328789">
            <a:off x="7680476" y="4238589"/>
            <a:ext cx="1824778" cy="114033"/>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7328789" flipV="1">
            <a:off x="8103534" y="4489320"/>
            <a:ext cx="1246751" cy="98500"/>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7328789" flipV="1">
            <a:off x="8504964" y="4741054"/>
            <a:ext cx="772401" cy="98497"/>
          </a:xfrm>
          <a:prstGeom prst="rect">
            <a:avLst/>
          </a:prstGeom>
          <a:blipFill>
            <a:blip r:embed="rId4" cstate="print">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4172405">
            <a:off x="-1618683" y="1976489"/>
            <a:ext cx="7456210" cy="112217"/>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4172405">
            <a:off x="-1466099" y="2212496"/>
            <a:ext cx="6901330" cy="99103"/>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4172405">
            <a:off x="-1309151" y="2420150"/>
            <a:ext cx="6329533" cy="118738"/>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4172405">
            <a:off x="-1290432" y="2622472"/>
            <a:ext cx="5895536" cy="119200"/>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4172405">
            <a:off x="-1172395" y="2830527"/>
            <a:ext cx="5365332" cy="119200"/>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4172405" flipV="1">
            <a:off x="-1023067" y="3147174"/>
            <a:ext cx="4776402" cy="114535"/>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4172405">
            <a:off x="-994629" y="3338302"/>
            <a:ext cx="4222526" cy="112812"/>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4172405">
            <a:off x="-741003" y="3619122"/>
            <a:ext cx="3514011" cy="119200"/>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4172405">
            <a:off x="-709329" y="3872547"/>
            <a:ext cx="2931046" cy="115894"/>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4172405">
            <a:off x="-542052" y="4127356"/>
            <a:ext cx="2308180" cy="121043"/>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4172405">
            <a:off x="-355597" y="4398009"/>
            <a:ext cx="1718727" cy="87988"/>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4172405" flipV="1">
            <a:off x="-202768" y="4682944"/>
            <a:ext cx="1049030" cy="98148"/>
          </a:xfrm>
          <a:prstGeom prst="rect">
            <a:avLst/>
          </a:prstGeom>
          <a:blipFill>
            <a:blip r:embed="rId3">
              <a:duotone>
                <a:prstClr val="black"/>
                <a:schemeClr val="accent6">
                  <a:tint val="45000"/>
                  <a:satMod val="400000"/>
                </a:schemeClr>
              </a:duotone>
              <a:lum contrast="40000"/>
            </a:blip>
            <a:stretch>
              <a:fillRect/>
            </a:stretch>
          </a:blip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928726" y="-1928844"/>
            <a:ext cx="10287072" cy="9929882"/>
          </a:xfrm>
          <a:prstGeom prst="rect">
            <a:avLst/>
          </a:prstGeom>
          <a:blipFill dpi="0" rotWithShape="1">
            <a:blip r:embed="rId5"/>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0"/>
                                        </p:tgtEl>
                                        <p:attrNameLst>
                                          <p:attrName>style.visibility</p:attrName>
                                        </p:attrNameLst>
                                      </p:cBhvr>
                                      <p:to>
                                        <p:strVal val="hidden"/>
                                      </p:to>
                                    </p:set>
                                  </p:childTnLst>
                                </p:cTn>
                              </p:par>
                              <p:par>
                                <p:cTn id="7" presetID="15" presetClass="entr" presetSubtype="0" fill="hold" grpId="2"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2" dur="2000" fill="hold"/>
                                        <p:tgtEl>
                                          <p:spTgt spid="4"/>
                                        </p:tgtEl>
                                        <p:attrNameLst>
                                          <p:attrName>ppt_y</p:attrName>
                                        </p:attrNameLst>
                                      </p:cBhvr>
                                      <p:tavLst>
                                        <p:tav tm="0" fmla="#ppt_y+(sin(-2*pi*(1-$))*-#ppt_x+cos(-2*pi*(1-$))*(1-#ppt_y))*(1-$)">
                                          <p:val>
                                            <p:fltVal val="0"/>
                                          </p:val>
                                        </p:tav>
                                        <p:tav tm="100000">
                                          <p:val>
                                            <p:fltVal val="1"/>
                                          </p:val>
                                        </p:tav>
                                      </p:tavLst>
                                    </p:anim>
                                  </p:childTnLst>
                                </p:cTn>
                              </p:par>
                              <p:par>
                                <p:cTn id="13" presetID="15" presetClass="entr" presetSubtype="0" fill="hold" grpId="2"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p:cTn id="15" dur="2000" fill="hold"/>
                                        <p:tgtEl>
                                          <p:spTgt spid="18"/>
                                        </p:tgtEl>
                                        <p:attrNameLst>
                                          <p:attrName>ppt_w</p:attrName>
                                        </p:attrNameLst>
                                      </p:cBhvr>
                                      <p:tavLst>
                                        <p:tav tm="0">
                                          <p:val>
                                            <p:fltVal val="0"/>
                                          </p:val>
                                        </p:tav>
                                        <p:tav tm="100000">
                                          <p:val>
                                            <p:strVal val="#ppt_w"/>
                                          </p:val>
                                        </p:tav>
                                      </p:tavLst>
                                    </p:anim>
                                    <p:anim calcmode="lin" valueType="num">
                                      <p:cBhvr>
                                        <p:cTn id="16" dur="2000" fill="hold"/>
                                        <p:tgtEl>
                                          <p:spTgt spid="18"/>
                                        </p:tgtEl>
                                        <p:attrNameLst>
                                          <p:attrName>ppt_h</p:attrName>
                                        </p:attrNameLst>
                                      </p:cBhvr>
                                      <p:tavLst>
                                        <p:tav tm="0">
                                          <p:val>
                                            <p:fltVal val="0"/>
                                          </p:val>
                                        </p:tav>
                                        <p:tav tm="100000">
                                          <p:val>
                                            <p:strVal val="#ppt_h"/>
                                          </p:val>
                                        </p:tav>
                                      </p:tavLst>
                                    </p:anim>
                                    <p:anim calcmode="lin" valueType="num">
                                      <p:cBhvr>
                                        <p:cTn id="17" dur="2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18" dur="2000" fill="hold"/>
                                        <p:tgtEl>
                                          <p:spTgt spid="18"/>
                                        </p:tgtEl>
                                        <p:attrNameLst>
                                          <p:attrName>ppt_y</p:attrName>
                                        </p:attrNameLst>
                                      </p:cBhvr>
                                      <p:tavLst>
                                        <p:tav tm="0" fmla="#ppt_y+(sin(-2*pi*(1-$))*-#ppt_x+cos(-2*pi*(1-$))*(1-#ppt_y))*(1-$)">
                                          <p:val>
                                            <p:fltVal val="0"/>
                                          </p:val>
                                        </p:tav>
                                        <p:tav tm="100000">
                                          <p:val>
                                            <p:fltVal val="1"/>
                                          </p:val>
                                        </p:tav>
                                      </p:tavLst>
                                    </p:anim>
                                  </p:childTnLst>
                                </p:cTn>
                              </p:par>
                              <p:par>
                                <p:cTn id="19" presetID="15" presetClass="entr" presetSubtype="0" fill="hold" grpId="2" nodeType="with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p:cTn id="21" dur="2000" fill="hold"/>
                                        <p:tgtEl>
                                          <p:spTgt spid="19"/>
                                        </p:tgtEl>
                                        <p:attrNameLst>
                                          <p:attrName>ppt_w</p:attrName>
                                        </p:attrNameLst>
                                      </p:cBhvr>
                                      <p:tavLst>
                                        <p:tav tm="0">
                                          <p:val>
                                            <p:fltVal val="0"/>
                                          </p:val>
                                        </p:tav>
                                        <p:tav tm="100000">
                                          <p:val>
                                            <p:strVal val="#ppt_w"/>
                                          </p:val>
                                        </p:tav>
                                      </p:tavLst>
                                    </p:anim>
                                    <p:anim calcmode="lin" valueType="num">
                                      <p:cBhvr>
                                        <p:cTn id="22" dur="2000" fill="hold"/>
                                        <p:tgtEl>
                                          <p:spTgt spid="19"/>
                                        </p:tgtEl>
                                        <p:attrNameLst>
                                          <p:attrName>ppt_h</p:attrName>
                                        </p:attrNameLst>
                                      </p:cBhvr>
                                      <p:tavLst>
                                        <p:tav tm="0">
                                          <p:val>
                                            <p:fltVal val="0"/>
                                          </p:val>
                                        </p:tav>
                                        <p:tav tm="100000">
                                          <p:val>
                                            <p:strVal val="#ppt_h"/>
                                          </p:val>
                                        </p:tav>
                                      </p:tavLst>
                                    </p:anim>
                                    <p:anim calcmode="lin" valueType="num">
                                      <p:cBhvr>
                                        <p:cTn id="23" dur="2000" fill="hold"/>
                                        <p:tgtEl>
                                          <p:spTgt spid="19"/>
                                        </p:tgtEl>
                                        <p:attrNameLst>
                                          <p:attrName>ppt_x</p:attrName>
                                        </p:attrNameLst>
                                      </p:cBhvr>
                                      <p:tavLst>
                                        <p:tav tm="0" fmla="#ppt_x+(cos(-2*pi*(1-$))*-#ppt_x-sin(-2*pi*(1-$))*(1-#ppt_y))*(1-$)">
                                          <p:val>
                                            <p:fltVal val="0"/>
                                          </p:val>
                                        </p:tav>
                                        <p:tav tm="100000">
                                          <p:val>
                                            <p:fltVal val="1"/>
                                          </p:val>
                                        </p:tav>
                                      </p:tavLst>
                                    </p:anim>
                                    <p:anim calcmode="lin" valueType="num">
                                      <p:cBhvr>
                                        <p:cTn id="24" dur="2000" fill="hold"/>
                                        <p:tgtEl>
                                          <p:spTgt spid="19"/>
                                        </p:tgtEl>
                                        <p:attrNameLst>
                                          <p:attrName>ppt_y</p:attrName>
                                        </p:attrNameLst>
                                      </p:cBhvr>
                                      <p:tavLst>
                                        <p:tav tm="0" fmla="#ppt_y+(sin(-2*pi*(1-$))*-#ppt_x+cos(-2*pi*(1-$))*(1-#ppt_y))*(1-$)">
                                          <p:val>
                                            <p:fltVal val="0"/>
                                          </p:val>
                                        </p:tav>
                                        <p:tav tm="100000">
                                          <p:val>
                                            <p:fltVal val="1"/>
                                          </p:val>
                                        </p:tav>
                                      </p:tavLst>
                                    </p:anim>
                                  </p:childTnLst>
                                </p:cTn>
                              </p:par>
                              <p:par>
                                <p:cTn id="25" presetID="15" presetClass="entr" presetSubtype="0" fill="hold" grpId="2" nodeType="with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p:cTn id="27" dur="2000" fill="hold"/>
                                        <p:tgtEl>
                                          <p:spTgt spid="20"/>
                                        </p:tgtEl>
                                        <p:attrNameLst>
                                          <p:attrName>ppt_w</p:attrName>
                                        </p:attrNameLst>
                                      </p:cBhvr>
                                      <p:tavLst>
                                        <p:tav tm="0">
                                          <p:val>
                                            <p:fltVal val="0"/>
                                          </p:val>
                                        </p:tav>
                                        <p:tav tm="100000">
                                          <p:val>
                                            <p:strVal val="#ppt_w"/>
                                          </p:val>
                                        </p:tav>
                                      </p:tavLst>
                                    </p:anim>
                                    <p:anim calcmode="lin" valueType="num">
                                      <p:cBhvr>
                                        <p:cTn id="28" dur="2000" fill="hold"/>
                                        <p:tgtEl>
                                          <p:spTgt spid="20"/>
                                        </p:tgtEl>
                                        <p:attrNameLst>
                                          <p:attrName>ppt_h</p:attrName>
                                        </p:attrNameLst>
                                      </p:cBhvr>
                                      <p:tavLst>
                                        <p:tav tm="0">
                                          <p:val>
                                            <p:fltVal val="0"/>
                                          </p:val>
                                        </p:tav>
                                        <p:tav tm="100000">
                                          <p:val>
                                            <p:strVal val="#ppt_h"/>
                                          </p:val>
                                        </p:tav>
                                      </p:tavLst>
                                    </p:anim>
                                    <p:anim calcmode="lin" valueType="num">
                                      <p:cBhvr>
                                        <p:cTn id="29" dur="2000" fill="hold"/>
                                        <p:tgtEl>
                                          <p:spTgt spid="20"/>
                                        </p:tgtEl>
                                        <p:attrNameLst>
                                          <p:attrName>ppt_x</p:attrName>
                                        </p:attrNameLst>
                                      </p:cBhvr>
                                      <p:tavLst>
                                        <p:tav tm="0" fmla="#ppt_x+(cos(-2*pi*(1-$))*-#ppt_x-sin(-2*pi*(1-$))*(1-#ppt_y))*(1-$)">
                                          <p:val>
                                            <p:fltVal val="0"/>
                                          </p:val>
                                        </p:tav>
                                        <p:tav tm="100000">
                                          <p:val>
                                            <p:fltVal val="1"/>
                                          </p:val>
                                        </p:tav>
                                      </p:tavLst>
                                    </p:anim>
                                    <p:anim calcmode="lin" valueType="num">
                                      <p:cBhvr>
                                        <p:cTn id="30" dur="2000" fill="hold"/>
                                        <p:tgtEl>
                                          <p:spTgt spid="20"/>
                                        </p:tgtEl>
                                        <p:attrNameLst>
                                          <p:attrName>ppt_y</p:attrName>
                                        </p:attrNameLst>
                                      </p:cBhvr>
                                      <p:tavLst>
                                        <p:tav tm="0" fmla="#ppt_y+(sin(-2*pi*(1-$))*-#ppt_x+cos(-2*pi*(1-$))*(1-#ppt_y))*(1-$)">
                                          <p:val>
                                            <p:fltVal val="0"/>
                                          </p:val>
                                        </p:tav>
                                        <p:tav tm="100000">
                                          <p:val>
                                            <p:fltVal val="1"/>
                                          </p:val>
                                        </p:tav>
                                      </p:tavLst>
                                    </p:anim>
                                  </p:childTnLst>
                                </p:cTn>
                              </p:par>
                              <p:par>
                                <p:cTn id="31" presetID="15" presetClass="entr" presetSubtype="0" fill="hold" grpId="2" nodeType="withEffect">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cBhvr>
                                        <p:cTn id="33" dur="2000" fill="hold"/>
                                        <p:tgtEl>
                                          <p:spTgt spid="21"/>
                                        </p:tgtEl>
                                        <p:attrNameLst>
                                          <p:attrName>ppt_w</p:attrName>
                                        </p:attrNameLst>
                                      </p:cBhvr>
                                      <p:tavLst>
                                        <p:tav tm="0">
                                          <p:val>
                                            <p:fltVal val="0"/>
                                          </p:val>
                                        </p:tav>
                                        <p:tav tm="100000">
                                          <p:val>
                                            <p:strVal val="#ppt_w"/>
                                          </p:val>
                                        </p:tav>
                                      </p:tavLst>
                                    </p:anim>
                                    <p:anim calcmode="lin" valueType="num">
                                      <p:cBhvr>
                                        <p:cTn id="34" dur="2000" fill="hold"/>
                                        <p:tgtEl>
                                          <p:spTgt spid="21"/>
                                        </p:tgtEl>
                                        <p:attrNameLst>
                                          <p:attrName>ppt_h</p:attrName>
                                        </p:attrNameLst>
                                      </p:cBhvr>
                                      <p:tavLst>
                                        <p:tav tm="0">
                                          <p:val>
                                            <p:fltVal val="0"/>
                                          </p:val>
                                        </p:tav>
                                        <p:tav tm="100000">
                                          <p:val>
                                            <p:strVal val="#ppt_h"/>
                                          </p:val>
                                        </p:tav>
                                      </p:tavLst>
                                    </p:anim>
                                    <p:anim calcmode="lin" valueType="num">
                                      <p:cBhvr>
                                        <p:cTn id="35" dur="2000" fill="hold"/>
                                        <p:tgtEl>
                                          <p:spTgt spid="21"/>
                                        </p:tgtEl>
                                        <p:attrNameLst>
                                          <p:attrName>ppt_x</p:attrName>
                                        </p:attrNameLst>
                                      </p:cBhvr>
                                      <p:tavLst>
                                        <p:tav tm="0" fmla="#ppt_x+(cos(-2*pi*(1-$))*-#ppt_x-sin(-2*pi*(1-$))*(1-#ppt_y))*(1-$)">
                                          <p:val>
                                            <p:fltVal val="0"/>
                                          </p:val>
                                        </p:tav>
                                        <p:tav tm="100000">
                                          <p:val>
                                            <p:fltVal val="1"/>
                                          </p:val>
                                        </p:tav>
                                      </p:tavLst>
                                    </p:anim>
                                    <p:anim calcmode="lin" valueType="num">
                                      <p:cBhvr>
                                        <p:cTn id="36" dur="2000" fill="hold"/>
                                        <p:tgtEl>
                                          <p:spTgt spid="21"/>
                                        </p:tgtEl>
                                        <p:attrNameLst>
                                          <p:attrName>ppt_y</p:attrName>
                                        </p:attrNameLst>
                                      </p:cBhvr>
                                      <p:tavLst>
                                        <p:tav tm="0" fmla="#ppt_y+(sin(-2*pi*(1-$))*-#ppt_x+cos(-2*pi*(1-$))*(1-#ppt_y))*(1-$)">
                                          <p:val>
                                            <p:fltVal val="0"/>
                                          </p:val>
                                        </p:tav>
                                        <p:tav tm="100000">
                                          <p:val>
                                            <p:fltVal val="1"/>
                                          </p:val>
                                        </p:tav>
                                      </p:tavLst>
                                    </p:anim>
                                  </p:childTnLst>
                                </p:cTn>
                              </p:par>
                              <p:par>
                                <p:cTn id="37" presetID="15" presetClass="entr" presetSubtype="0" fill="hold" grpId="2" nodeType="with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p:cTn id="39" dur="2000" fill="hold"/>
                                        <p:tgtEl>
                                          <p:spTgt spid="22"/>
                                        </p:tgtEl>
                                        <p:attrNameLst>
                                          <p:attrName>ppt_w</p:attrName>
                                        </p:attrNameLst>
                                      </p:cBhvr>
                                      <p:tavLst>
                                        <p:tav tm="0">
                                          <p:val>
                                            <p:fltVal val="0"/>
                                          </p:val>
                                        </p:tav>
                                        <p:tav tm="100000">
                                          <p:val>
                                            <p:strVal val="#ppt_w"/>
                                          </p:val>
                                        </p:tav>
                                      </p:tavLst>
                                    </p:anim>
                                    <p:anim calcmode="lin" valueType="num">
                                      <p:cBhvr>
                                        <p:cTn id="40" dur="2000" fill="hold"/>
                                        <p:tgtEl>
                                          <p:spTgt spid="22"/>
                                        </p:tgtEl>
                                        <p:attrNameLst>
                                          <p:attrName>ppt_h</p:attrName>
                                        </p:attrNameLst>
                                      </p:cBhvr>
                                      <p:tavLst>
                                        <p:tav tm="0">
                                          <p:val>
                                            <p:fltVal val="0"/>
                                          </p:val>
                                        </p:tav>
                                        <p:tav tm="100000">
                                          <p:val>
                                            <p:strVal val="#ppt_h"/>
                                          </p:val>
                                        </p:tav>
                                      </p:tavLst>
                                    </p:anim>
                                    <p:anim calcmode="lin" valueType="num">
                                      <p:cBhvr>
                                        <p:cTn id="41" dur="2000" fill="hold"/>
                                        <p:tgtEl>
                                          <p:spTgt spid="22"/>
                                        </p:tgtEl>
                                        <p:attrNameLst>
                                          <p:attrName>ppt_x</p:attrName>
                                        </p:attrNameLst>
                                      </p:cBhvr>
                                      <p:tavLst>
                                        <p:tav tm="0" fmla="#ppt_x+(cos(-2*pi*(1-$))*-#ppt_x-sin(-2*pi*(1-$))*(1-#ppt_y))*(1-$)">
                                          <p:val>
                                            <p:fltVal val="0"/>
                                          </p:val>
                                        </p:tav>
                                        <p:tav tm="100000">
                                          <p:val>
                                            <p:fltVal val="1"/>
                                          </p:val>
                                        </p:tav>
                                      </p:tavLst>
                                    </p:anim>
                                    <p:anim calcmode="lin" valueType="num">
                                      <p:cBhvr>
                                        <p:cTn id="42" dur="2000" fill="hold"/>
                                        <p:tgtEl>
                                          <p:spTgt spid="22"/>
                                        </p:tgtEl>
                                        <p:attrNameLst>
                                          <p:attrName>ppt_y</p:attrName>
                                        </p:attrNameLst>
                                      </p:cBhvr>
                                      <p:tavLst>
                                        <p:tav tm="0" fmla="#ppt_y+(sin(-2*pi*(1-$))*-#ppt_x+cos(-2*pi*(1-$))*(1-#ppt_y))*(1-$)">
                                          <p:val>
                                            <p:fltVal val="0"/>
                                          </p:val>
                                        </p:tav>
                                        <p:tav tm="100000">
                                          <p:val>
                                            <p:fltVal val="1"/>
                                          </p:val>
                                        </p:tav>
                                      </p:tavLst>
                                    </p:anim>
                                  </p:childTnLst>
                                </p:cTn>
                              </p:par>
                              <p:par>
                                <p:cTn id="43" presetID="15" presetClass="entr" presetSubtype="0" fill="hold" grpId="2" nodeType="with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p:cTn id="45" dur="2000" fill="hold"/>
                                        <p:tgtEl>
                                          <p:spTgt spid="23"/>
                                        </p:tgtEl>
                                        <p:attrNameLst>
                                          <p:attrName>ppt_w</p:attrName>
                                        </p:attrNameLst>
                                      </p:cBhvr>
                                      <p:tavLst>
                                        <p:tav tm="0">
                                          <p:val>
                                            <p:fltVal val="0"/>
                                          </p:val>
                                        </p:tav>
                                        <p:tav tm="100000">
                                          <p:val>
                                            <p:strVal val="#ppt_w"/>
                                          </p:val>
                                        </p:tav>
                                      </p:tavLst>
                                    </p:anim>
                                    <p:anim calcmode="lin" valueType="num">
                                      <p:cBhvr>
                                        <p:cTn id="46" dur="2000" fill="hold"/>
                                        <p:tgtEl>
                                          <p:spTgt spid="23"/>
                                        </p:tgtEl>
                                        <p:attrNameLst>
                                          <p:attrName>ppt_h</p:attrName>
                                        </p:attrNameLst>
                                      </p:cBhvr>
                                      <p:tavLst>
                                        <p:tav tm="0">
                                          <p:val>
                                            <p:fltVal val="0"/>
                                          </p:val>
                                        </p:tav>
                                        <p:tav tm="100000">
                                          <p:val>
                                            <p:strVal val="#ppt_h"/>
                                          </p:val>
                                        </p:tav>
                                      </p:tavLst>
                                    </p:anim>
                                    <p:anim calcmode="lin" valueType="num">
                                      <p:cBhvr>
                                        <p:cTn id="47" dur="2000" fill="hold"/>
                                        <p:tgtEl>
                                          <p:spTgt spid="23"/>
                                        </p:tgtEl>
                                        <p:attrNameLst>
                                          <p:attrName>ppt_x</p:attrName>
                                        </p:attrNameLst>
                                      </p:cBhvr>
                                      <p:tavLst>
                                        <p:tav tm="0" fmla="#ppt_x+(cos(-2*pi*(1-$))*-#ppt_x-sin(-2*pi*(1-$))*(1-#ppt_y))*(1-$)">
                                          <p:val>
                                            <p:fltVal val="0"/>
                                          </p:val>
                                        </p:tav>
                                        <p:tav tm="100000">
                                          <p:val>
                                            <p:fltVal val="1"/>
                                          </p:val>
                                        </p:tav>
                                      </p:tavLst>
                                    </p:anim>
                                    <p:anim calcmode="lin" valueType="num">
                                      <p:cBhvr>
                                        <p:cTn id="48" dur="2000" fill="hold"/>
                                        <p:tgtEl>
                                          <p:spTgt spid="23"/>
                                        </p:tgtEl>
                                        <p:attrNameLst>
                                          <p:attrName>ppt_y</p:attrName>
                                        </p:attrNameLst>
                                      </p:cBhvr>
                                      <p:tavLst>
                                        <p:tav tm="0" fmla="#ppt_y+(sin(-2*pi*(1-$))*-#ppt_x+cos(-2*pi*(1-$))*(1-#ppt_y))*(1-$)">
                                          <p:val>
                                            <p:fltVal val="0"/>
                                          </p:val>
                                        </p:tav>
                                        <p:tav tm="100000">
                                          <p:val>
                                            <p:fltVal val="1"/>
                                          </p:val>
                                        </p:tav>
                                      </p:tavLst>
                                    </p:anim>
                                  </p:childTnLst>
                                </p:cTn>
                              </p:par>
                              <p:par>
                                <p:cTn id="49" presetID="15" presetClass="entr" presetSubtype="0" fill="hold" grpId="2" nodeType="withEffect">
                                  <p:stCondLst>
                                    <p:cond delay="0"/>
                                  </p:stCondLst>
                                  <p:childTnLst>
                                    <p:set>
                                      <p:cBhvr>
                                        <p:cTn id="50" dur="1" fill="hold">
                                          <p:stCondLst>
                                            <p:cond delay="0"/>
                                          </p:stCondLst>
                                        </p:cTn>
                                        <p:tgtEl>
                                          <p:spTgt spid="24"/>
                                        </p:tgtEl>
                                        <p:attrNameLst>
                                          <p:attrName>style.visibility</p:attrName>
                                        </p:attrNameLst>
                                      </p:cBhvr>
                                      <p:to>
                                        <p:strVal val="visible"/>
                                      </p:to>
                                    </p:set>
                                    <p:anim calcmode="lin" valueType="num">
                                      <p:cBhvr>
                                        <p:cTn id="51" dur="2000" fill="hold"/>
                                        <p:tgtEl>
                                          <p:spTgt spid="24"/>
                                        </p:tgtEl>
                                        <p:attrNameLst>
                                          <p:attrName>ppt_w</p:attrName>
                                        </p:attrNameLst>
                                      </p:cBhvr>
                                      <p:tavLst>
                                        <p:tav tm="0">
                                          <p:val>
                                            <p:fltVal val="0"/>
                                          </p:val>
                                        </p:tav>
                                        <p:tav tm="100000">
                                          <p:val>
                                            <p:strVal val="#ppt_w"/>
                                          </p:val>
                                        </p:tav>
                                      </p:tavLst>
                                    </p:anim>
                                    <p:anim calcmode="lin" valueType="num">
                                      <p:cBhvr>
                                        <p:cTn id="52" dur="2000" fill="hold"/>
                                        <p:tgtEl>
                                          <p:spTgt spid="24"/>
                                        </p:tgtEl>
                                        <p:attrNameLst>
                                          <p:attrName>ppt_h</p:attrName>
                                        </p:attrNameLst>
                                      </p:cBhvr>
                                      <p:tavLst>
                                        <p:tav tm="0">
                                          <p:val>
                                            <p:fltVal val="0"/>
                                          </p:val>
                                        </p:tav>
                                        <p:tav tm="100000">
                                          <p:val>
                                            <p:strVal val="#ppt_h"/>
                                          </p:val>
                                        </p:tav>
                                      </p:tavLst>
                                    </p:anim>
                                    <p:anim calcmode="lin" valueType="num">
                                      <p:cBhvr>
                                        <p:cTn id="53" dur="2000" fill="hold"/>
                                        <p:tgtEl>
                                          <p:spTgt spid="24"/>
                                        </p:tgtEl>
                                        <p:attrNameLst>
                                          <p:attrName>ppt_x</p:attrName>
                                        </p:attrNameLst>
                                      </p:cBhvr>
                                      <p:tavLst>
                                        <p:tav tm="0" fmla="#ppt_x+(cos(-2*pi*(1-$))*-#ppt_x-sin(-2*pi*(1-$))*(1-#ppt_y))*(1-$)">
                                          <p:val>
                                            <p:fltVal val="0"/>
                                          </p:val>
                                        </p:tav>
                                        <p:tav tm="100000">
                                          <p:val>
                                            <p:fltVal val="1"/>
                                          </p:val>
                                        </p:tav>
                                      </p:tavLst>
                                    </p:anim>
                                    <p:anim calcmode="lin" valueType="num">
                                      <p:cBhvr>
                                        <p:cTn id="54" dur="2000" fill="hold"/>
                                        <p:tgtEl>
                                          <p:spTgt spid="24"/>
                                        </p:tgtEl>
                                        <p:attrNameLst>
                                          <p:attrName>ppt_y</p:attrName>
                                        </p:attrNameLst>
                                      </p:cBhvr>
                                      <p:tavLst>
                                        <p:tav tm="0" fmla="#ppt_y+(sin(-2*pi*(1-$))*-#ppt_x+cos(-2*pi*(1-$))*(1-#ppt_y))*(1-$)">
                                          <p:val>
                                            <p:fltVal val="0"/>
                                          </p:val>
                                        </p:tav>
                                        <p:tav tm="100000">
                                          <p:val>
                                            <p:fltVal val="1"/>
                                          </p:val>
                                        </p:tav>
                                      </p:tavLst>
                                    </p:anim>
                                  </p:childTnLst>
                                </p:cTn>
                              </p:par>
                              <p:par>
                                <p:cTn id="55" presetID="15" presetClass="entr" presetSubtype="0" fill="hold" grpId="2" nodeType="with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p:cTn id="57" dur="2000" fill="hold"/>
                                        <p:tgtEl>
                                          <p:spTgt spid="25"/>
                                        </p:tgtEl>
                                        <p:attrNameLst>
                                          <p:attrName>ppt_w</p:attrName>
                                        </p:attrNameLst>
                                      </p:cBhvr>
                                      <p:tavLst>
                                        <p:tav tm="0">
                                          <p:val>
                                            <p:fltVal val="0"/>
                                          </p:val>
                                        </p:tav>
                                        <p:tav tm="100000">
                                          <p:val>
                                            <p:strVal val="#ppt_w"/>
                                          </p:val>
                                        </p:tav>
                                      </p:tavLst>
                                    </p:anim>
                                    <p:anim calcmode="lin" valueType="num">
                                      <p:cBhvr>
                                        <p:cTn id="58" dur="2000" fill="hold"/>
                                        <p:tgtEl>
                                          <p:spTgt spid="25"/>
                                        </p:tgtEl>
                                        <p:attrNameLst>
                                          <p:attrName>ppt_h</p:attrName>
                                        </p:attrNameLst>
                                      </p:cBhvr>
                                      <p:tavLst>
                                        <p:tav tm="0">
                                          <p:val>
                                            <p:fltVal val="0"/>
                                          </p:val>
                                        </p:tav>
                                        <p:tav tm="100000">
                                          <p:val>
                                            <p:strVal val="#ppt_h"/>
                                          </p:val>
                                        </p:tav>
                                      </p:tavLst>
                                    </p:anim>
                                    <p:anim calcmode="lin" valueType="num">
                                      <p:cBhvr>
                                        <p:cTn id="59" dur="2000" fill="hold"/>
                                        <p:tgtEl>
                                          <p:spTgt spid="25"/>
                                        </p:tgtEl>
                                        <p:attrNameLst>
                                          <p:attrName>ppt_x</p:attrName>
                                        </p:attrNameLst>
                                      </p:cBhvr>
                                      <p:tavLst>
                                        <p:tav tm="0" fmla="#ppt_x+(cos(-2*pi*(1-$))*-#ppt_x-sin(-2*pi*(1-$))*(1-#ppt_y))*(1-$)">
                                          <p:val>
                                            <p:fltVal val="0"/>
                                          </p:val>
                                        </p:tav>
                                        <p:tav tm="100000">
                                          <p:val>
                                            <p:fltVal val="1"/>
                                          </p:val>
                                        </p:tav>
                                      </p:tavLst>
                                    </p:anim>
                                    <p:anim calcmode="lin" valueType="num">
                                      <p:cBhvr>
                                        <p:cTn id="60" dur="2000" fill="hold"/>
                                        <p:tgtEl>
                                          <p:spTgt spid="25"/>
                                        </p:tgtEl>
                                        <p:attrNameLst>
                                          <p:attrName>ppt_y</p:attrName>
                                        </p:attrNameLst>
                                      </p:cBhvr>
                                      <p:tavLst>
                                        <p:tav tm="0" fmla="#ppt_y+(sin(-2*pi*(1-$))*-#ppt_x+cos(-2*pi*(1-$))*(1-#ppt_y))*(1-$)">
                                          <p:val>
                                            <p:fltVal val="0"/>
                                          </p:val>
                                        </p:tav>
                                        <p:tav tm="100000">
                                          <p:val>
                                            <p:fltVal val="1"/>
                                          </p:val>
                                        </p:tav>
                                      </p:tavLst>
                                    </p:anim>
                                  </p:childTnLst>
                                </p:cTn>
                              </p:par>
                              <p:par>
                                <p:cTn id="61" presetID="15" presetClass="entr" presetSubtype="0" fill="hold" grpId="2" nodeType="withEffect">
                                  <p:stCondLst>
                                    <p:cond delay="0"/>
                                  </p:stCondLst>
                                  <p:childTnLst>
                                    <p:set>
                                      <p:cBhvr>
                                        <p:cTn id="62" dur="1" fill="hold">
                                          <p:stCondLst>
                                            <p:cond delay="0"/>
                                          </p:stCondLst>
                                        </p:cTn>
                                        <p:tgtEl>
                                          <p:spTgt spid="26"/>
                                        </p:tgtEl>
                                        <p:attrNameLst>
                                          <p:attrName>style.visibility</p:attrName>
                                        </p:attrNameLst>
                                      </p:cBhvr>
                                      <p:to>
                                        <p:strVal val="visible"/>
                                      </p:to>
                                    </p:set>
                                    <p:anim calcmode="lin" valueType="num">
                                      <p:cBhvr>
                                        <p:cTn id="63" dur="2000" fill="hold"/>
                                        <p:tgtEl>
                                          <p:spTgt spid="26"/>
                                        </p:tgtEl>
                                        <p:attrNameLst>
                                          <p:attrName>ppt_w</p:attrName>
                                        </p:attrNameLst>
                                      </p:cBhvr>
                                      <p:tavLst>
                                        <p:tav tm="0">
                                          <p:val>
                                            <p:fltVal val="0"/>
                                          </p:val>
                                        </p:tav>
                                        <p:tav tm="100000">
                                          <p:val>
                                            <p:strVal val="#ppt_w"/>
                                          </p:val>
                                        </p:tav>
                                      </p:tavLst>
                                    </p:anim>
                                    <p:anim calcmode="lin" valueType="num">
                                      <p:cBhvr>
                                        <p:cTn id="64" dur="2000" fill="hold"/>
                                        <p:tgtEl>
                                          <p:spTgt spid="26"/>
                                        </p:tgtEl>
                                        <p:attrNameLst>
                                          <p:attrName>ppt_h</p:attrName>
                                        </p:attrNameLst>
                                      </p:cBhvr>
                                      <p:tavLst>
                                        <p:tav tm="0">
                                          <p:val>
                                            <p:fltVal val="0"/>
                                          </p:val>
                                        </p:tav>
                                        <p:tav tm="100000">
                                          <p:val>
                                            <p:strVal val="#ppt_h"/>
                                          </p:val>
                                        </p:tav>
                                      </p:tavLst>
                                    </p:anim>
                                    <p:anim calcmode="lin" valueType="num">
                                      <p:cBhvr>
                                        <p:cTn id="65" dur="2000" fill="hold"/>
                                        <p:tgtEl>
                                          <p:spTgt spid="26"/>
                                        </p:tgtEl>
                                        <p:attrNameLst>
                                          <p:attrName>ppt_x</p:attrName>
                                        </p:attrNameLst>
                                      </p:cBhvr>
                                      <p:tavLst>
                                        <p:tav tm="0" fmla="#ppt_x+(cos(-2*pi*(1-$))*-#ppt_x-sin(-2*pi*(1-$))*(1-#ppt_y))*(1-$)">
                                          <p:val>
                                            <p:fltVal val="0"/>
                                          </p:val>
                                        </p:tav>
                                        <p:tav tm="100000">
                                          <p:val>
                                            <p:fltVal val="1"/>
                                          </p:val>
                                        </p:tav>
                                      </p:tavLst>
                                    </p:anim>
                                    <p:anim calcmode="lin" valueType="num">
                                      <p:cBhvr>
                                        <p:cTn id="66" dur="2000" fill="hold"/>
                                        <p:tgtEl>
                                          <p:spTgt spid="26"/>
                                        </p:tgtEl>
                                        <p:attrNameLst>
                                          <p:attrName>ppt_y</p:attrName>
                                        </p:attrNameLst>
                                      </p:cBhvr>
                                      <p:tavLst>
                                        <p:tav tm="0" fmla="#ppt_y+(sin(-2*pi*(1-$))*-#ppt_x+cos(-2*pi*(1-$))*(1-#ppt_y))*(1-$)">
                                          <p:val>
                                            <p:fltVal val="0"/>
                                          </p:val>
                                        </p:tav>
                                        <p:tav tm="100000">
                                          <p:val>
                                            <p:fltVal val="1"/>
                                          </p:val>
                                        </p:tav>
                                      </p:tavLst>
                                    </p:anim>
                                  </p:childTnLst>
                                </p:cTn>
                              </p:par>
                              <p:par>
                                <p:cTn id="67" presetID="15" presetClass="entr" presetSubtype="0" fill="hold" grpId="2" nodeType="withEffect">
                                  <p:stCondLst>
                                    <p:cond delay="0"/>
                                  </p:stCondLst>
                                  <p:childTnLst>
                                    <p:set>
                                      <p:cBhvr>
                                        <p:cTn id="68" dur="1" fill="hold">
                                          <p:stCondLst>
                                            <p:cond delay="0"/>
                                          </p:stCondLst>
                                        </p:cTn>
                                        <p:tgtEl>
                                          <p:spTgt spid="27"/>
                                        </p:tgtEl>
                                        <p:attrNameLst>
                                          <p:attrName>style.visibility</p:attrName>
                                        </p:attrNameLst>
                                      </p:cBhvr>
                                      <p:to>
                                        <p:strVal val="visible"/>
                                      </p:to>
                                    </p:set>
                                    <p:anim calcmode="lin" valueType="num">
                                      <p:cBhvr>
                                        <p:cTn id="69" dur="2000" fill="hold"/>
                                        <p:tgtEl>
                                          <p:spTgt spid="27"/>
                                        </p:tgtEl>
                                        <p:attrNameLst>
                                          <p:attrName>ppt_w</p:attrName>
                                        </p:attrNameLst>
                                      </p:cBhvr>
                                      <p:tavLst>
                                        <p:tav tm="0">
                                          <p:val>
                                            <p:fltVal val="0"/>
                                          </p:val>
                                        </p:tav>
                                        <p:tav tm="100000">
                                          <p:val>
                                            <p:strVal val="#ppt_w"/>
                                          </p:val>
                                        </p:tav>
                                      </p:tavLst>
                                    </p:anim>
                                    <p:anim calcmode="lin" valueType="num">
                                      <p:cBhvr>
                                        <p:cTn id="70" dur="2000" fill="hold"/>
                                        <p:tgtEl>
                                          <p:spTgt spid="27"/>
                                        </p:tgtEl>
                                        <p:attrNameLst>
                                          <p:attrName>ppt_h</p:attrName>
                                        </p:attrNameLst>
                                      </p:cBhvr>
                                      <p:tavLst>
                                        <p:tav tm="0">
                                          <p:val>
                                            <p:fltVal val="0"/>
                                          </p:val>
                                        </p:tav>
                                        <p:tav tm="100000">
                                          <p:val>
                                            <p:strVal val="#ppt_h"/>
                                          </p:val>
                                        </p:tav>
                                      </p:tavLst>
                                    </p:anim>
                                    <p:anim calcmode="lin" valueType="num">
                                      <p:cBhvr>
                                        <p:cTn id="71" dur="2000" fill="hold"/>
                                        <p:tgtEl>
                                          <p:spTgt spid="27"/>
                                        </p:tgtEl>
                                        <p:attrNameLst>
                                          <p:attrName>ppt_x</p:attrName>
                                        </p:attrNameLst>
                                      </p:cBhvr>
                                      <p:tavLst>
                                        <p:tav tm="0" fmla="#ppt_x+(cos(-2*pi*(1-$))*-#ppt_x-sin(-2*pi*(1-$))*(1-#ppt_y))*(1-$)">
                                          <p:val>
                                            <p:fltVal val="0"/>
                                          </p:val>
                                        </p:tav>
                                        <p:tav tm="100000">
                                          <p:val>
                                            <p:fltVal val="1"/>
                                          </p:val>
                                        </p:tav>
                                      </p:tavLst>
                                    </p:anim>
                                    <p:anim calcmode="lin" valueType="num">
                                      <p:cBhvr>
                                        <p:cTn id="72" dur="2000" fill="hold"/>
                                        <p:tgtEl>
                                          <p:spTgt spid="27"/>
                                        </p:tgtEl>
                                        <p:attrNameLst>
                                          <p:attrName>ppt_y</p:attrName>
                                        </p:attrNameLst>
                                      </p:cBhvr>
                                      <p:tavLst>
                                        <p:tav tm="0" fmla="#ppt_y+(sin(-2*pi*(1-$))*-#ppt_x+cos(-2*pi*(1-$))*(1-#ppt_y))*(1-$)">
                                          <p:val>
                                            <p:fltVal val="0"/>
                                          </p:val>
                                        </p:tav>
                                        <p:tav tm="100000">
                                          <p:val>
                                            <p:fltVal val="1"/>
                                          </p:val>
                                        </p:tav>
                                      </p:tavLst>
                                    </p:anim>
                                  </p:childTnLst>
                                </p:cTn>
                              </p:par>
                              <p:par>
                                <p:cTn id="73" presetID="15" presetClass="entr" presetSubtype="0" fill="hold" grpId="2" nodeType="withEffect">
                                  <p:stCondLst>
                                    <p:cond delay="0"/>
                                  </p:stCondLst>
                                  <p:childTnLst>
                                    <p:set>
                                      <p:cBhvr>
                                        <p:cTn id="74" dur="1" fill="hold">
                                          <p:stCondLst>
                                            <p:cond delay="0"/>
                                          </p:stCondLst>
                                        </p:cTn>
                                        <p:tgtEl>
                                          <p:spTgt spid="28"/>
                                        </p:tgtEl>
                                        <p:attrNameLst>
                                          <p:attrName>style.visibility</p:attrName>
                                        </p:attrNameLst>
                                      </p:cBhvr>
                                      <p:to>
                                        <p:strVal val="visible"/>
                                      </p:to>
                                    </p:set>
                                    <p:anim calcmode="lin" valueType="num">
                                      <p:cBhvr>
                                        <p:cTn id="75" dur="2000" fill="hold"/>
                                        <p:tgtEl>
                                          <p:spTgt spid="28"/>
                                        </p:tgtEl>
                                        <p:attrNameLst>
                                          <p:attrName>ppt_w</p:attrName>
                                        </p:attrNameLst>
                                      </p:cBhvr>
                                      <p:tavLst>
                                        <p:tav tm="0">
                                          <p:val>
                                            <p:fltVal val="0"/>
                                          </p:val>
                                        </p:tav>
                                        <p:tav tm="100000">
                                          <p:val>
                                            <p:strVal val="#ppt_w"/>
                                          </p:val>
                                        </p:tav>
                                      </p:tavLst>
                                    </p:anim>
                                    <p:anim calcmode="lin" valueType="num">
                                      <p:cBhvr>
                                        <p:cTn id="76" dur="2000" fill="hold"/>
                                        <p:tgtEl>
                                          <p:spTgt spid="28"/>
                                        </p:tgtEl>
                                        <p:attrNameLst>
                                          <p:attrName>ppt_h</p:attrName>
                                        </p:attrNameLst>
                                      </p:cBhvr>
                                      <p:tavLst>
                                        <p:tav tm="0">
                                          <p:val>
                                            <p:fltVal val="0"/>
                                          </p:val>
                                        </p:tav>
                                        <p:tav tm="100000">
                                          <p:val>
                                            <p:strVal val="#ppt_h"/>
                                          </p:val>
                                        </p:tav>
                                      </p:tavLst>
                                    </p:anim>
                                    <p:anim calcmode="lin" valueType="num">
                                      <p:cBhvr>
                                        <p:cTn id="77" dur="2000" fill="hold"/>
                                        <p:tgtEl>
                                          <p:spTgt spid="28"/>
                                        </p:tgtEl>
                                        <p:attrNameLst>
                                          <p:attrName>ppt_x</p:attrName>
                                        </p:attrNameLst>
                                      </p:cBhvr>
                                      <p:tavLst>
                                        <p:tav tm="0" fmla="#ppt_x+(cos(-2*pi*(1-$))*-#ppt_x-sin(-2*pi*(1-$))*(1-#ppt_y))*(1-$)">
                                          <p:val>
                                            <p:fltVal val="0"/>
                                          </p:val>
                                        </p:tav>
                                        <p:tav tm="100000">
                                          <p:val>
                                            <p:fltVal val="1"/>
                                          </p:val>
                                        </p:tav>
                                      </p:tavLst>
                                    </p:anim>
                                    <p:anim calcmode="lin" valueType="num">
                                      <p:cBhvr>
                                        <p:cTn id="78" dur="2000" fill="hold"/>
                                        <p:tgtEl>
                                          <p:spTgt spid="28"/>
                                        </p:tgtEl>
                                        <p:attrNameLst>
                                          <p:attrName>ppt_y</p:attrName>
                                        </p:attrNameLst>
                                      </p:cBhvr>
                                      <p:tavLst>
                                        <p:tav tm="0" fmla="#ppt_y+(sin(-2*pi*(1-$))*-#ppt_x+cos(-2*pi*(1-$))*(1-#ppt_y))*(1-$)">
                                          <p:val>
                                            <p:fltVal val="0"/>
                                          </p:val>
                                        </p:tav>
                                        <p:tav tm="100000">
                                          <p:val>
                                            <p:fltVal val="1"/>
                                          </p:val>
                                        </p:tav>
                                      </p:tavLst>
                                    </p:anim>
                                  </p:childTnLst>
                                </p:cTn>
                              </p:par>
                              <p:par>
                                <p:cTn id="79" presetID="15" presetClass="entr" presetSubtype="0" fill="hold" grpId="2" nodeType="withEffect">
                                  <p:stCondLst>
                                    <p:cond delay="0"/>
                                  </p:stCondLst>
                                  <p:childTnLst>
                                    <p:set>
                                      <p:cBhvr>
                                        <p:cTn id="80" dur="1" fill="hold">
                                          <p:stCondLst>
                                            <p:cond delay="0"/>
                                          </p:stCondLst>
                                        </p:cTn>
                                        <p:tgtEl>
                                          <p:spTgt spid="29"/>
                                        </p:tgtEl>
                                        <p:attrNameLst>
                                          <p:attrName>style.visibility</p:attrName>
                                        </p:attrNameLst>
                                      </p:cBhvr>
                                      <p:to>
                                        <p:strVal val="visible"/>
                                      </p:to>
                                    </p:set>
                                    <p:anim calcmode="lin" valueType="num">
                                      <p:cBhvr>
                                        <p:cTn id="81" dur="2000" fill="hold"/>
                                        <p:tgtEl>
                                          <p:spTgt spid="29"/>
                                        </p:tgtEl>
                                        <p:attrNameLst>
                                          <p:attrName>ppt_w</p:attrName>
                                        </p:attrNameLst>
                                      </p:cBhvr>
                                      <p:tavLst>
                                        <p:tav tm="0">
                                          <p:val>
                                            <p:fltVal val="0"/>
                                          </p:val>
                                        </p:tav>
                                        <p:tav tm="100000">
                                          <p:val>
                                            <p:strVal val="#ppt_w"/>
                                          </p:val>
                                        </p:tav>
                                      </p:tavLst>
                                    </p:anim>
                                    <p:anim calcmode="lin" valueType="num">
                                      <p:cBhvr>
                                        <p:cTn id="82" dur="2000" fill="hold"/>
                                        <p:tgtEl>
                                          <p:spTgt spid="29"/>
                                        </p:tgtEl>
                                        <p:attrNameLst>
                                          <p:attrName>ppt_h</p:attrName>
                                        </p:attrNameLst>
                                      </p:cBhvr>
                                      <p:tavLst>
                                        <p:tav tm="0">
                                          <p:val>
                                            <p:fltVal val="0"/>
                                          </p:val>
                                        </p:tav>
                                        <p:tav tm="100000">
                                          <p:val>
                                            <p:strVal val="#ppt_h"/>
                                          </p:val>
                                        </p:tav>
                                      </p:tavLst>
                                    </p:anim>
                                    <p:anim calcmode="lin" valueType="num">
                                      <p:cBhvr>
                                        <p:cTn id="83" dur="2000" fill="hold"/>
                                        <p:tgtEl>
                                          <p:spTgt spid="29"/>
                                        </p:tgtEl>
                                        <p:attrNameLst>
                                          <p:attrName>ppt_x</p:attrName>
                                        </p:attrNameLst>
                                      </p:cBhvr>
                                      <p:tavLst>
                                        <p:tav tm="0" fmla="#ppt_x+(cos(-2*pi*(1-$))*-#ppt_x-sin(-2*pi*(1-$))*(1-#ppt_y))*(1-$)">
                                          <p:val>
                                            <p:fltVal val="0"/>
                                          </p:val>
                                        </p:tav>
                                        <p:tav tm="100000">
                                          <p:val>
                                            <p:fltVal val="1"/>
                                          </p:val>
                                        </p:tav>
                                      </p:tavLst>
                                    </p:anim>
                                    <p:anim calcmode="lin" valueType="num">
                                      <p:cBhvr>
                                        <p:cTn id="84" dur="2000" fill="hold"/>
                                        <p:tgtEl>
                                          <p:spTgt spid="29"/>
                                        </p:tgtEl>
                                        <p:attrNameLst>
                                          <p:attrName>ppt_y</p:attrName>
                                        </p:attrNameLst>
                                      </p:cBhvr>
                                      <p:tavLst>
                                        <p:tav tm="0" fmla="#ppt_y+(sin(-2*pi*(1-$))*-#ppt_x+cos(-2*pi*(1-$))*(1-#ppt_y))*(1-$)">
                                          <p:val>
                                            <p:fltVal val="0"/>
                                          </p:val>
                                        </p:tav>
                                        <p:tav tm="100000">
                                          <p:val>
                                            <p:fltVal val="1"/>
                                          </p:val>
                                        </p:tav>
                                      </p:tavLst>
                                    </p:anim>
                                  </p:childTnLst>
                                </p:cTn>
                              </p:par>
                              <p:par>
                                <p:cTn id="85" presetID="15" presetClass="entr" presetSubtype="0" fill="hold" grpId="2" nodeType="withEffect">
                                  <p:stCondLst>
                                    <p:cond delay="0"/>
                                  </p:stCondLst>
                                  <p:childTnLst>
                                    <p:set>
                                      <p:cBhvr>
                                        <p:cTn id="86" dur="1" fill="hold">
                                          <p:stCondLst>
                                            <p:cond delay="0"/>
                                          </p:stCondLst>
                                        </p:cTn>
                                        <p:tgtEl>
                                          <p:spTgt spid="5"/>
                                        </p:tgtEl>
                                        <p:attrNameLst>
                                          <p:attrName>style.visibility</p:attrName>
                                        </p:attrNameLst>
                                      </p:cBhvr>
                                      <p:to>
                                        <p:strVal val="visible"/>
                                      </p:to>
                                    </p:set>
                                    <p:anim calcmode="lin" valueType="num">
                                      <p:cBhvr>
                                        <p:cTn id="87" dur="2000" fill="hold"/>
                                        <p:tgtEl>
                                          <p:spTgt spid="5"/>
                                        </p:tgtEl>
                                        <p:attrNameLst>
                                          <p:attrName>ppt_w</p:attrName>
                                        </p:attrNameLst>
                                      </p:cBhvr>
                                      <p:tavLst>
                                        <p:tav tm="0">
                                          <p:val>
                                            <p:fltVal val="0"/>
                                          </p:val>
                                        </p:tav>
                                        <p:tav tm="100000">
                                          <p:val>
                                            <p:strVal val="#ppt_w"/>
                                          </p:val>
                                        </p:tav>
                                      </p:tavLst>
                                    </p:anim>
                                    <p:anim calcmode="lin" valueType="num">
                                      <p:cBhvr>
                                        <p:cTn id="88" dur="2000" fill="hold"/>
                                        <p:tgtEl>
                                          <p:spTgt spid="5"/>
                                        </p:tgtEl>
                                        <p:attrNameLst>
                                          <p:attrName>ppt_h</p:attrName>
                                        </p:attrNameLst>
                                      </p:cBhvr>
                                      <p:tavLst>
                                        <p:tav tm="0">
                                          <p:val>
                                            <p:fltVal val="0"/>
                                          </p:val>
                                        </p:tav>
                                        <p:tav tm="100000">
                                          <p:val>
                                            <p:strVal val="#ppt_h"/>
                                          </p:val>
                                        </p:tav>
                                      </p:tavLst>
                                    </p:anim>
                                    <p:anim calcmode="lin" valueType="num">
                                      <p:cBhvr>
                                        <p:cTn id="89" dur="2000" fill="hold"/>
                                        <p:tgtEl>
                                          <p:spTgt spid="5"/>
                                        </p:tgtEl>
                                        <p:attrNameLst>
                                          <p:attrName>ppt_x</p:attrName>
                                        </p:attrNameLst>
                                      </p:cBhvr>
                                      <p:tavLst>
                                        <p:tav tm="0" fmla="#ppt_x+(cos(-2*pi*(1-$))*-#ppt_x-sin(-2*pi*(1-$))*(1-#ppt_y))*(1-$)">
                                          <p:val>
                                            <p:fltVal val="0"/>
                                          </p:val>
                                        </p:tav>
                                        <p:tav tm="100000">
                                          <p:val>
                                            <p:fltVal val="1"/>
                                          </p:val>
                                        </p:tav>
                                      </p:tavLst>
                                    </p:anim>
                                    <p:anim calcmode="lin" valueType="num">
                                      <p:cBhvr>
                                        <p:cTn id="90" dur="2000" fill="hold"/>
                                        <p:tgtEl>
                                          <p:spTgt spid="5"/>
                                        </p:tgtEl>
                                        <p:attrNameLst>
                                          <p:attrName>ppt_y</p:attrName>
                                        </p:attrNameLst>
                                      </p:cBhvr>
                                      <p:tavLst>
                                        <p:tav tm="0" fmla="#ppt_y+(sin(-2*pi*(1-$))*-#ppt_x+cos(-2*pi*(1-$))*(1-#ppt_y))*(1-$)">
                                          <p:val>
                                            <p:fltVal val="0"/>
                                          </p:val>
                                        </p:tav>
                                        <p:tav tm="100000">
                                          <p:val>
                                            <p:fltVal val="1"/>
                                          </p:val>
                                        </p:tav>
                                      </p:tavLst>
                                    </p:anim>
                                  </p:childTnLst>
                                </p:cTn>
                              </p:par>
                              <p:par>
                                <p:cTn id="91" presetID="15" presetClass="entr" presetSubtype="0" fill="hold" grpId="2" nodeType="withEffect">
                                  <p:stCondLst>
                                    <p:cond delay="0"/>
                                  </p:stCondLst>
                                  <p:childTnLst>
                                    <p:set>
                                      <p:cBhvr>
                                        <p:cTn id="92" dur="1" fill="hold">
                                          <p:stCondLst>
                                            <p:cond delay="0"/>
                                          </p:stCondLst>
                                        </p:cTn>
                                        <p:tgtEl>
                                          <p:spTgt spid="6"/>
                                        </p:tgtEl>
                                        <p:attrNameLst>
                                          <p:attrName>style.visibility</p:attrName>
                                        </p:attrNameLst>
                                      </p:cBhvr>
                                      <p:to>
                                        <p:strVal val="visible"/>
                                      </p:to>
                                    </p:set>
                                    <p:anim calcmode="lin" valueType="num">
                                      <p:cBhvr>
                                        <p:cTn id="93" dur="2000" fill="hold"/>
                                        <p:tgtEl>
                                          <p:spTgt spid="6"/>
                                        </p:tgtEl>
                                        <p:attrNameLst>
                                          <p:attrName>ppt_w</p:attrName>
                                        </p:attrNameLst>
                                      </p:cBhvr>
                                      <p:tavLst>
                                        <p:tav tm="0">
                                          <p:val>
                                            <p:fltVal val="0"/>
                                          </p:val>
                                        </p:tav>
                                        <p:tav tm="100000">
                                          <p:val>
                                            <p:strVal val="#ppt_w"/>
                                          </p:val>
                                        </p:tav>
                                      </p:tavLst>
                                    </p:anim>
                                    <p:anim calcmode="lin" valueType="num">
                                      <p:cBhvr>
                                        <p:cTn id="94" dur="2000" fill="hold"/>
                                        <p:tgtEl>
                                          <p:spTgt spid="6"/>
                                        </p:tgtEl>
                                        <p:attrNameLst>
                                          <p:attrName>ppt_h</p:attrName>
                                        </p:attrNameLst>
                                      </p:cBhvr>
                                      <p:tavLst>
                                        <p:tav tm="0">
                                          <p:val>
                                            <p:fltVal val="0"/>
                                          </p:val>
                                        </p:tav>
                                        <p:tav tm="100000">
                                          <p:val>
                                            <p:strVal val="#ppt_h"/>
                                          </p:val>
                                        </p:tav>
                                      </p:tavLst>
                                    </p:anim>
                                    <p:anim calcmode="lin" valueType="num">
                                      <p:cBhvr>
                                        <p:cTn id="95"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96" dur="2000" fill="hold"/>
                                        <p:tgtEl>
                                          <p:spTgt spid="6"/>
                                        </p:tgtEl>
                                        <p:attrNameLst>
                                          <p:attrName>ppt_y</p:attrName>
                                        </p:attrNameLst>
                                      </p:cBhvr>
                                      <p:tavLst>
                                        <p:tav tm="0" fmla="#ppt_y+(sin(-2*pi*(1-$))*-#ppt_x+cos(-2*pi*(1-$))*(1-#ppt_y))*(1-$)">
                                          <p:val>
                                            <p:fltVal val="0"/>
                                          </p:val>
                                        </p:tav>
                                        <p:tav tm="100000">
                                          <p:val>
                                            <p:fltVal val="1"/>
                                          </p:val>
                                        </p:tav>
                                      </p:tavLst>
                                    </p:anim>
                                  </p:childTnLst>
                                </p:cTn>
                              </p:par>
                              <p:par>
                                <p:cTn id="97" presetID="15" presetClass="entr" presetSubtype="0" fill="hold" grpId="2" nodeType="withEffect">
                                  <p:stCondLst>
                                    <p:cond delay="0"/>
                                  </p:stCondLst>
                                  <p:childTnLst>
                                    <p:set>
                                      <p:cBhvr>
                                        <p:cTn id="98" dur="1" fill="hold">
                                          <p:stCondLst>
                                            <p:cond delay="0"/>
                                          </p:stCondLst>
                                        </p:cTn>
                                        <p:tgtEl>
                                          <p:spTgt spid="7"/>
                                        </p:tgtEl>
                                        <p:attrNameLst>
                                          <p:attrName>style.visibility</p:attrName>
                                        </p:attrNameLst>
                                      </p:cBhvr>
                                      <p:to>
                                        <p:strVal val="visible"/>
                                      </p:to>
                                    </p:set>
                                    <p:anim calcmode="lin" valueType="num">
                                      <p:cBhvr>
                                        <p:cTn id="99" dur="2000" fill="hold"/>
                                        <p:tgtEl>
                                          <p:spTgt spid="7"/>
                                        </p:tgtEl>
                                        <p:attrNameLst>
                                          <p:attrName>ppt_w</p:attrName>
                                        </p:attrNameLst>
                                      </p:cBhvr>
                                      <p:tavLst>
                                        <p:tav tm="0">
                                          <p:val>
                                            <p:fltVal val="0"/>
                                          </p:val>
                                        </p:tav>
                                        <p:tav tm="100000">
                                          <p:val>
                                            <p:strVal val="#ppt_w"/>
                                          </p:val>
                                        </p:tav>
                                      </p:tavLst>
                                    </p:anim>
                                    <p:anim calcmode="lin" valueType="num">
                                      <p:cBhvr>
                                        <p:cTn id="100" dur="2000" fill="hold"/>
                                        <p:tgtEl>
                                          <p:spTgt spid="7"/>
                                        </p:tgtEl>
                                        <p:attrNameLst>
                                          <p:attrName>ppt_h</p:attrName>
                                        </p:attrNameLst>
                                      </p:cBhvr>
                                      <p:tavLst>
                                        <p:tav tm="0">
                                          <p:val>
                                            <p:fltVal val="0"/>
                                          </p:val>
                                        </p:tav>
                                        <p:tav tm="100000">
                                          <p:val>
                                            <p:strVal val="#ppt_h"/>
                                          </p:val>
                                        </p:tav>
                                      </p:tavLst>
                                    </p:anim>
                                    <p:anim calcmode="lin" valueType="num">
                                      <p:cBhvr>
                                        <p:cTn id="101" dur="2000" fill="hold"/>
                                        <p:tgtEl>
                                          <p:spTgt spid="7"/>
                                        </p:tgtEl>
                                        <p:attrNameLst>
                                          <p:attrName>ppt_x</p:attrName>
                                        </p:attrNameLst>
                                      </p:cBhvr>
                                      <p:tavLst>
                                        <p:tav tm="0" fmla="#ppt_x+(cos(-2*pi*(1-$))*-#ppt_x-sin(-2*pi*(1-$))*(1-#ppt_y))*(1-$)">
                                          <p:val>
                                            <p:fltVal val="0"/>
                                          </p:val>
                                        </p:tav>
                                        <p:tav tm="100000">
                                          <p:val>
                                            <p:fltVal val="1"/>
                                          </p:val>
                                        </p:tav>
                                      </p:tavLst>
                                    </p:anim>
                                    <p:anim calcmode="lin" valueType="num">
                                      <p:cBhvr>
                                        <p:cTn id="102" dur="2000" fill="hold"/>
                                        <p:tgtEl>
                                          <p:spTgt spid="7"/>
                                        </p:tgtEl>
                                        <p:attrNameLst>
                                          <p:attrName>ppt_y</p:attrName>
                                        </p:attrNameLst>
                                      </p:cBhvr>
                                      <p:tavLst>
                                        <p:tav tm="0" fmla="#ppt_y+(sin(-2*pi*(1-$))*-#ppt_x+cos(-2*pi*(1-$))*(1-#ppt_y))*(1-$)">
                                          <p:val>
                                            <p:fltVal val="0"/>
                                          </p:val>
                                        </p:tav>
                                        <p:tav tm="100000">
                                          <p:val>
                                            <p:fltVal val="1"/>
                                          </p:val>
                                        </p:tav>
                                      </p:tavLst>
                                    </p:anim>
                                  </p:childTnLst>
                                </p:cTn>
                              </p:par>
                              <p:par>
                                <p:cTn id="103" presetID="15" presetClass="entr" presetSubtype="0" fill="hold" grpId="2" nodeType="withEffect">
                                  <p:stCondLst>
                                    <p:cond delay="0"/>
                                  </p:stCondLst>
                                  <p:childTnLst>
                                    <p:set>
                                      <p:cBhvr>
                                        <p:cTn id="104" dur="1" fill="hold">
                                          <p:stCondLst>
                                            <p:cond delay="0"/>
                                          </p:stCondLst>
                                        </p:cTn>
                                        <p:tgtEl>
                                          <p:spTgt spid="8"/>
                                        </p:tgtEl>
                                        <p:attrNameLst>
                                          <p:attrName>style.visibility</p:attrName>
                                        </p:attrNameLst>
                                      </p:cBhvr>
                                      <p:to>
                                        <p:strVal val="visible"/>
                                      </p:to>
                                    </p:set>
                                    <p:anim calcmode="lin" valueType="num">
                                      <p:cBhvr>
                                        <p:cTn id="105" dur="2000" fill="hold"/>
                                        <p:tgtEl>
                                          <p:spTgt spid="8"/>
                                        </p:tgtEl>
                                        <p:attrNameLst>
                                          <p:attrName>ppt_w</p:attrName>
                                        </p:attrNameLst>
                                      </p:cBhvr>
                                      <p:tavLst>
                                        <p:tav tm="0">
                                          <p:val>
                                            <p:fltVal val="0"/>
                                          </p:val>
                                        </p:tav>
                                        <p:tav tm="100000">
                                          <p:val>
                                            <p:strVal val="#ppt_w"/>
                                          </p:val>
                                        </p:tav>
                                      </p:tavLst>
                                    </p:anim>
                                    <p:anim calcmode="lin" valueType="num">
                                      <p:cBhvr>
                                        <p:cTn id="106" dur="2000" fill="hold"/>
                                        <p:tgtEl>
                                          <p:spTgt spid="8"/>
                                        </p:tgtEl>
                                        <p:attrNameLst>
                                          <p:attrName>ppt_h</p:attrName>
                                        </p:attrNameLst>
                                      </p:cBhvr>
                                      <p:tavLst>
                                        <p:tav tm="0">
                                          <p:val>
                                            <p:fltVal val="0"/>
                                          </p:val>
                                        </p:tav>
                                        <p:tav tm="100000">
                                          <p:val>
                                            <p:strVal val="#ppt_h"/>
                                          </p:val>
                                        </p:tav>
                                      </p:tavLst>
                                    </p:anim>
                                    <p:anim calcmode="lin" valueType="num">
                                      <p:cBhvr>
                                        <p:cTn id="107"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108" dur="2000" fill="hold"/>
                                        <p:tgtEl>
                                          <p:spTgt spid="8"/>
                                        </p:tgtEl>
                                        <p:attrNameLst>
                                          <p:attrName>ppt_y</p:attrName>
                                        </p:attrNameLst>
                                      </p:cBhvr>
                                      <p:tavLst>
                                        <p:tav tm="0" fmla="#ppt_y+(sin(-2*pi*(1-$))*-#ppt_x+cos(-2*pi*(1-$))*(1-#ppt_y))*(1-$)">
                                          <p:val>
                                            <p:fltVal val="0"/>
                                          </p:val>
                                        </p:tav>
                                        <p:tav tm="100000">
                                          <p:val>
                                            <p:fltVal val="1"/>
                                          </p:val>
                                        </p:tav>
                                      </p:tavLst>
                                    </p:anim>
                                  </p:childTnLst>
                                </p:cTn>
                              </p:par>
                              <p:par>
                                <p:cTn id="109" presetID="15" presetClass="entr" presetSubtype="0" fill="hold" grpId="2" nodeType="withEffect">
                                  <p:stCondLst>
                                    <p:cond delay="0"/>
                                  </p:stCondLst>
                                  <p:childTnLst>
                                    <p:set>
                                      <p:cBhvr>
                                        <p:cTn id="110" dur="1" fill="hold">
                                          <p:stCondLst>
                                            <p:cond delay="0"/>
                                          </p:stCondLst>
                                        </p:cTn>
                                        <p:tgtEl>
                                          <p:spTgt spid="9"/>
                                        </p:tgtEl>
                                        <p:attrNameLst>
                                          <p:attrName>style.visibility</p:attrName>
                                        </p:attrNameLst>
                                      </p:cBhvr>
                                      <p:to>
                                        <p:strVal val="visible"/>
                                      </p:to>
                                    </p:set>
                                    <p:anim calcmode="lin" valueType="num">
                                      <p:cBhvr>
                                        <p:cTn id="111" dur="2000" fill="hold"/>
                                        <p:tgtEl>
                                          <p:spTgt spid="9"/>
                                        </p:tgtEl>
                                        <p:attrNameLst>
                                          <p:attrName>ppt_w</p:attrName>
                                        </p:attrNameLst>
                                      </p:cBhvr>
                                      <p:tavLst>
                                        <p:tav tm="0">
                                          <p:val>
                                            <p:fltVal val="0"/>
                                          </p:val>
                                        </p:tav>
                                        <p:tav tm="100000">
                                          <p:val>
                                            <p:strVal val="#ppt_w"/>
                                          </p:val>
                                        </p:tav>
                                      </p:tavLst>
                                    </p:anim>
                                    <p:anim calcmode="lin" valueType="num">
                                      <p:cBhvr>
                                        <p:cTn id="112" dur="2000" fill="hold"/>
                                        <p:tgtEl>
                                          <p:spTgt spid="9"/>
                                        </p:tgtEl>
                                        <p:attrNameLst>
                                          <p:attrName>ppt_h</p:attrName>
                                        </p:attrNameLst>
                                      </p:cBhvr>
                                      <p:tavLst>
                                        <p:tav tm="0">
                                          <p:val>
                                            <p:fltVal val="0"/>
                                          </p:val>
                                        </p:tav>
                                        <p:tav tm="100000">
                                          <p:val>
                                            <p:strVal val="#ppt_h"/>
                                          </p:val>
                                        </p:tav>
                                      </p:tavLst>
                                    </p:anim>
                                    <p:anim calcmode="lin" valueType="num">
                                      <p:cBhvr>
                                        <p:cTn id="113" dur="2000" fill="hold"/>
                                        <p:tgtEl>
                                          <p:spTgt spid="9"/>
                                        </p:tgtEl>
                                        <p:attrNameLst>
                                          <p:attrName>ppt_x</p:attrName>
                                        </p:attrNameLst>
                                      </p:cBhvr>
                                      <p:tavLst>
                                        <p:tav tm="0" fmla="#ppt_x+(cos(-2*pi*(1-$))*-#ppt_x-sin(-2*pi*(1-$))*(1-#ppt_y))*(1-$)">
                                          <p:val>
                                            <p:fltVal val="0"/>
                                          </p:val>
                                        </p:tav>
                                        <p:tav tm="100000">
                                          <p:val>
                                            <p:fltVal val="1"/>
                                          </p:val>
                                        </p:tav>
                                      </p:tavLst>
                                    </p:anim>
                                    <p:anim calcmode="lin" valueType="num">
                                      <p:cBhvr>
                                        <p:cTn id="114" dur="2000" fill="hold"/>
                                        <p:tgtEl>
                                          <p:spTgt spid="9"/>
                                        </p:tgtEl>
                                        <p:attrNameLst>
                                          <p:attrName>ppt_y</p:attrName>
                                        </p:attrNameLst>
                                      </p:cBhvr>
                                      <p:tavLst>
                                        <p:tav tm="0" fmla="#ppt_y+(sin(-2*pi*(1-$))*-#ppt_x+cos(-2*pi*(1-$))*(1-#ppt_y))*(1-$)">
                                          <p:val>
                                            <p:fltVal val="0"/>
                                          </p:val>
                                        </p:tav>
                                        <p:tav tm="100000">
                                          <p:val>
                                            <p:fltVal val="1"/>
                                          </p:val>
                                        </p:tav>
                                      </p:tavLst>
                                    </p:anim>
                                  </p:childTnLst>
                                </p:cTn>
                              </p:par>
                              <p:par>
                                <p:cTn id="115" presetID="15" presetClass="entr" presetSubtype="0" fill="hold" grpId="2" nodeType="withEffect">
                                  <p:stCondLst>
                                    <p:cond delay="0"/>
                                  </p:stCondLst>
                                  <p:childTnLst>
                                    <p:set>
                                      <p:cBhvr>
                                        <p:cTn id="116" dur="1" fill="hold">
                                          <p:stCondLst>
                                            <p:cond delay="0"/>
                                          </p:stCondLst>
                                        </p:cTn>
                                        <p:tgtEl>
                                          <p:spTgt spid="10"/>
                                        </p:tgtEl>
                                        <p:attrNameLst>
                                          <p:attrName>style.visibility</p:attrName>
                                        </p:attrNameLst>
                                      </p:cBhvr>
                                      <p:to>
                                        <p:strVal val="visible"/>
                                      </p:to>
                                    </p:set>
                                    <p:anim calcmode="lin" valueType="num">
                                      <p:cBhvr>
                                        <p:cTn id="117" dur="2000" fill="hold"/>
                                        <p:tgtEl>
                                          <p:spTgt spid="10"/>
                                        </p:tgtEl>
                                        <p:attrNameLst>
                                          <p:attrName>ppt_w</p:attrName>
                                        </p:attrNameLst>
                                      </p:cBhvr>
                                      <p:tavLst>
                                        <p:tav tm="0">
                                          <p:val>
                                            <p:fltVal val="0"/>
                                          </p:val>
                                        </p:tav>
                                        <p:tav tm="100000">
                                          <p:val>
                                            <p:strVal val="#ppt_w"/>
                                          </p:val>
                                        </p:tav>
                                      </p:tavLst>
                                    </p:anim>
                                    <p:anim calcmode="lin" valueType="num">
                                      <p:cBhvr>
                                        <p:cTn id="118" dur="2000" fill="hold"/>
                                        <p:tgtEl>
                                          <p:spTgt spid="10"/>
                                        </p:tgtEl>
                                        <p:attrNameLst>
                                          <p:attrName>ppt_h</p:attrName>
                                        </p:attrNameLst>
                                      </p:cBhvr>
                                      <p:tavLst>
                                        <p:tav tm="0">
                                          <p:val>
                                            <p:fltVal val="0"/>
                                          </p:val>
                                        </p:tav>
                                        <p:tav tm="100000">
                                          <p:val>
                                            <p:strVal val="#ppt_h"/>
                                          </p:val>
                                        </p:tav>
                                      </p:tavLst>
                                    </p:anim>
                                    <p:anim calcmode="lin" valueType="num">
                                      <p:cBhvr>
                                        <p:cTn id="119"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120" dur="2000" fill="hold"/>
                                        <p:tgtEl>
                                          <p:spTgt spid="10"/>
                                        </p:tgtEl>
                                        <p:attrNameLst>
                                          <p:attrName>ppt_y</p:attrName>
                                        </p:attrNameLst>
                                      </p:cBhvr>
                                      <p:tavLst>
                                        <p:tav tm="0" fmla="#ppt_y+(sin(-2*pi*(1-$))*-#ppt_x+cos(-2*pi*(1-$))*(1-#ppt_y))*(1-$)">
                                          <p:val>
                                            <p:fltVal val="0"/>
                                          </p:val>
                                        </p:tav>
                                        <p:tav tm="100000">
                                          <p:val>
                                            <p:fltVal val="1"/>
                                          </p:val>
                                        </p:tav>
                                      </p:tavLst>
                                    </p:anim>
                                  </p:childTnLst>
                                </p:cTn>
                              </p:par>
                              <p:par>
                                <p:cTn id="121" presetID="15" presetClass="entr" presetSubtype="0" fill="hold" grpId="2" nodeType="withEffect">
                                  <p:stCondLst>
                                    <p:cond delay="0"/>
                                  </p:stCondLst>
                                  <p:childTnLst>
                                    <p:set>
                                      <p:cBhvr>
                                        <p:cTn id="122" dur="1" fill="hold">
                                          <p:stCondLst>
                                            <p:cond delay="0"/>
                                          </p:stCondLst>
                                        </p:cTn>
                                        <p:tgtEl>
                                          <p:spTgt spid="11"/>
                                        </p:tgtEl>
                                        <p:attrNameLst>
                                          <p:attrName>style.visibility</p:attrName>
                                        </p:attrNameLst>
                                      </p:cBhvr>
                                      <p:to>
                                        <p:strVal val="visible"/>
                                      </p:to>
                                    </p:set>
                                    <p:anim calcmode="lin" valueType="num">
                                      <p:cBhvr>
                                        <p:cTn id="123" dur="2000" fill="hold"/>
                                        <p:tgtEl>
                                          <p:spTgt spid="11"/>
                                        </p:tgtEl>
                                        <p:attrNameLst>
                                          <p:attrName>ppt_w</p:attrName>
                                        </p:attrNameLst>
                                      </p:cBhvr>
                                      <p:tavLst>
                                        <p:tav tm="0">
                                          <p:val>
                                            <p:fltVal val="0"/>
                                          </p:val>
                                        </p:tav>
                                        <p:tav tm="100000">
                                          <p:val>
                                            <p:strVal val="#ppt_w"/>
                                          </p:val>
                                        </p:tav>
                                      </p:tavLst>
                                    </p:anim>
                                    <p:anim calcmode="lin" valueType="num">
                                      <p:cBhvr>
                                        <p:cTn id="124" dur="2000" fill="hold"/>
                                        <p:tgtEl>
                                          <p:spTgt spid="11"/>
                                        </p:tgtEl>
                                        <p:attrNameLst>
                                          <p:attrName>ppt_h</p:attrName>
                                        </p:attrNameLst>
                                      </p:cBhvr>
                                      <p:tavLst>
                                        <p:tav tm="0">
                                          <p:val>
                                            <p:fltVal val="0"/>
                                          </p:val>
                                        </p:tav>
                                        <p:tav tm="100000">
                                          <p:val>
                                            <p:strVal val="#ppt_h"/>
                                          </p:val>
                                        </p:tav>
                                      </p:tavLst>
                                    </p:anim>
                                    <p:anim calcmode="lin" valueType="num">
                                      <p:cBhvr>
                                        <p:cTn id="125" dur="2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126" dur="2000" fill="hold"/>
                                        <p:tgtEl>
                                          <p:spTgt spid="11"/>
                                        </p:tgtEl>
                                        <p:attrNameLst>
                                          <p:attrName>ppt_y</p:attrName>
                                        </p:attrNameLst>
                                      </p:cBhvr>
                                      <p:tavLst>
                                        <p:tav tm="0" fmla="#ppt_y+(sin(-2*pi*(1-$))*-#ppt_x+cos(-2*pi*(1-$))*(1-#ppt_y))*(1-$)">
                                          <p:val>
                                            <p:fltVal val="0"/>
                                          </p:val>
                                        </p:tav>
                                        <p:tav tm="100000">
                                          <p:val>
                                            <p:fltVal val="1"/>
                                          </p:val>
                                        </p:tav>
                                      </p:tavLst>
                                    </p:anim>
                                  </p:childTnLst>
                                </p:cTn>
                              </p:par>
                              <p:par>
                                <p:cTn id="127" presetID="15" presetClass="entr" presetSubtype="0" fill="hold" grpId="2" nodeType="withEffect">
                                  <p:stCondLst>
                                    <p:cond delay="0"/>
                                  </p:stCondLst>
                                  <p:childTnLst>
                                    <p:set>
                                      <p:cBhvr>
                                        <p:cTn id="128" dur="1" fill="hold">
                                          <p:stCondLst>
                                            <p:cond delay="0"/>
                                          </p:stCondLst>
                                        </p:cTn>
                                        <p:tgtEl>
                                          <p:spTgt spid="12"/>
                                        </p:tgtEl>
                                        <p:attrNameLst>
                                          <p:attrName>style.visibility</p:attrName>
                                        </p:attrNameLst>
                                      </p:cBhvr>
                                      <p:to>
                                        <p:strVal val="visible"/>
                                      </p:to>
                                    </p:set>
                                    <p:anim calcmode="lin" valueType="num">
                                      <p:cBhvr>
                                        <p:cTn id="129" dur="2000" fill="hold"/>
                                        <p:tgtEl>
                                          <p:spTgt spid="12"/>
                                        </p:tgtEl>
                                        <p:attrNameLst>
                                          <p:attrName>ppt_w</p:attrName>
                                        </p:attrNameLst>
                                      </p:cBhvr>
                                      <p:tavLst>
                                        <p:tav tm="0">
                                          <p:val>
                                            <p:fltVal val="0"/>
                                          </p:val>
                                        </p:tav>
                                        <p:tav tm="100000">
                                          <p:val>
                                            <p:strVal val="#ppt_w"/>
                                          </p:val>
                                        </p:tav>
                                      </p:tavLst>
                                    </p:anim>
                                    <p:anim calcmode="lin" valueType="num">
                                      <p:cBhvr>
                                        <p:cTn id="130" dur="2000" fill="hold"/>
                                        <p:tgtEl>
                                          <p:spTgt spid="12"/>
                                        </p:tgtEl>
                                        <p:attrNameLst>
                                          <p:attrName>ppt_h</p:attrName>
                                        </p:attrNameLst>
                                      </p:cBhvr>
                                      <p:tavLst>
                                        <p:tav tm="0">
                                          <p:val>
                                            <p:fltVal val="0"/>
                                          </p:val>
                                        </p:tav>
                                        <p:tav tm="100000">
                                          <p:val>
                                            <p:strVal val="#ppt_h"/>
                                          </p:val>
                                        </p:tav>
                                      </p:tavLst>
                                    </p:anim>
                                    <p:anim calcmode="lin" valueType="num">
                                      <p:cBhvr>
                                        <p:cTn id="131"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32" dur="2000" fill="hold"/>
                                        <p:tgtEl>
                                          <p:spTgt spid="12"/>
                                        </p:tgtEl>
                                        <p:attrNameLst>
                                          <p:attrName>ppt_y</p:attrName>
                                        </p:attrNameLst>
                                      </p:cBhvr>
                                      <p:tavLst>
                                        <p:tav tm="0" fmla="#ppt_y+(sin(-2*pi*(1-$))*-#ppt_x+cos(-2*pi*(1-$))*(1-#ppt_y))*(1-$)">
                                          <p:val>
                                            <p:fltVal val="0"/>
                                          </p:val>
                                        </p:tav>
                                        <p:tav tm="100000">
                                          <p:val>
                                            <p:fltVal val="1"/>
                                          </p:val>
                                        </p:tav>
                                      </p:tavLst>
                                    </p:anim>
                                  </p:childTnLst>
                                </p:cTn>
                              </p:par>
                              <p:par>
                                <p:cTn id="133" presetID="15" presetClass="entr" presetSubtype="0" fill="hold" grpId="2" nodeType="withEffect">
                                  <p:stCondLst>
                                    <p:cond delay="0"/>
                                  </p:stCondLst>
                                  <p:childTnLst>
                                    <p:set>
                                      <p:cBhvr>
                                        <p:cTn id="134" dur="1" fill="hold">
                                          <p:stCondLst>
                                            <p:cond delay="0"/>
                                          </p:stCondLst>
                                        </p:cTn>
                                        <p:tgtEl>
                                          <p:spTgt spid="13"/>
                                        </p:tgtEl>
                                        <p:attrNameLst>
                                          <p:attrName>style.visibility</p:attrName>
                                        </p:attrNameLst>
                                      </p:cBhvr>
                                      <p:to>
                                        <p:strVal val="visible"/>
                                      </p:to>
                                    </p:set>
                                    <p:anim calcmode="lin" valueType="num">
                                      <p:cBhvr>
                                        <p:cTn id="135" dur="2000" fill="hold"/>
                                        <p:tgtEl>
                                          <p:spTgt spid="13"/>
                                        </p:tgtEl>
                                        <p:attrNameLst>
                                          <p:attrName>ppt_w</p:attrName>
                                        </p:attrNameLst>
                                      </p:cBhvr>
                                      <p:tavLst>
                                        <p:tav tm="0">
                                          <p:val>
                                            <p:fltVal val="0"/>
                                          </p:val>
                                        </p:tav>
                                        <p:tav tm="100000">
                                          <p:val>
                                            <p:strVal val="#ppt_w"/>
                                          </p:val>
                                        </p:tav>
                                      </p:tavLst>
                                    </p:anim>
                                    <p:anim calcmode="lin" valueType="num">
                                      <p:cBhvr>
                                        <p:cTn id="136" dur="2000" fill="hold"/>
                                        <p:tgtEl>
                                          <p:spTgt spid="13"/>
                                        </p:tgtEl>
                                        <p:attrNameLst>
                                          <p:attrName>ppt_h</p:attrName>
                                        </p:attrNameLst>
                                      </p:cBhvr>
                                      <p:tavLst>
                                        <p:tav tm="0">
                                          <p:val>
                                            <p:fltVal val="0"/>
                                          </p:val>
                                        </p:tav>
                                        <p:tav tm="100000">
                                          <p:val>
                                            <p:strVal val="#ppt_h"/>
                                          </p:val>
                                        </p:tav>
                                      </p:tavLst>
                                    </p:anim>
                                    <p:anim calcmode="lin" valueType="num">
                                      <p:cBhvr>
                                        <p:cTn id="137" dur="2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138" dur="2000" fill="hold"/>
                                        <p:tgtEl>
                                          <p:spTgt spid="13"/>
                                        </p:tgtEl>
                                        <p:attrNameLst>
                                          <p:attrName>ppt_y</p:attrName>
                                        </p:attrNameLst>
                                      </p:cBhvr>
                                      <p:tavLst>
                                        <p:tav tm="0" fmla="#ppt_y+(sin(-2*pi*(1-$))*-#ppt_x+cos(-2*pi*(1-$))*(1-#ppt_y))*(1-$)">
                                          <p:val>
                                            <p:fltVal val="0"/>
                                          </p:val>
                                        </p:tav>
                                        <p:tav tm="100000">
                                          <p:val>
                                            <p:fltVal val="1"/>
                                          </p:val>
                                        </p:tav>
                                      </p:tavLst>
                                    </p:anim>
                                  </p:childTnLst>
                                </p:cTn>
                              </p:par>
                              <p:par>
                                <p:cTn id="139" presetID="15" presetClass="entr" presetSubtype="0" fill="hold" grpId="2" nodeType="withEffect">
                                  <p:stCondLst>
                                    <p:cond delay="0"/>
                                  </p:stCondLst>
                                  <p:childTnLst>
                                    <p:set>
                                      <p:cBhvr>
                                        <p:cTn id="140" dur="1" fill="hold">
                                          <p:stCondLst>
                                            <p:cond delay="0"/>
                                          </p:stCondLst>
                                        </p:cTn>
                                        <p:tgtEl>
                                          <p:spTgt spid="14"/>
                                        </p:tgtEl>
                                        <p:attrNameLst>
                                          <p:attrName>style.visibility</p:attrName>
                                        </p:attrNameLst>
                                      </p:cBhvr>
                                      <p:to>
                                        <p:strVal val="visible"/>
                                      </p:to>
                                    </p:set>
                                    <p:anim calcmode="lin" valueType="num">
                                      <p:cBhvr>
                                        <p:cTn id="141" dur="2000" fill="hold"/>
                                        <p:tgtEl>
                                          <p:spTgt spid="14"/>
                                        </p:tgtEl>
                                        <p:attrNameLst>
                                          <p:attrName>ppt_w</p:attrName>
                                        </p:attrNameLst>
                                      </p:cBhvr>
                                      <p:tavLst>
                                        <p:tav tm="0">
                                          <p:val>
                                            <p:fltVal val="0"/>
                                          </p:val>
                                        </p:tav>
                                        <p:tav tm="100000">
                                          <p:val>
                                            <p:strVal val="#ppt_w"/>
                                          </p:val>
                                        </p:tav>
                                      </p:tavLst>
                                    </p:anim>
                                    <p:anim calcmode="lin" valueType="num">
                                      <p:cBhvr>
                                        <p:cTn id="142" dur="2000" fill="hold"/>
                                        <p:tgtEl>
                                          <p:spTgt spid="14"/>
                                        </p:tgtEl>
                                        <p:attrNameLst>
                                          <p:attrName>ppt_h</p:attrName>
                                        </p:attrNameLst>
                                      </p:cBhvr>
                                      <p:tavLst>
                                        <p:tav tm="0">
                                          <p:val>
                                            <p:fltVal val="0"/>
                                          </p:val>
                                        </p:tav>
                                        <p:tav tm="100000">
                                          <p:val>
                                            <p:strVal val="#ppt_h"/>
                                          </p:val>
                                        </p:tav>
                                      </p:tavLst>
                                    </p:anim>
                                    <p:anim calcmode="lin" valueType="num">
                                      <p:cBhvr>
                                        <p:cTn id="143" dur="2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144" dur="2000" fill="hold"/>
                                        <p:tgtEl>
                                          <p:spTgt spid="14"/>
                                        </p:tgtEl>
                                        <p:attrNameLst>
                                          <p:attrName>ppt_y</p:attrName>
                                        </p:attrNameLst>
                                      </p:cBhvr>
                                      <p:tavLst>
                                        <p:tav tm="0" fmla="#ppt_y+(sin(-2*pi*(1-$))*-#ppt_x+cos(-2*pi*(1-$))*(1-#ppt_y))*(1-$)">
                                          <p:val>
                                            <p:fltVal val="0"/>
                                          </p:val>
                                        </p:tav>
                                        <p:tav tm="100000">
                                          <p:val>
                                            <p:fltVal val="1"/>
                                          </p:val>
                                        </p:tav>
                                      </p:tavLst>
                                    </p:anim>
                                  </p:childTnLst>
                                </p:cTn>
                              </p:par>
                              <p:par>
                                <p:cTn id="145" presetID="15" presetClass="entr" presetSubtype="0" fill="hold" grpId="2" nodeType="withEffect">
                                  <p:stCondLst>
                                    <p:cond delay="0"/>
                                  </p:stCondLst>
                                  <p:childTnLst>
                                    <p:set>
                                      <p:cBhvr>
                                        <p:cTn id="146" dur="1" fill="hold">
                                          <p:stCondLst>
                                            <p:cond delay="0"/>
                                          </p:stCondLst>
                                        </p:cTn>
                                        <p:tgtEl>
                                          <p:spTgt spid="15"/>
                                        </p:tgtEl>
                                        <p:attrNameLst>
                                          <p:attrName>style.visibility</p:attrName>
                                        </p:attrNameLst>
                                      </p:cBhvr>
                                      <p:to>
                                        <p:strVal val="visible"/>
                                      </p:to>
                                    </p:set>
                                    <p:anim calcmode="lin" valueType="num">
                                      <p:cBhvr>
                                        <p:cTn id="147" dur="2000" fill="hold"/>
                                        <p:tgtEl>
                                          <p:spTgt spid="15"/>
                                        </p:tgtEl>
                                        <p:attrNameLst>
                                          <p:attrName>ppt_w</p:attrName>
                                        </p:attrNameLst>
                                      </p:cBhvr>
                                      <p:tavLst>
                                        <p:tav tm="0">
                                          <p:val>
                                            <p:fltVal val="0"/>
                                          </p:val>
                                        </p:tav>
                                        <p:tav tm="100000">
                                          <p:val>
                                            <p:strVal val="#ppt_w"/>
                                          </p:val>
                                        </p:tav>
                                      </p:tavLst>
                                    </p:anim>
                                    <p:anim calcmode="lin" valueType="num">
                                      <p:cBhvr>
                                        <p:cTn id="148" dur="2000" fill="hold"/>
                                        <p:tgtEl>
                                          <p:spTgt spid="15"/>
                                        </p:tgtEl>
                                        <p:attrNameLst>
                                          <p:attrName>ppt_h</p:attrName>
                                        </p:attrNameLst>
                                      </p:cBhvr>
                                      <p:tavLst>
                                        <p:tav tm="0">
                                          <p:val>
                                            <p:fltVal val="0"/>
                                          </p:val>
                                        </p:tav>
                                        <p:tav tm="100000">
                                          <p:val>
                                            <p:strVal val="#ppt_h"/>
                                          </p:val>
                                        </p:tav>
                                      </p:tavLst>
                                    </p:anim>
                                    <p:anim calcmode="lin" valueType="num">
                                      <p:cBhvr>
                                        <p:cTn id="149" dur="2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150" dur="2000" fill="hold"/>
                                        <p:tgtEl>
                                          <p:spTgt spid="15"/>
                                        </p:tgtEl>
                                        <p:attrNameLst>
                                          <p:attrName>ppt_y</p:attrName>
                                        </p:attrNameLst>
                                      </p:cBhvr>
                                      <p:tavLst>
                                        <p:tav tm="0" fmla="#ppt_y+(sin(-2*pi*(1-$))*-#ppt_x+cos(-2*pi*(1-$))*(1-#ppt_y))*(1-$)">
                                          <p:val>
                                            <p:fltVal val="0"/>
                                          </p:val>
                                        </p:tav>
                                        <p:tav tm="100000">
                                          <p:val>
                                            <p:fltVal val="1"/>
                                          </p:val>
                                        </p:tav>
                                      </p:tavLst>
                                    </p:anim>
                                  </p:childTnLst>
                                </p:cTn>
                              </p:par>
                              <p:par>
                                <p:cTn id="151" presetID="15" presetClass="entr" presetSubtype="0" fill="hold" grpId="2" nodeType="withEffect">
                                  <p:stCondLst>
                                    <p:cond delay="0"/>
                                  </p:stCondLst>
                                  <p:childTnLst>
                                    <p:set>
                                      <p:cBhvr>
                                        <p:cTn id="152" dur="1" fill="hold">
                                          <p:stCondLst>
                                            <p:cond delay="0"/>
                                          </p:stCondLst>
                                        </p:cTn>
                                        <p:tgtEl>
                                          <p:spTgt spid="16"/>
                                        </p:tgtEl>
                                        <p:attrNameLst>
                                          <p:attrName>style.visibility</p:attrName>
                                        </p:attrNameLst>
                                      </p:cBhvr>
                                      <p:to>
                                        <p:strVal val="visible"/>
                                      </p:to>
                                    </p:set>
                                    <p:anim calcmode="lin" valueType="num">
                                      <p:cBhvr>
                                        <p:cTn id="153" dur="2000" fill="hold"/>
                                        <p:tgtEl>
                                          <p:spTgt spid="16"/>
                                        </p:tgtEl>
                                        <p:attrNameLst>
                                          <p:attrName>ppt_w</p:attrName>
                                        </p:attrNameLst>
                                      </p:cBhvr>
                                      <p:tavLst>
                                        <p:tav tm="0">
                                          <p:val>
                                            <p:fltVal val="0"/>
                                          </p:val>
                                        </p:tav>
                                        <p:tav tm="100000">
                                          <p:val>
                                            <p:strVal val="#ppt_w"/>
                                          </p:val>
                                        </p:tav>
                                      </p:tavLst>
                                    </p:anim>
                                    <p:anim calcmode="lin" valueType="num">
                                      <p:cBhvr>
                                        <p:cTn id="154" dur="2000" fill="hold"/>
                                        <p:tgtEl>
                                          <p:spTgt spid="16"/>
                                        </p:tgtEl>
                                        <p:attrNameLst>
                                          <p:attrName>ppt_h</p:attrName>
                                        </p:attrNameLst>
                                      </p:cBhvr>
                                      <p:tavLst>
                                        <p:tav tm="0">
                                          <p:val>
                                            <p:fltVal val="0"/>
                                          </p:val>
                                        </p:tav>
                                        <p:tav tm="100000">
                                          <p:val>
                                            <p:strVal val="#ppt_h"/>
                                          </p:val>
                                        </p:tav>
                                      </p:tavLst>
                                    </p:anim>
                                    <p:anim calcmode="lin" valueType="num">
                                      <p:cBhvr>
                                        <p:cTn id="155" dur="2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156" dur="2000" fill="hold"/>
                                        <p:tgtEl>
                                          <p:spTgt spid="16"/>
                                        </p:tgtEl>
                                        <p:attrNameLst>
                                          <p:attrName>ppt_y</p:attrName>
                                        </p:attrNameLst>
                                      </p:cBhvr>
                                      <p:tavLst>
                                        <p:tav tm="0" fmla="#ppt_y+(sin(-2*pi*(1-$))*-#ppt_x+cos(-2*pi*(1-$))*(1-#ppt_y))*(1-$)">
                                          <p:val>
                                            <p:fltVal val="0"/>
                                          </p:val>
                                        </p:tav>
                                        <p:tav tm="100000">
                                          <p:val>
                                            <p:fltVal val="1"/>
                                          </p:val>
                                        </p:tav>
                                      </p:tavLst>
                                    </p:anim>
                                  </p:childTnLst>
                                </p:cTn>
                              </p:par>
                              <p:par>
                                <p:cTn id="157" presetID="15" presetClass="entr" presetSubtype="0" fill="hold" grpId="2" nodeType="withEffect">
                                  <p:stCondLst>
                                    <p:cond delay="0"/>
                                  </p:stCondLst>
                                  <p:childTnLst>
                                    <p:set>
                                      <p:cBhvr>
                                        <p:cTn id="158" dur="1" fill="hold">
                                          <p:stCondLst>
                                            <p:cond delay="0"/>
                                          </p:stCondLst>
                                        </p:cTn>
                                        <p:tgtEl>
                                          <p:spTgt spid="17"/>
                                        </p:tgtEl>
                                        <p:attrNameLst>
                                          <p:attrName>style.visibility</p:attrName>
                                        </p:attrNameLst>
                                      </p:cBhvr>
                                      <p:to>
                                        <p:strVal val="visible"/>
                                      </p:to>
                                    </p:set>
                                    <p:anim calcmode="lin" valueType="num">
                                      <p:cBhvr>
                                        <p:cTn id="159" dur="2000" fill="hold"/>
                                        <p:tgtEl>
                                          <p:spTgt spid="17"/>
                                        </p:tgtEl>
                                        <p:attrNameLst>
                                          <p:attrName>ppt_w</p:attrName>
                                        </p:attrNameLst>
                                      </p:cBhvr>
                                      <p:tavLst>
                                        <p:tav tm="0">
                                          <p:val>
                                            <p:fltVal val="0"/>
                                          </p:val>
                                        </p:tav>
                                        <p:tav tm="100000">
                                          <p:val>
                                            <p:strVal val="#ppt_w"/>
                                          </p:val>
                                        </p:tav>
                                      </p:tavLst>
                                    </p:anim>
                                    <p:anim calcmode="lin" valueType="num">
                                      <p:cBhvr>
                                        <p:cTn id="160" dur="2000" fill="hold"/>
                                        <p:tgtEl>
                                          <p:spTgt spid="17"/>
                                        </p:tgtEl>
                                        <p:attrNameLst>
                                          <p:attrName>ppt_h</p:attrName>
                                        </p:attrNameLst>
                                      </p:cBhvr>
                                      <p:tavLst>
                                        <p:tav tm="0">
                                          <p:val>
                                            <p:fltVal val="0"/>
                                          </p:val>
                                        </p:tav>
                                        <p:tav tm="100000">
                                          <p:val>
                                            <p:strVal val="#ppt_h"/>
                                          </p:val>
                                        </p:tav>
                                      </p:tavLst>
                                    </p:anim>
                                    <p:anim calcmode="lin" valueType="num">
                                      <p:cBhvr>
                                        <p:cTn id="161" dur="2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162" dur="2000" fill="hold"/>
                                        <p:tgtEl>
                                          <p:spTgt spid="17"/>
                                        </p:tgtEl>
                                        <p:attrNameLst>
                                          <p:attrName>ppt_y</p:attrName>
                                        </p:attrNameLst>
                                      </p:cBhvr>
                                      <p:tavLst>
                                        <p:tav tm="0" fmla="#ppt_y+(sin(-2*pi*(1-$))*-#ppt_x+cos(-2*pi*(1-$))*(1-#ppt_y))*(1-$)">
                                          <p:val>
                                            <p:fltVal val="0"/>
                                          </p:val>
                                        </p:tav>
                                        <p:tav tm="100000">
                                          <p:val>
                                            <p:fltVal val="1"/>
                                          </p:val>
                                        </p:tav>
                                      </p:tavLst>
                                    </p:anim>
                                  </p:childTnLst>
                                </p:cTn>
                              </p:par>
                              <p:par>
                                <p:cTn id="163" presetID="2" presetClass="entr" presetSubtype="9" fill="hold" grpId="0" nodeType="withEffect">
                                  <p:stCondLst>
                                    <p:cond delay="0"/>
                                  </p:stCondLst>
                                  <p:childTnLst>
                                    <p:set>
                                      <p:cBhvr>
                                        <p:cTn id="164" dur="1" fill="hold">
                                          <p:stCondLst>
                                            <p:cond delay="0"/>
                                          </p:stCondLst>
                                        </p:cTn>
                                        <p:tgtEl>
                                          <p:spTgt spid="4"/>
                                        </p:tgtEl>
                                        <p:attrNameLst>
                                          <p:attrName>style.visibility</p:attrName>
                                        </p:attrNameLst>
                                      </p:cBhvr>
                                      <p:to>
                                        <p:strVal val="visible"/>
                                      </p:to>
                                    </p:set>
                                    <p:anim calcmode="lin" valueType="num">
                                      <p:cBhvr additive="base">
                                        <p:cTn id="165" dur="2000" fill="hold"/>
                                        <p:tgtEl>
                                          <p:spTgt spid="4"/>
                                        </p:tgtEl>
                                        <p:attrNameLst>
                                          <p:attrName>ppt_x</p:attrName>
                                        </p:attrNameLst>
                                      </p:cBhvr>
                                      <p:tavLst>
                                        <p:tav tm="0">
                                          <p:val>
                                            <p:strVal val="0-#ppt_w/2"/>
                                          </p:val>
                                        </p:tav>
                                        <p:tav tm="100000">
                                          <p:val>
                                            <p:strVal val="#ppt_x"/>
                                          </p:val>
                                        </p:tav>
                                      </p:tavLst>
                                    </p:anim>
                                    <p:anim calcmode="lin" valueType="num">
                                      <p:cBhvr additive="base">
                                        <p:cTn id="166" dur="2000" fill="hold"/>
                                        <p:tgtEl>
                                          <p:spTgt spid="4"/>
                                        </p:tgtEl>
                                        <p:attrNameLst>
                                          <p:attrName>ppt_y</p:attrName>
                                        </p:attrNameLst>
                                      </p:cBhvr>
                                      <p:tavLst>
                                        <p:tav tm="0">
                                          <p:val>
                                            <p:strVal val="0-#ppt_h/2"/>
                                          </p:val>
                                        </p:tav>
                                        <p:tav tm="100000">
                                          <p:val>
                                            <p:strVal val="#ppt_y"/>
                                          </p:val>
                                        </p:tav>
                                      </p:tavLst>
                                    </p:anim>
                                  </p:childTnLst>
                                </p:cTn>
                              </p:par>
                              <p:par>
                                <p:cTn id="167" presetID="2" presetClass="entr" presetSubtype="9" fill="hold" grpId="0" nodeType="withEffect">
                                  <p:stCondLst>
                                    <p:cond delay="0"/>
                                  </p:stCondLst>
                                  <p:childTnLst>
                                    <p:set>
                                      <p:cBhvr>
                                        <p:cTn id="168" dur="1" fill="hold">
                                          <p:stCondLst>
                                            <p:cond delay="0"/>
                                          </p:stCondLst>
                                        </p:cTn>
                                        <p:tgtEl>
                                          <p:spTgt spid="18"/>
                                        </p:tgtEl>
                                        <p:attrNameLst>
                                          <p:attrName>style.visibility</p:attrName>
                                        </p:attrNameLst>
                                      </p:cBhvr>
                                      <p:to>
                                        <p:strVal val="visible"/>
                                      </p:to>
                                    </p:set>
                                    <p:anim calcmode="lin" valueType="num">
                                      <p:cBhvr additive="base">
                                        <p:cTn id="169" dur="2000" fill="hold"/>
                                        <p:tgtEl>
                                          <p:spTgt spid="18"/>
                                        </p:tgtEl>
                                        <p:attrNameLst>
                                          <p:attrName>ppt_x</p:attrName>
                                        </p:attrNameLst>
                                      </p:cBhvr>
                                      <p:tavLst>
                                        <p:tav tm="0">
                                          <p:val>
                                            <p:strVal val="0-#ppt_w/2"/>
                                          </p:val>
                                        </p:tav>
                                        <p:tav tm="100000">
                                          <p:val>
                                            <p:strVal val="#ppt_x"/>
                                          </p:val>
                                        </p:tav>
                                      </p:tavLst>
                                    </p:anim>
                                    <p:anim calcmode="lin" valueType="num">
                                      <p:cBhvr additive="base">
                                        <p:cTn id="170" dur="2000" fill="hold"/>
                                        <p:tgtEl>
                                          <p:spTgt spid="18"/>
                                        </p:tgtEl>
                                        <p:attrNameLst>
                                          <p:attrName>ppt_y</p:attrName>
                                        </p:attrNameLst>
                                      </p:cBhvr>
                                      <p:tavLst>
                                        <p:tav tm="0">
                                          <p:val>
                                            <p:strVal val="0-#ppt_h/2"/>
                                          </p:val>
                                        </p:tav>
                                        <p:tav tm="100000">
                                          <p:val>
                                            <p:strVal val="#ppt_y"/>
                                          </p:val>
                                        </p:tav>
                                      </p:tavLst>
                                    </p:anim>
                                  </p:childTnLst>
                                </p:cTn>
                              </p:par>
                              <p:par>
                                <p:cTn id="171" presetID="2" presetClass="entr" presetSubtype="9" fill="hold" grpId="0" nodeType="withEffect">
                                  <p:stCondLst>
                                    <p:cond delay="0"/>
                                  </p:stCondLst>
                                  <p:childTnLst>
                                    <p:set>
                                      <p:cBhvr>
                                        <p:cTn id="172" dur="1" fill="hold">
                                          <p:stCondLst>
                                            <p:cond delay="0"/>
                                          </p:stCondLst>
                                        </p:cTn>
                                        <p:tgtEl>
                                          <p:spTgt spid="19"/>
                                        </p:tgtEl>
                                        <p:attrNameLst>
                                          <p:attrName>style.visibility</p:attrName>
                                        </p:attrNameLst>
                                      </p:cBhvr>
                                      <p:to>
                                        <p:strVal val="visible"/>
                                      </p:to>
                                    </p:set>
                                    <p:anim calcmode="lin" valueType="num">
                                      <p:cBhvr additive="base">
                                        <p:cTn id="173" dur="2000" fill="hold"/>
                                        <p:tgtEl>
                                          <p:spTgt spid="19"/>
                                        </p:tgtEl>
                                        <p:attrNameLst>
                                          <p:attrName>ppt_x</p:attrName>
                                        </p:attrNameLst>
                                      </p:cBhvr>
                                      <p:tavLst>
                                        <p:tav tm="0">
                                          <p:val>
                                            <p:strVal val="0-#ppt_w/2"/>
                                          </p:val>
                                        </p:tav>
                                        <p:tav tm="100000">
                                          <p:val>
                                            <p:strVal val="#ppt_x"/>
                                          </p:val>
                                        </p:tav>
                                      </p:tavLst>
                                    </p:anim>
                                    <p:anim calcmode="lin" valueType="num">
                                      <p:cBhvr additive="base">
                                        <p:cTn id="174" dur="2000" fill="hold"/>
                                        <p:tgtEl>
                                          <p:spTgt spid="19"/>
                                        </p:tgtEl>
                                        <p:attrNameLst>
                                          <p:attrName>ppt_y</p:attrName>
                                        </p:attrNameLst>
                                      </p:cBhvr>
                                      <p:tavLst>
                                        <p:tav tm="0">
                                          <p:val>
                                            <p:strVal val="0-#ppt_h/2"/>
                                          </p:val>
                                        </p:tav>
                                        <p:tav tm="100000">
                                          <p:val>
                                            <p:strVal val="#ppt_y"/>
                                          </p:val>
                                        </p:tav>
                                      </p:tavLst>
                                    </p:anim>
                                  </p:childTnLst>
                                </p:cTn>
                              </p:par>
                              <p:par>
                                <p:cTn id="175" presetID="2" presetClass="entr" presetSubtype="9" fill="hold" grpId="0" nodeType="withEffect">
                                  <p:stCondLst>
                                    <p:cond delay="0"/>
                                  </p:stCondLst>
                                  <p:childTnLst>
                                    <p:set>
                                      <p:cBhvr>
                                        <p:cTn id="176" dur="1" fill="hold">
                                          <p:stCondLst>
                                            <p:cond delay="0"/>
                                          </p:stCondLst>
                                        </p:cTn>
                                        <p:tgtEl>
                                          <p:spTgt spid="20"/>
                                        </p:tgtEl>
                                        <p:attrNameLst>
                                          <p:attrName>style.visibility</p:attrName>
                                        </p:attrNameLst>
                                      </p:cBhvr>
                                      <p:to>
                                        <p:strVal val="visible"/>
                                      </p:to>
                                    </p:set>
                                    <p:anim calcmode="lin" valueType="num">
                                      <p:cBhvr additive="base">
                                        <p:cTn id="177" dur="2000" fill="hold"/>
                                        <p:tgtEl>
                                          <p:spTgt spid="20"/>
                                        </p:tgtEl>
                                        <p:attrNameLst>
                                          <p:attrName>ppt_x</p:attrName>
                                        </p:attrNameLst>
                                      </p:cBhvr>
                                      <p:tavLst>
                                        <p:tav tm="0">
                                          <p:val>
                                            <p:strVal val="0-#ppt_w/2"/>
                                          </p:val>
                                        </p:tav>
                                        <p:tav tm="100000">
                                          <p:val>
                                            <p:strVal val="#ppt_x"/>
                                          </p:val>
                                        </p:tav>
                                      </p:tavLst>
                                    </p:anim>
                                    <p:anim calcmode="lin" valueType="num">
                                      <p:cBhvr additive="base">
                                        <p:cTn id="178" dur="2000" fill="hold"/>
                                        <p:tgtEl>
                                          <p:spTgt spid="20"/>
                                        </p:tgtEl>
                                        <p:attrNameLst>
                                          <p:attrName>ppt_y</p:attrName>
                                        </p:attrNameLst>
                                      </p:cBhvr>
                                      <p:tavLst>
                                        <p:tav tm="0">
                                          <p:val>
                                            <p:strVal val="0-#ppt_h/2"/>
                                          </p:val>
                                        </p:tav>
                                        <p:tav tm="100000">
                                          <p:val>
                                            <p:strVal val="#ppt_y"/>
                                          </p:val>
                                        </p:tav>
                                      </p:tavLst>
                                    </p:anim>
                                  </p:childTnLst>
                                </p:cTn>
                              </p:par>
                              <p:par>
                                <p:cTn id="179" presetID="2" presetClass="entr" presetSubtype="9" fill="hold" grpId="0" nodeType="withEffect">
                                  <p:stCondLst>
                                    <p:cond delay="0"/>
                                  </p:stCondLst>
                                  <p:childTnLst>
                                    <p:set>
                                      <p:cBhvr>
                                        <p:cTn id="180" dur="1" fill="hold">
                                          <p:stCondLst>
                                            <p:cond delay="0"/>
                                          </p:stCondLst>
                                        </p:cTn>
                                        <p:tgtEl>
                                          <p:spTgt spid="21"/>
                                        </p:tgtEl>
                                        <p:attrNameLst>
                                          <p:attrName>style.visibility</p:attrName>
                                        </p:attrNameLst>
                                      </p:cBhvr>
                                      <p:to>
                                        <p:strVal val="visible"/>
                                      </p:to>
                                    </p:set>
                                    <p:anim calcmode="lin" valueType="num">
                                      <p:cBhvr additive="base">
                                        <p:cTn id="181" dur="2000" fill="hold"/>
                                        <p:tgtEl>
                                          <p:spTgt spid="21"/>
                                        </p:tgtEl>
                                        <p:attrNameLst>
                                          <p:attrName>ppt_x</p:attrName>
                                        </p:attrNameLst>
                                      </p:cBhvr>
                                      <p:tavLst>
                                        <p:tav tm="0">
                                          <p:val>
                                            <p:strVal val="0-#ppt_w/2"/>
                                          </p:val>
                                        </p:tav>
                                        <p:tav tm="100000">
                                          <p:val>
                                            <p:strVal val="#ppt_x"/>
                                          </p:val>
                                        </p:tav>
                                      </p:tavLst>
                                    </p:anim>
                                    <p:anim calcmode="lin" valueType="num">
                                      <p:cBhvr additive="base">
                                        <p:cTn id="182" dur="2000" fill="hold"/>
                                        <p:tgtEl>
                                          <p:spTgt spid="21"/>
                                        </p:tgtEl>
                                        <p:attrNameLst>
                                          <p:attrName>ppt_y</p:attrName>
                                        </p:attrNameLst>
                                      </p:cBhvr>
                                      <p:tavLst>
                                        <p:tav tm="0">
                                          <p:val>
                                            <p:strVal val="0-#ppt_h/2"/>
                                          </p:val>
                                        </p:tav>
                                        <p:tav tm="100000">
                                          <p:val>
                                            <p:strVal val="#ppt_y"/>
                                          </p:val>
                                        </p:tav>
                                      </p:tavLst>
                                    </p:anim>
                                  </p:childTnLst>
                                </p:cTn>
                              </p:par>
                              <p:par>
                                <p:cTn id="183" presetID="2" presetClass="entr" presetSubtype="9" fill="hold" grpId="0" nodeType="withEffect">
                                  <p:stCondLst>
                                    <p:cond delay="0"/>
                                  </p:stCondLst>
                                  <p:childTnLst>
                                    <p:set>
                                      <p:cBhvr>
                                        <p:cTn id="184" dur="1" fill="hold">
                                          <p:stCondLst>
                                            <p:cond delay="0"/>
                                          </p:stCondLst>
                                        </p:cTn>
                                        <p:tgtEl>
                                          <p:spTgt spid="22"/>
                                        </p:tgtEl>
                                        <p:attrNameLst>
                                          <p:attrName>style.visibility</p:attrName>
                                        </p:attrNameLst>
                                      </p:cBhvr>
                                      <p:to>
                                        <p:strVal val="visible"/>
                                      </p:to>
                                    </p:set>
                                    <p:anim calcmode="lin" valueType="num">
                                      <p:cBhvr additive="base">
                                        <p:cTn id="185" dur="2000" fill="hold"/>
                                        <p:tgtEl>
                                          <p:spTgt spid="22"/>
                                        </p:tgtEl>
                                        <p:attrNameLst>
                                          <p:attrName>ppt_x</p:attrName>
                                        </p:attrNameLst>
                                      </p:cBhvr>
                                      <p:tavLst>
                                        <p:tav tm="0">
                                          <p:val>
                                            <p:strVal val="0-#ppt_w/2"/>
                                          </p:val>
                                        </p:tav>
                                        <p:tav tm="100000">
                                          <p:val>
                                            <p:strVal val="#ppt_x"/>
                                          </p:val>
                                        </p:tav>
                                      </p:tavLst>
                                    </p:anim>
                                    <p:anim calcmode="lin" valueType="num">
                                      <p:cBhvr additive="base">
                                        <p:cTn id="186" dur="2000" fill="hold"/>
                                        <p:tgtEl>
                                          <p:spTgt spid="22"/>
                                        </p:tgtEl>
                                        <p:attrNameLst>
                                          <p:attrName>ppt_y</p:attrName>
                                        </p:attrNameLst>
                                      </p:cBhvr>
                                      <p:tavLst>
                                        <p:tav tm="0">
                                          <p:val>
                                            <p:strVal val="0-#ppt_h/2"/>
                                          </p:val>
                                        </p:tav>
                                        <p:tav tm="100000">
                                          <p:val>
                                            <p:strVal val="#ppt_y"/>
                                          </p:val>
                                        </p:tav>
                                      </p:tavLst>
                                    </p:anim>
                                  </p:childTnLst>
                                </p:cTn>
                              </p:par>
                              <p:par>
                                <p:cTn id="187" presetID="2" presetClass="entr" presetSubtype="9" fill="hold" grpId="0" nodeType="withEffect">
                                  <p:stCondLst>
                                    <p:cond delay="0"/>
                                  </p:stCondLst>
                                  <p:childTnLst>
                                    <p:set>
                                      <p:cBhvr>
                                        <p:cTn id="188" dur="1" fill="hold">
                                          <p:stCondLst>
                                            <p:cond delay="0"/>
                                          </p:stCondLst>
                                        </p:cTn>
                                        <p:tgtEl>
                                          <p:spTgt spid="23"/>
                                        </p:tgtEl>
                                        <p:attrNameLst>
                                          <p:attrName>style.visibility</p:attrName>
                                        </p:attrNameLst>
                                      </p:cBhvr>
                                      <p:to>
                                        <p:strVal val="visible"/>
                                      </p:to>
                                    </p:set>
                                    <p:anim calcmode="lin" valueType="num">
                                      <p:cBhvr additive="base">
                                        <p:cTn id="189" dur="2000" fill="hold"/>
                                        <p:tgtEl>
                                          <p:spTgt spid="23"/>
                                        </p:tgtEl>
                                        <p:attrNameLst>
                                          <p:attrName>ppt_x</p:attrName>
                                        </p:attrNameLst>
                                      </p:cBhvr>
                                      <p:tavLst>
                                        <p:tav tm="0">
                                          <p:val>
                                            <p:strVal val="0-#ppt_w/2"/>
                                          </p:val>
                                        </p:tav>
                                        <p:tav tm="100000">
                                          <p:val>
                                            <p:strVal val="#ppt_x"/>
                                          </p:val>
                                        </p:tav>
                                      </p:tavLst>
                                    </p:anim>
                                    <p:anim calcmode="lin" valueType="num">
                                      <p:cBhvr additive="base">
                                        <p:cTn id="190" dur="2000" fill="hold"/>
                                        <p:tgtEl>
                                          <p:spTgt spid="23"/>
                                        </p:tgtEl>
                                        <p:attrNameLst>
                                          <p:attrName>ppt_y</p:attrName>
                                        </p:attrNameLst>
                                      </p:cBhvr>
                                      <p:tavLst>
                                        <p:tav tm="0">
                                          <p:val>
                                            <p:strVal val="0-#ppt_h/2"/>
                                          </p:val>
                                        </p:tav>
                                        <p:tav tm="100000">
                                          <p:val>
                                            <p:strVal val="#ppt_y"/>
                                          </p:val>
                                        </p:tav>
                                      </p:tavLst>
                                    </p:anim>
                                  </p:childTnLst>
                                </p:cTn>
                              </p:par>
                              <p:par>
                                <p:cTn id="191" presetID="2" presetClass="entr" presetSubtype="9" fill="hold" grpId="0" nodeType="withEffect">
                                  <p:stCondLst>
                                    <p:cond delay="0"/>
                                  </p:stCondLst>
                                  <p:childTnLst>
                                    <p:set>
                                      <p:cBhvr>
                                        <p:cTn id="192" dur="1" fill="hold">
                                          <p:stCondLst>
                                            <p:cond delay="0"/>
                                          </p:stCondLst>
                                        </p:cTn>
                                        <p:tgtEl>
                                          <p:spTgt spid="24"/>
                                        </p:tgtEl>
                                        <p:attrNameLst>
                                          <p:attrName>style.visibility</p:attrName>
                                        </p:attrNameLst>
                                      </p:cBhvr>
                                      <p:to>
                                        <p:strVal val="visible"/>
                                      </p:to>
                                    </p:set>
                                    <p:anim calcmode="lin" valueType="num">
                                      <p:cBhvr additive="base">
                                        <p:cTn id="193" dur="2000" fill="hold"/>
                                        <p:tgtEl>
                                          <p:spTgt spid="24"/>
                                        </p:tgtEl>
                                        <p:attrNameLst>
                                          <p:attrName>ppt_x</p:attrName>
                                        </p:attrNameLst>
                                      </p:cBhvr>
                                      <p:tavLst>
                                        <p:tav tm="0">
                                          <p:val>
                                            <p:strVal val="0-#ppt_w/2"/>
                                          </p:val>
                                        </p:tav>
                                        <p:tav tm="100000">
                                          <p:val>
                                            <p:strVal val="#ppt_x"/>
                                          </p:val>
                                        </p:tav>
                                      </p:tavLst>
                                    </p:anim>
                                    <p:anim calcmode="lin" valueType="num">
                                      <p:cBhvr additive="base">
                                        <p:cTn id="194" dur="2000" fill="hold"/>
                                        <p:tgtEl>
                                          <p:spTgt spid="24"/>
                                        </p:tgtEl>
                                        <p:attrNameLst>
                                          <p:attrName>ppt_y</p:attrName>
                                        </p:attrNameLst>
                                      </p:cBhvr>
                                      <p:tavLst>
                                        <p:tav tm="0">
                                          <p:val>
                                            <p:strVal val="0-#ppt_h/2"/>
                                          </p:val>
                                        </p:tav>
                                        <p:tav tm="100000">
                                          <p:val>
                                            <p:strVal val="#ppt_y"/>
                                          </p:val>
                                        </p:tav>
                                      </p:tavLst>
                                    </p:anim>
                                  </p:childTnLst>
                                </p:cTn>
                              </p:par>
                              <p:par>
                                <p:cTn id="195" presetID="2" presetClass="entr" presetSubtype="9" fill="hold" grpId="0" nodeType="withEffect">
                                  <p:stCondLst>
                                    <p:cond delay="0"/>
                                  </p:stCondLst>
                                  <p:childTnLst>
                                    <p:set>
                                      <p:cBhvr>
                                        <p:cTn id="196" dur="1" fill="hold">
                                          <p:stCondLst>
                                            <p:cond delay="0"/>
                                          </p:stCondLst>
                                        </p:cTn>
                                        <p:tgtEl>
                                          <p:spTgt spid="25"/>
                                        </p:tgtEl>
                                        <p:attrNameLst>
                                          <p:attrName>style.visibility</p:attrName>
                                        </p:attrNameLst>
                                      </p:cBhvr>
                                      <p:to>
                                        <p:strVal val="visible"/>
                                      </p:to>
                                    </p:set>
                                    <p:anim calcmode="lin" valueType="num">
                                      <p:cBhvr additive="base">
                                        <p:cTn id="197" dur="2000" fill="hold"/>
                                        <p:tgtEl>
                                          <p:spTgt spid="25"/>
                                        </p:tgtEl>
                                        <p:attrNameLst>
                                          <p:attrName>ppt_x</p:attrName>
                                        </p:attrNameLst>
                                      </p:cBhvr>
                                      <p:tavLst>
                                        <p:tav tm="0">
                                          <p:val>
                                            <p:strVal val="0-#ppt_w/2"/>
                                          </p:val>
                                        </p:tav>
                                        <p:tav tm="100000">
                                          <p:val>
                                            <p:strVal val="#ppt_x"/>
                                          </p:val>
                                        </p:tav>
                                      </p:tavLst>
                                    </p:anim>
                                    <p:anim calcmode="lin" valueType="num">
                                      <p:cBhvr additive="base">
                                        <p:cTn id="198" dur="2000" fill="hold"/>
                                        <p:tgtEl>
                                          <p:spTgt spid="25"/>
                                        </p:tgtEl>
                                        <p:attrNameLst>
                                          <p:attrName>ppt_y</p:attrName>
                                        </p:attrNameLst>
                                      </p:cBhvr>
                                      <p:tavLst>
                                        <p:tav tm="0">
                                          <p:val>
                                            <p:strVal val="0-#ppt_h/2"/>
                                          </p:val>
                                        </p:tav>
                                        <p:tav tm="100000">
                                          <p:val>
                                            <p:strVal val="#ppt_y"/>
                                          </p:val>
                                        </p:tav>
                                      </p:tavLst>
                                    </p:anim>
                                  </p:childTnLst>
                                </p:cTn>
                              </p:par>
                              <p:par>
                                <p:cTn id="199" presetID="2" presetClass="entr" presetSubtype="9" fill="hold" grpId="0" nodeType="withEffect">
                                  <p:stCondLst>
                                    <p:cond delay="0"/>
                                  </p:stCondLst>
                                  <p:childTnLst>
                                    <p:set>
                                      <p:cBhvr>
                                        <p:cTn id="200" dur="1" fill="hold">
                                          <p:stCondLst>
                                            <p:cond delay="0"/>
                                          </p:stCondLst>
                                        </p:cTn>
                                        <p:tgtEl>
                                          <p:spTgt spid="26"/>
                                        </p:tgtEl>
                                        <p:attrNameLst>
                                          <p:attrName>style.visibility</p:attrName>
                                        </p:attrNameLst>
                                      </p:cBhvr>
                                      <p:to>
                                        <p:strVal val="visible"/>
                                      </p:to>
                                    </p:set>
                                    <p:anim calcmode="lin" valueType="num">
                                      <p:cBhvr additive="base">
                                        <p:cTn id="201" dur="2000" fill="hold"/>
                                        <p:tgtEl>
                                          <p:spTgt spid="26"/>
                                        </p:tgtEl>
                                        <p:attrNameLst>
                                          <p:attrName>ppt_x</p:attrName>
                                        </p:attrNameLst>
                                      </p:cBhvr>
                                      <p:tavLst>
                                        <p:tav tm="0">
                                          <p:val>
                                            <p:strVal val="0-#ppt_w/2"/>
                                          </p:val>
                                        </p:tav>
                                        <p:tav tm="100000">
                                          <p:val>
                                            <p:strVal val="#ppt_x"/>
                                          </p:val>
                                        </p:tav>
                                      </p:tavLst>
                                    </p:anim>
                                    <p:anim calcmode="lin" valueType="num">
                                      <p:cBhvr additive="base">
                                        <p:cTn id="202" dur="2000" fill="hold"/>
                                        <p:tgtEl>
                                          <p:spTgt spid="26"/>
                                        </p:tgtEl>
                                        <p:attrNameLst>
                                          <p:attrName>ppt_y</p:attrName>
                                        </p:attrNameLst>
                                      </p:cBhvr>
                                      <p:tavLst>
                                        <p:tav tm="0">
                                          <p:val>
                                            <p:strVal val="0-#ppt_h/2"/>
                                          </p:val>
                                        </p:tav>
                                        <p:tav tm="100000">
                                          <p:val>
                                            <p:strVal val="#ppt_y"/>
                                          </p:val>
                                        </p:tav>
                                      </p:tavLst>
                                    </p:anim>
                                  </p:childTnLst>
                                </p:cTn>
                              </p:par>
                              <p:par>
                                <p:cTn id="203" presetID="2" presetClass="entr" presetSubtype="9" fill="hold" grpId="0" nodeType="withEffect">
                                  <p:stCondLst>
                                    <p:cond delay="0"/>
                                  </p:stCondLst>
                                  <p:childTnLst>
                                    <p:set>
                                      <p:cBhvr>
                                        <p:cTn id="204" dur="1" fill="hold">
                                          <p:stCondLst>
                                            <p:cond delay="0"/>
                                          </p:stCondLst>
                                        </p:cTn>
                                        <p:tgtEl>
                                          <p:spTgt spid="27"/>
                                        </p:tgtEl>
                                        <p:attrNameLst>
                                          <p:attrName>style.visibility</p:attrName>
                                        </p:attrNameLst>
                                      </p:cBhvr>
                                      <p:to>
                                        <p:strVal val="visible"/>
                                      </p:to>
                                    </p:set>
                                    <p:anim calcmode="lin" valueType="num">
                                      <p:cBhvr additive="base">
                                        <p:cTn id="205" dur="2000" fill="hold"/>
                                        <p:tgtEl>
                                          <p:spTgt spid="27"/>
                                        </p:tgtEl>
                                        <p:attrNameLst>
                                          <p:attrName>ppt_x</p:attrName>
                                        </p:attrNameLst>
                                      </p:cBhvr>
                                      <p:tavLst>
                                        <p:tav tm="0">
                                          <p:val>
                                            <p:strVal val="0-#ppt_w/2"/>
                                          </p:val>
                                        </p:tav>
                                        <p:tav tm="100000">
                                          <p:val>
                                            <p:strVal val="#ppt_x"/>
                                          </p:val>
                                        </p:tav>
                                      </p:tavLst>
                                    </p:anim>
                                    <p:anim calcmode="lin" valueType="num">
                                      <p:cBhvr additive="base">
                                        <p:cTn id="206" dur="2000" fill="hold"/>
                                        <p:tgtEl>
                                          <p:spTgt spid="27"/>
                                        </p:tgtEl>
                                        <p:attrNameLst>
                                          <p:attrName>ppt_y</p:attrName>
                                        </p:attrNameLst>
                                      </p:cBhvr>
                                      <p:tavLst>
                                        <p:tav tm="0">
                                          <p:val>
                                            <p:strVal val="0-#ppt_h/2"/>
                                          </p:val>
                                        </p:tav>
                                        <p:tav tm="100000">
                                          <p:val>
                                            <p:strVal val="#ppt_y"/>
                                          </p:val>
                                        </p:tav>
                                      </p:tavLst>
                                    </p:anim>
                                  </p:childTnLst>
                                </p:cTn>
                              </p:par>
                              <p:par>
                                <p:cTn id="207" presetID="2" presetClass="entr" presetSubtype="9" fill="hold" grpId="0" nodeType="withEffect">
                                  <p:stCondLst>
                                    <p:cond delay="0"/>
                                  </p:stCondLst>
                                  <p:childTnLst>
                                    <p:set>
                                      <p:cBhvr>
                                        <p:cTn id="208" dur="1" fill="hold">
                                          <p:stCondLst>
                                            <p:cond delay="0"/>
                                          </p:stCondLst>
                                        </p:cTn>
                                        <p:tgtEl>
                                          <p:spTgt spid="28"/>
                                        </p:tgtEl>
                                        <p:attrNameLst>
                                          <p:attrName>style.visibility</p:attrName>
                                        </p:attrNameLst>
                                      </p:cBhvr>
                                      <p:to>
                                        <p:strVal val="visible"/>
                                      </p:to>
                                    </p:set>
                                    <p:anim calcmode="lin" valueType="num">
                                      <p:cBhvr additive="base">
                                        <p:cTn id="209" dur="2000" fill="hold"/>
                                        <p:tgtEl>
                                          <p:spTgt spid="28"/>
                                        </p:tgtEl>
                                        <p:attrNameLst>
                                          <p:attrName>ppt_x</p:attrName>
                                        </p:attrNameLst>
                                      </p:cBhvr>
                                      <p:tavLst>
                                        <p:tav tm="0">
                                          <p:val>
                                            <p:strVal val="0-#ppt_w/2"/>
                                          </p:val>
                                        </p:tav>
                                        <p:tav tm="100000">
                                          <p:val>
                                            <p:strVal val="#ppt_x"/>
                                          </p:val>
                                        </p:tav>
                                      </p:tavLst>
                                    </p:anim>
                                    <p:anim calcmode="lin" valueType="num">
                                      <p:cBhvr additive="base">
                                        <p:cTn id="210" dur="2000" fill="hold"/>
                                        <p:tgtEl>
                                          <p:spTgt spid="28"/>
                                        </p:tgtEl>
                                        <p:attrNameLst>
                                          <p:attrName>ppt_y</p:attrName>
                                        </p:attrNameLst>
                                      </p:cBhvr>
                                      <p:tavLst>
                                        <p:tav tm="0">
                                          <p:val>
                                            <p:strVal val="0-#ppt_h/2"/>
                                          </p:val>
                                        </p:tav>
                                        <p:tav tm="100000">
                                          <p:val>
                                            <p:strVal val="#ppt_y"/>
                                          </p:val>
                                        </p:tav>
                                      </p:tavLst>
                                    </p:anim>
                                  </p:childTnLst>
                                </p:cTn>
                              </p:par>
                              <p:par>
                                <p:cTn id="211" presetID="2" presetClass="entr" presetSubtype="9" fill="hold" grpId="0" nodeType="withEffect">
                                  <p:stCondLst>
                                    <p:cond delay="0"/>
                                  </p:stCondLst>
                                  <p:childTnLst>
                                    <p:set>
                                      <p:cBhvr>
                                        <p:cTn id="212" dur="1" fill="hold">
                                          <p:stCondLst>
                                            <p:cond delay="0"/>
                                          </p:stCondLst>
                                        </p:cTn>
                                        <p:tgtEl>
                                          <p:spTgt spid="29"/>
                                        </p:tgtEl>
                                        <p:attrNameLst>
                                          <p:attrName>style.visibility</p:attrName>
                                        </p:attrNameLst>
                                      </p:cBhvr>
                                      <p:to>
                                        <p:strVal val="visible"/>
                                      </p:to>
                                    </p:set>
                                    <p:anim calcmode="lin" valueType="num">
                                      <p:cBhvr additive="base">
                                        <p:cTn id="213" dur="2000" fill="hold"/>
                                        <p:tgtEl>
                                          <p:spTgt spid="29"/>
                                        </p:tgtEl>
                                        <p:attrNameLst>
                                          <p:attrName>ppt_x</p:attrName>
                                        </p:attrNameLst>
                                      </p:cBhvr>
                                      <p:tavLst>
                                        <p:tav tm="0">
                                          <p:val>
                                            <p:strVal val="0-#ppt_w/2"/>
                                          </p:val>
                                        </p:tav>
                                        <p:tav tm="100000">
                                          <p:val>
                                            <p:strVal val="#ppt_x"/>
                                          </p:val>
                                        </p:tav>
                                      </p:tavLst>
                                    </p:anim>
                                    <p:anim calcmode="lin" valueType="num">
                                      <p:cBhvr additive="base">
                                        <p:cTn id="214" dur="2000" fill="hold"/>
                                        <p:tgtEl>
                                          <p:spTgt spid="29"/>
                                        </p:tgtEl>
                                        <p:attrNameLst>
                                          <p:attrName>ppt_y</p:attrName>
                                        </p:attrNameLst>
                                      </p:cBhvr>
                                      <p:tavLst>
                                        <p:tav tm="0">
                                          <p:val>
                                            <p:strVal val="0-#ppt_h/2"/>
                                          </p:val>
                                        </p:tav>
                                        <p:tav tm="100000">
                                          <p:val>
                                            <p:strVal val="#ppt_y"/>
                                          </p:val>
                                        </p:tav>
                                      </p:tavLst>
                                    </p:anim>
                                  </p:childTnLst>
                                </p:cTn>
                              </p:par>
                              <p:par>
                                <p:cTn id="215" presetID="2" presetClass="entr" presetSubtype="3" fill="hold" grpId="0" nodeType="withEffect">
                                  <p:stCondLst>
                                    <p:cond delay="0"/>
                                  </p:stCondLst>
                                  <p:childTnLst>
                                    <p:set>
                                      <p:cBhvr>
                                        <p:cTn id="216" dur="1" fill="hold">
                                          <p:stCondLst>
                                            <p:cond delay="0"/>
                                          </p:stCondLst>
                                        </p:cTn>
                                        <p:tgtEl>
                                          <p:spTgt spid="5"/>
                                        </p:tgtEl>
                                        <p:attrNameLst>
                                          <p:attrName>style.visibility</p:attrName>
                                        </p:attrNameLst>
                                      </p:cBhvr>
                                      <p:to>
                                        <p:strVal val="visible"/>
                                      </p:to>
                                    </p:set>
                                    <p:anim calcmode="lin" valueType="num">
                                      <p:cBhvr additive="base">
                                        <p:cTn id="217" dur="2000" fill="hold"/>
                                        <p:tgtEl>
                                          <p:spTgt spid="5"/>
                                        </p:tgtEl>
                                        <p:attrNameLst>
                                          <p:attrName>ppt_x</p:attrName>
                                        </p:attrNameLst>
                                      </p:cBhvr>
                                      <p:tavLst>
                                        <p:tav tm="0">
                                          <p:val>
                                            <p:strVal val="1+#ppt_w/2"/>
                                          </p:val>
                                        </p:tav>
                                        <p:tav tm="100000">
                                          <p:val>
                                            <p:strVal val="#ppt_x"/>
                                          </p:val>
                                        </p:tav>
                                      </p:tavLst>
                                    </p:anim>
                                    <p:anim calcmode="lin" valueType="num">
                                      <p:cBhvr additive="base">
                                        <p:cTn id="218" dur="2000" fill="hold"/>
                                        <p:tgtEl>
                                          <p:spTgt spid="5"/>
                                        </p:tgtEl>
                                        <p:attrNameLst>
                                          <p:attrName>ppt_y</p:attrName>
                                        </p:attrNameLst>
                                      </p:cBhvr>
                                      <p:tavLst>
                                        <p:tav tm="0">
                                          <p:val>
                                            <p:strVal val="0-#ppt_h/2"/>
                                          </p:val>
                                        </p:tav>
                                        <p:tav tm="100000">
                                          <p:val>
                                            <p:strVal val="#ppt_y"/>
                                          </p:val>
                                        </p:tav>
                                      </p:tavLst>
                                    </p:anim>
                                  </p:childTnLst>
                                </p:cTn>
                              </p:par>
                              <p:par>
                                <p:cTn id="219" presetID="2" presetClass="entr" presetSubtype="3" fill="hold" grpId="0" nodeType="withEffect">
                                  <p:stCondLst>
                                    <p:cond delay="0"/>
                                  </p:stCondLst>
                                  <p:childTnLst>
                                    <p:set>
                                      <p:cBhvr>
                                        <p:cTn id="220" dur="1" fill="hold">
                                          <p:stCondLst>
                                            <p:cond delay="0"/>
                                          </p:stCondLst>
                                        </p:cTn>
                                        <p:tgtEl>
                                          <p:spTgt spid="6"/>
                                        </p:tgtEl>
                                        <p:attrNameLst>
                                          <p:attrName>style.visibility</p:attrName>
                                        </p:attrNameLst>
                                      </p:cBhvr>
                                      <p:to>
                                        <p:strVal val="visible"/>
                                      </p:to>
                                    </p:set>
                                    <p:anim calcmode="lin" valueType="num">
                                      <p:cBhvr additive="base">
                                        <p:cTn id="221" dur="2000" fill="hold"/>
                                        <p:tgtEl>
                                          <p:spTgt spid="6"/>
                                        </p:tgtEl>
                                        <p:attrNameLst>
                                          <p:attrName>ppt_x</p:attrName>
                                        </p:attrNameLst>
                                      </p:cBhvr>
                                      <p:tavLst>
                                        <p:tav tm="0">
                                          <p:val>
                                            <p:strVal val="1+#ppt_w/2"/>
                                          </p:val>
                                        </p:tav>
                                        <p:tav tm="100000">
                                          <p:val>
                                            <p:strVal val="#ppt_x"/>
                                          </p:val>
                                        </p:tav>
                                      </p:tavLst>
                                    </p:anim>
                                    <p:anim calcmode="lin" valueType="num">
                                      <p:cBhvr additive="base">
                                        <p:cTn id="222" dur="2000" fill="hold"/>
                                        <p:tgtEl>
                                          <p:spTgt spid="6"/>
                                        </p:tgtEl>
                                        <p:attrNameLst>
                                          <p:attrName>ppt_y</p:attrName>
                                        </p:attrNameLst>
                                      </p:cBhvr>
                                      <p:tavLst>
                                        <p:tav tm="0">
                                          <p:val>
                                            <p:strVal val="0-#ppt_h/2"/>
                                          </p:val>
                                        </p:tav>
                                        <p:tav tm="100000">
                                          <p:val>
                                            <p:strVal val="#ppt_y"/>
                                          </p:val>
                                        </p:tav>
                                      </p:tavLst>
                                    </p:anim>
                                  </p:childTnLst>
                                </p:cTn>
                              </p:par>
                              <p:par>
                                <p:cTn id="223" presetID="2" presetClass="entr" presetSubtype="3" fill="hold" grpId="0" nodeType="withEffect">
                                  <p:stCondLst>
                                    <p:cond delay="0"/>
                                  </p:stCondLst>
                                  <p:childTnLst>
                                    <p:set>
                                      <p:cBhvr>
                                        <p:cTn id="224" dur="1" fill="hold">
                                          <p:stCondLst>
                                            <p:cond delay="0"/>
                                          </p:stCondLst>
                                        </p:cTn>
                                        <p:tgtEl>
                                          <p:spTgt spid="7"/>
                                        </p:tgtEl>
                                        <p:attrNameLst>
                                          <p:attrName>style.visibility</p:attrName>
                                        </p:attrNameLst>
                                      </p:cBhvr>
                                      <p:to>
                                        <p:strVal val="visible"/>
                                      </p:to>
                                    </p:set>
                                    <p:anim calcmode="lin" valueType="num">
                                      <p:cBhvr additive="base">
                                        <p:cTn id="225" dur="2000" fill="hold"/>
                                        <p:tgtEl>
                                          <p:spTgt spid="7"/>
                                        </p:tgtEl>
                                        <p:attrNameLst>
                                          <p:attrName>ppt_x</p:attrName>
                                        </p:attrNameLst>
                                      </p:cBhvr>
                                      <p:tavLst>
                                        <p:tav tm="0">
                                          <p:val>
                                            <p:strVal val="1+#ppt_w/2"/>
                                          </p:val>
                                        </p:tav>
                                        <p:tav tm="100000">
                                          <p:val>
                                            <p:strVal val="#ppt_x"/>
                                          </p:val>
                                        </p:tav>
                                      </p:tavLst>
                                    </p:anim>
                                    <p:anim calcmode="lin" valueType="num">
                                      <p:cBhvr additive="base">
                                        <p:cTn id="226" dur="2000" fill="hold"/>
                                        <p:tgtEl>
                                          <p:spTgt spid="7"/>
                                        </p:tgtEl>
                                        <p:attrNameLst>
                                          <p:attrName>ppt_y</p:attrName>
                                        </p:attrNameLst>
                                      </p:cBhvr>
                                      <p:tavLst>
                                        <p:tav tm="0">
                                          <p:val>
                                            <p:strVal val="0-#ppt_h/2"/>
                                          </p:val>
                                        </p:tav>
                                        <p:tav tm="100000">
                                          <p:val>
                                            <p:strVal val="#ppt_y"/>
                                          </p:val>
                                        </p:tav>
                                      </p:tavLst>
                                    </p:anim>
                                  </p:childTnLst>
                                </p:cTn>
                              </p:par>
                              <p:par>
                                <p:cTn id="227" presetID="2" presetClass="entr" presetSubtype="3" fill="hold" grpId="0" nodeType="withEffect">
                                  <p:stCondLst>
                                    <p:cond delay="0"/>
                                  </p:stCondLst>
                                  <p:childTnLst>
                                    <p:set>
                                      <p:cBhvr>
                                        <p:cTn id="228" dur="1" fill="hold">
                                          <p:stCondLst>
                                            <p:cond delay="0"/>
                                          </p:stCondLst>
                                        </p:cTn>
                                        <p:tgtEl>
                                          <p:spTgt spid="8"/>
                                        </p:tgtEl>
                                        <p:attrNameLst>
                                          <p:attrName>style.visibility</p:attrName>
                                        </p:attrNameLst>
                                      </p:cBhvr>
                                      <p:to>
                                        <p:strVal val="visible"/>
                                      </p:to>
                                    </p:set>
                                    <p:anim calcmode="lin" valueType="num">
                                      <p:cBhvr additive="base">
                                        <p:cTn id="229" dur="2000" fill="hold"/>
                                        <p:tgtEl>
                                          <p:spTgt spid="8"/>
                                        </p:tgtEl>
                                        <p:attrNameLst>
                                          <p:attrName>ppt_x</p:attrName>
                                        </p:attrNameLst>
                                      </p:cBhvr>
                                      <p:tavLst>
                                        <p:tav tm="0">
                                          <p:val>
                                            <p:strVal val="1+#ppt_w/2"/>
                                          </p:val>
                                        </p:tav>
                                        <p:tav tm="100000">
                                          <p:val>
                                            <p:strVal val="#ppt_x"/>
                                          </p:val>
                                        </p:tav>
                                      </p:tavLst>
                                    </p:anim>
                                    <p:anim calcmode="lin" valueType="num">
                                      <p:cBhvr additive="base">
                                        <p:cTn id="230" dur="2000" fill="hold"/>
                                        <p:tgtEl>
                                          <p:spTgt spid="8"/>
                                        </p:tgtEl>
                                        <p:attrNameLst>
                                          <p:attrName>ppt_y</p:attrName>
                                        </p:attrNameLst>
                                      </p:cBhvr>
                                      <p:tavLst>
                                        <p:tav tm="0">
                                          <p:val>
                                            <p:strVal val="0-#ppt_h/2"/>
                                          </p:val>
                                        </p:tav>
                                        <p:tav tm="100000">
                                          <p:val>
                                            <p:strVal val="#ppt_y"/>
                                          </p:val>
                                        </p:tav>
                                      </p:tavLst>
                                    </p:anim>
                                  </p:childTnLst>
                                </p:cTn>
                              </p:par>
                              <p:par>
                                <p:cTn id="231" presetID="2" presetClass="entr" presetSubtype="3" fill="hold" grpId="0" nodeType="withEffect">
                                  <p:stCondLst>
                                    <p:cond delay="0"/>
                                  </p:stCondLst>
                                  <p:childTnLst>
                                    <p:set>
                                      <p:cBhvr>
                                        <p:cTn id="232" dur="1" fill="hold">
                                          <p:stCondLst>
                                            <p:cond delay="0"/>
                                          </p:stCondLst>
                                        </p:cTn>
                                        <p:tgtEl>
                                          <p:spTgt spid="9"/>
                                        </p:tgtEl>
                                        <p:attrNameLst>
                                          <p:attrName>style.visibility</p:attrName>
                                        </p:attrNameLst>
                                      </p:cBhvr>
                                      <p:to>
                                        <p:strVal val="visible"/>
                                      </p:to>
                                    </p:set>
                                    <p:anim calcmode="lin" valueType="num">
                                      <p:cBhvr additive="base">
                                        <p:cTn id="233" dur="2000" fill="hold"/>
                                        <p:tgtEl>
                                          <p:spTgt spid="9"/>
                                        </p:tgtEl>
                                        <p:attrNameLst>
                                          <p:attrName>ppt_x</p:attrName>
                                        </p:attrNameLst>
                                      </p:cBhvr>
                                      <p:tavLst>
                                        <p:tav tm="0">
                                          <p:val>
                                            <p:strVal val="1+#ppt_w/2"/>
                                          </p:val>
                                        </p:tav>
                                        <p:tav tm="100000">
                                          <p:val>
                                            <p:strVal val="#ppt_x"/>
                                          </p:val>
                                        </p:tav>
                                      </p:tavLst>
                                    </p:anim>
                                    <p:anim calcmode="lin" valueType="num">
                                      <p:cBhvr additive="base">
                                        <p:cTn id="234" dur="2000" fill="hold"/>
                                        <p:tgtEl>
                                          <p:spTgt spid="9"/>
                                        </p:tgtEl>
                                        <p:attrNameLst>
                                          <p:attrName>ppt_y</p:attrName>
                                        </p:attrNameLst>
                                      </p:cBhvr>
                                      <p:tavLst>
                                        <p:tav tm="0">
                                          <p:val>
                                            <p:strVal val="0-#ppt_h/2"/>
                                          </p:val>
                                        </p:tav>
                                        <p:tav tm="100000">
                                          <p:val>
                                            <p:strVal val="#ppt_y"/>
                                          </p:val>
                                        </p:tav>
                                      </p:tavLst>
                                    </p:anim>
                                  </p:childTnLst>
                                </p:cTn>
                              </p:par>
                              <p:par>
                                <p:cTn id="235" presetID="2" presetClass="entr" presetSubtype="3" fill="hold" grpId="0" nodeType="withEffect">
                                  <p:stCondLst>
                                    <p:cond delay="0"/>
                                  </p:stCondLst>
                                  <p:childTnLst>
                                    <p:set>
                                      <p:cBhvr>
                                        <p:cTn id="236" dur="1" fill="hold">
                                          <p:stCondLst>
                                            <p:cond delay="0"/>
                                          </p:stCondLst>
                                        </p:cTn>
                                        <p:tgtEl>
                                          <p:spTgt spid="10"/>
                                        </p:tgtEl>
                                        <p:attrNameLst>
                                          <p:attrName>style.visibility</p:attrName>
                                        </p:attrNameLst>
                                      </p:cBhvr>
                                      <p:to>
                                        <p:strVal val="visible"/>
                                      </p:to>
                                    </p:set>
                                    <p:anim calcmode="lin" valueType="num">
                                      <p:cBhvr additive="base">
                                        <p:cTn id="237" dur="2000" fill="hold"/>
                                        <p:tgtEl>
                                          <p:spTgt spid="10"/>
                                        </p:tgtEl>
                                        <p:attrNameLst>
                                          <p:attrName>ppt_x</p:attrName>
                                        </p:attrNameLst>
                                      </p:cBhvr>
                                      <p:tavLst>
                                        <p:tav tm="0">
                                          <p:val>
                                            <p:strVal val="1+#ppt_w/2"/>
                                          </p:val>
                                        </p:tav>
                                        <p:tav tm="100000">
                                          <p:val>
                                            <p:strVal val="#ppt_x"/>
                                          </p:val>
                                        </p:tav>
                                      </p:tavLst>
                                    </p:anim>
                                    <p:anim calcmode="lin" valueType="num">
                                      <p:cBhvr additive="base">
                                        <p:cTn id="238" dur="2000" fill="hold"/>
                                        <p:tgtEl>
                                          <p:spTgt spid="10"/>
                                        </p:tgtEl>
                                        <p:attrNameLst>
                                          <p:attrName>ppt_y</p:attrName>
                                        </p:attrNameLst>
                                      </p:cBhvr>
                                      <p:tavLst>
                                        <p:tav tm="0">
                                          <p:val>
                                            <p:strVal val="0-#ppt_h/2"/>
                                          </p:val>
                                        </p:tav>
                                        <p:tav tm="100000">
                                          <p:val>
                                            <p:strVal val="#ppt_y"/>
                                          </p:val>
                                        </p:tav>
                                      </p:tavLst>
                                    </p:anim>
                                  </p:childTnLst>
                                </p:cTn>
                              </p:par>
                              <p:par>
                                <p:cTn id="239" presetID="2" presetClass="entr" presetSubtype="3" fill="hold" grpId="0" nodeType="withEffect">
                                  <p:stCondLst>
                                    <p:cond delay="0"/>
                                  </p:stCondLst>
                                  <p:childTnLst>
                                    <p:set>
                                      <p:cBhvr>
                                        <p:cTn id="240" dur="1" fill="hold">
                                          <p:stCondLst>
                                            <p:cond delay="0"/>
                                          </p:stCondLst>
                                        </p:cTn>
                                        <p:tgtEl>
                                          <p:spTgt spid="11"/>
                                        </p:tgtEl>
                                        <p:attrNameLst>
                                          <p:attrName>style.visibility</p:attrName>
                                        </p:attrNameLst>
                                      </p:cBhvr>
                                      <p:to>
                                        <p:strVal val="visible"/>
                                      </p:to>
                                    </p:set>
                                    <p:anim calcmode="lin" valueType="num">
                                      <p:cBhvr additive="base">
                                        <p:cTn id="241" dur="2000" fill="hold"/>
                                        <p:tgtEl>
                                          <p:spTgt spid="11"/>
                                        </p:tgtEl>
                                        <p:attrNameLst>
                                          <p:attrName>ppt_x</p:attrName>
                                        </p:attrNameLst>
                                      </p:cBhvr>
                                      <p:tavLst>
                                        <p:tav tm="0">
                                          <p:val>
                                            <p:strVal val="1+#ppt_w/2"/>
                                          </p:val>
                                        </p:tav>
                                        <p:tav tm="100000">
                                          <p:val>
                                            <p:strVal val="#ppt_x"/>
                                          </p:val>
                                        </p:tav>
                                      </p:tavLst>
                                    </p:anim>
                                    <p:anim calcmode="lin" valueType="num">
                                      <p:cBhvr additive="base">
                                        <p:cTn id="242" dur="2000" fill="hold"/>
                                        <p:tgtEl>
                                          <p:spTgt spid="11"/>
                                        </p:tgtEl>
                                        <p:attrNameLst>
                                          <p:attrName>ppt_y</p:attrName>
                                        </p:attrNameLst>
                                      </p:cBhvr>
                                      <p:tavLst>
                                        <p:tav tm="0">
                                          <p:val>
                                            <p:strVal val="0-#ppt_h/2"/>
                                          </p:val>
                                        </p:tav>
                                        <p:tav tm="100000">
                                          <p:val>
                                            <p:strVal val="#ppt_y"/>
                                          </p:val>
                                        </p:tav>
                                      </p:tavLst>
                                    </p:anim>
                                  </p:childTnLst>
                                </p:cTn>
                              </p:par>
                              <p:par>
                                <p:cTn id="243" presetID="2" presetClass="entr" presetSubtype="3" fill="hold" grpId="0" nodeType="withEffect">
                                  <p:stCondLst>
                                    <p:cond delay="0"/>
                                  </p:stCondLst>
                                  <p:childTnLst>
                                    <p:set>
                                      <p:cBhvr>
                                        <p:cTn id="244" dur="1" fill="hold">
                                          <p:stCondLst>
                                            <p:cond delay="0"/>
                                          </p:stCondLst>
                                        </p:cTn>
                                        <p:tgtEl>
                                          <p:spTgt spid="12"/>
                                        </p:tgtEl>
                                        <p:attrNameLst>
                                          <p:attrName>style.visibility</p:attrName>
                                        </p:attrNameLst>
                                      </p:cBhvr>
                                      <p:to>
                                        <p:strVal val="visible"/>
                                      </p:to>
                                    </p:set>
                                    <p:anim calcmode="lin" valueType="num">
                                      <p:cBhvr additive="base">
                                        <p:cTn id="245" dur="2000" fill="hold"/>
                                        <p:tgtEl>
                                          <p:spTgt spid="12"/>
                                        </p:tgtEl>
                                        <p:attrNameLst>
                                          <p:attrName>ppt_x</p:attrName>
                                        </p:attrNameLst>
                                      </p:cBhvr>
                                      <p:tavLst>
                                        <p:tav tm="0">
                                          <p:val>
                                            <p:strVal val="1+#ppt_w/2"/>
                                          </p:val>
                                        </p:tav>
                                        <p:tav tm="100000">
                                          <p:val>
                                            <p:strVal val="#ppt_x"/>
                                          </p:val>
                                        </p:tav>
                                      </p:tavLst>
                                    </p:anim>
                                    <p:anim calcmode="lin" valueType="num">
                                      <p:cBhvr additive="base">
                                        <p:cTn id="246" dur="2000" fill="hold"/>
                                        <p:tgtEl>
                                          <p:spTgt spid="12"/>
                                        </p:tgtEl>
                                        <p:attrNameLst>
                                          <p:attrName>ppt_y</p:attrName>
                                        </p:attrNameLst>
                                      </p:cBhvr>
                                      <p:tavLst>
                                        <p:tav tm="0">
                                          <p:val>
                                            <p:strVal val="0-#ppt_h/2"/>
                                          </p:val>
                                        </p:tav>
                                        <p:tav tm="100000">
                                          <p:val>
                                            <p:strVal val="#ppt_y"/>
                                          </p:val>
                                        </p:tav>
                                      </p:tavLst>
                                    </p:anim>
                                  </p:childTnLst>
                                </p:cTn>
                              </p:par>
                              <p:par>
                                <p:cTn id="247" presetID="2" presetClass="entr" presetSubtype="3" fill="hold" grpId="0" nodeType="withEffect">
                                  <p:stCondLst>
                                    <p:cond delay="0"/>
                                  </p:stCondLst>
                                  <p:childTnLst>
                                    <p:set>
                                      <p:cBhvr>
                                        <p:cTn id="248" dur="1" fill="hold">
                                          <p:stCondLst>
                                            <p:cond delay="0"/>
                                          </p:stCondLst>
                                        </p:cTn>
                                        <p:tgtEl>
                                          <p:spTgt spid="13"/>
                                        </p:tgtEl>
                                        <p:attrNameLst>
                                          <p:attrName>style.visibility</p:attrName>
                                        </p:attrNameLst>
                                      </p:cBhvr>
                                      <p:to>
                                        <p:strVal val="visible"/>
                                      </p:to>
                                    </p:set>
                                    <p:anim calcmode="lin" valueType="num">
                                      <p:cBhvr additive="base">
                                        <p:cTn id="249" dur="2000" fill="hold"/>
                                        <p:tgtEl>
                                          <p:spTgt spid="13"/>
                                        </p:tgtEl>
                                        <p:attrNameLst>
                                          <p:attrName>ppt_x</p:attrName>
                                        </p:attrNameLst>
                                      </p:cBhvr>
                                      <p:tavLst>
                                        <p:tav tm="0">
                                          <p:val>
                                            <p:strVal val="1+#ppt_w/2"/>
                                          </p:val>
                                        </p:tav>
                                        <p:tav tm="100000">
                                          <p:val>
                                            <p:strVal val="#ppt_x"/>
                                          </p:val>
                                        </p:tav>
                                      </p:tavLst>
                                    </p:anim>
                                    <p:anim calcmode="lin" valueType="num">
                                      <p:cBhvr additive="base">
                                        <p:cTn id="250" dur="2000" fill="hold"/>
                                        <p:tgtEl>
                                          <p:spTgt spid="13"/>
                                        </p:tgtEl>
                                        <p:attrNameLst>
                                          <p:attrName>ppt_y</p:attrName>
                                        </p:attrNameLst>
                                      </p:cBhvr>
                                      <p:tavLst>
                                        <p:tav tm="0">
                                          <p:val>
                                            <p:strVal val="0-#ppt_h/2"/>
                                          </p:val>
                                        </p:tav>
                                        <p:tav tm="100000">
                                          <p:val>
                                            <p:strVal val="#ppt_y"/>
                                          </p:val>
                                        </p:tav>
                                      </p:tavLst>
                                    </p:anim>
                                  </p:childTnLst>
                                </p:cTn>
                              </p:par>
                              <p:par>
                                <p:cTn id="251" presetID="2" presetClass="entr" presetSubtype="3" fill="hold" grpId="0" nodeType="withEffect">
                                  <p:stCondLst>
                                    <p:cond delay="0"/>
                                  </p:stCondLst>
                                  <p:childTnLst>
                                    <p:set>
                                      <p:cBhvr>
                                        <p:cTn id="252" dur="1" fill="hold">
                                          <p:stCondLst>
                                            <p:cond delay="0"/>
                                          </p:stCondLst>
                                        </p:cTn>
                                        <p:tgtEl>
                                          <p:spTgt spid="14"/>
                                        </p:tgtEl>
                                        <p:attrNameLst>
                                          <p:attrName>style.visibility</p:attrName>
                                        </p:attrNameLst>
                                      </p:cBhvr>
                                      <p:to>
                                        <p:strVal val="visible"/>
                                      </p:to>
                                    </p:set>
                                    <p:anim calcmode="lin" valueType="num">
                                      <p:cBhvr additive="base">
                                        <p:cTn id="253" dur="2000" fill="hold"/>
                                        <p:tgtEl>
                                          <p:spTgt spid="14"/>
                                        </p:tgtEl>
                                        <p:attrNameLst>
                                          <p:attrName>ppt_x</p:attrName>
                                        </p:attrNameLst>
                                      </p:cBhvr>
                                      <p:tavLst>
                                        <p:tav tm="0">
                                          <p:val>
                                            <p:strVal val="1+#ppt_w/2"/>
                                          </p:val>
                                        </p:tav>
                                        <p:tav tm="100000">
                                          <p:val>
                                            <p:strVal val="#ppt_x"/>
                                          </p:val>
                                        </p:tav>
                                      </p:tavLst>
                                    </p:anim>
                                    <p:anim calcmode="lin" valueType="num">
                                      <p:cBhvr additive="base">
                                        <p:cTn id="254" dur="2000" fill="hold"/>
                                        <p:tgtEl>
                                          <p:spTgt spid="14"/>
                                        </p:tgtEl>
                                        <p:attrNameLst>
                                          <p:attrName>ppt_y</p:attrName>
                                        </p:attrNameLst>
                                      </p:cBhvr>
                                      <p:tavLst>
                                        <p:tav tm="0">
                                          <p:val>
                                            <p:strVal val="0-#ppt_h/2"/>
                                          </p:val>
                                        </p:tav>
                                        <p:tav tm="100000">
                                          <p:val>
                                            <p:strVal val="#ppt_y"/>
                                          </p:val>
                                        </p:tav>
                                      </p:tavLst>
                                    </p:anim>
                                  </p:childTnLst>
                                </p:cTn>
                              </p:par>
                              <p:par>
                                <p:cTn id="255" presetID="2" presetClass="entr" presetSubtype="3" fill="hold" grpId="0" nodeType="withEffect">
                                  <p:stCondLst>
                                    <p:cond delay="0"/>
                                  </p:stCondLst>
                                  <p:childTnLst>
                                    <p:set>
                                      <p:cBhvr>
                                        <p:cTn id="256" dur="1" fill="hold">
                                          <p:stCondLst>
                                            <p:cond delay="0"/>
                                          </p:stCondLst>
                                        </p:cTn>
                                        <p:tgtEl>
                                          <p:spTgt spid="15"/>
                                        </p:tgtEl>
                                        <p:attrNameLst>
                                          <p:attrName>style.visibility</p:attrName>
                                        </p:attrNameLst>
                                      </p:cBhvr>
                                      <p:to>
                                        <p:strVal val="visible"/>
                                      </p:to>
                                    </p:set>
                                    <p:anim calcmode="lin" valueType="num">
                                      <p:cBhvr additive="base">
                                        <p:cTn id="257" dur="2000" fill="hold"/>
                                        <p:tgtEl>
                                          <p:spTgt spid="15"/>
                                        </p:tgtEl>
                                        <p:attrNameLst>
                                          <p:attrName>ppt_x</p:attrName>
                                        </p:attrNameLst>
                                      </p:cBhvr>
                                      <p:tavLst>
                                        <p:tav tm="0">
                                          <p:val>
                                            <p:strVal val="1+#ppt_w/2"/>
                                          </p:val>
                                        </p:tav>
                                        <p:tav tm="100000">
                                          <p:val>
                                            <p:strVal val="#ppt_x"/>
                                          </p:val>
                                        </p:tav>
                                      </p:tavLst>
                                    </p:anim>
                                    <p:anim calcmode="lin" valueType="num">
                                      <p:cBhvr additive="base">
                                        <p:cTn id="258" dur="2000" fill="hold"/>
                                        <p:tgtEl>
                                          <p:spTgt spid="15"/>
                                        </p:tgtEl>
                                        <p:attrNameLst>
                                          <p:attrName>ppt_y</p:attrName>
                                        </p:attrNameLst>
                                      </p:cBhvr>
                                      <p:tavLst>
                                        <p:tav tm="0">
                                          <p:val>
                                            <p:strVal val="0-#ppt_h/2"/>
                                          </p:val>
                                        </p:tav>
                                        <p:tav tm="100000">
                                          <p:val>
                                            <p:strVal val="#ppt_y"/>
                                          </p:val>
                                        </p:tav>
                                      </p:tavLst>
                                    </p:anim>
                                  </p:childTnLst>
                                </p:cTn>
                              </p:par>
                              <p:par>
                                <p:cTn id="259" presetID="2" presetClass="entr" presetSubtype="3" fill="hold" grpId="0" nodeType="withEffect">
                                  <p:stCondLst>
                                    <p:cond delay="0"/>
                                  </p:stCondLst>
                                  <p:childTnLst>
                                    <p:set>
                                      <p:cBhvr>
                                        <p:cTn id="260" dur="1" fill="hold">
                                          <p:stCondLst>
                                            <p:cond delay="0"/>
                                          </p:stCondLst>
                                        </p:cTn>
                                        <p:tgtEl>
                                          <p:spTgt spid="16"/>
                                        </p:tgtEl>
                                        <p:attrNameLst>
                                          <p:attrName>style.visibility</p:attrName>
                                        </p:attrNameLst>
                                      </p:cBhvr>
                                      <p:to>
                                        <p:strVal val="visible"/>
                                      </p:to>
                                    </p:set>
                                    <p:anim calcmode="lin" valueType="num">
                                      <p:cBhvr additive="base">
                                        <p:cTn id="261" dur="2000" fill="hold"/>
                                        <p:tgtEl>
                                          <p:spTgt spid="16"/>
                                        </p:tgtEl>
                                        <p:attrNameLst>
                                          <p:attrName>ppt_x</p:attrName>
                                        </p:attrNameLst>
                                      </p:cBhvr>
                                      <p:tavLst>
                                        <p:tav tm="0">
                                          <p:val>
                                            <p:strVal val="1+#ppt_w/2"/>
                                          </p:val>
                                        </p:tav>
                                        <p:tav tm="100000">
                                          <p:val>
                                            <p:strVal val="#ppt_x"/>
                                          </p:val>
                                        </p:tav>
                                      </p:tavLst>
                                    </p:anim>
                                    <p:anim calcmode="lin" valueType="num">
                                      <p:cBhvr additive="base">
                                        <p:cTn id="262" dur="2000" fill="hold"/>
                                        <p:tgtEl>
                                          <p:spTgt spid="16"/>
                                        </p:tgtEl>
                                        <p:attrNameLst>
                                          <p:attrName>ppt_y</p:attrName>
                                        </p:attrNameLst>
                                      </p:cBhvr>
                                      <p:tavLst>
                                        <p:tav tm="0">
                                          <p:val>
                                            <p:strVal val="0-#ppt_h/2"/>
                                          </p:val>
                                        </p:tav>
                                        <p:tav tm="100000">
                                          <p:val>
                                            <p:strVal val="#ppt_y"/>
                                          </p:val>
                                        </p:tav>
                                      </p:tavLst>
                                    </p:anim>
                                  </p:childTnLst>
                                </p:cTn>
                              </p:par>
                              <p:par>
                                <p:cTn id="263" presetID="2" presetClass="entr" presetSubtype="3" fill="hold" grpId="0" nodeType="withEffect">
                                  <p:stCondLst>
                                    <p:cond delay="0"/>
                                  </p:stCondLst>
                                  <p:childTnLst>
                                    <p:set>
                                      <p:cBhvr>
                                        <p:cTn id="264" dur="1" fill="hold">
                                          <p:stCondLst>
                                            <p:cond delay="0"/>
                                          </p:stCondLst>
                                        </p:cTn>
                                        <p:tgtEl>
                                          <p:spTgt spid="17"/>
                                        </p:tgtEl>
                                        <p:attrNameLst>
                                          <p:attrName>style.visibility</p:attrName>
                                        </p:attrNameLst>
                                      </p:cBhvr>
                                      <p:to>
                                        <p:strVal val="visible"/>
                                      </p:to>
                                    </p:set>
                                    <p:anim calcmode="lin" valueType="num">
                                      <p:cBhvr additive="base">
                                        <p:cTn id="265" dur="2000" fill="hold"/>
                                        <p:tgtEl>
                                          <p:spTgt spid="17"/>
                                        </p:tgtEl>
                                        <p:attrNameLst>
                                          <p:attrName>ppt_x</p:attrName>
                                        </p:attrNameLst>
                                      </p:cBhvr>
                                      <p:tavLst>
                                        <p:tav tm="0">
                                          <p:val>
                                            <p:strVal val="1+#ppt_w/2"/>
                                          </p:val>
                                        </p:tav>
                                        <p:tav tm="100000">
                                          <p:val>
                                            <p:strVal val="#ppt_x"/>
                                          </p:val>
                                        </p:tav>
                                      </p:tavLst>
                                    </p:anim>
                                    <p:anim calcmode="lin" valueType="num">
                                      <p:cBhvr additive="base">
                                        <p:cTn id="266" dur="2000" fill="hold"/>
                                        <p:tgtEl>
                                          <p:spTgt spid="17"/>
                                        </p:tgtEl>
                                        <p:attrNameLst>
                                          <p:attrName>ppt_y</p:attrName>
                                        </p:attrNameLst>
                                      </p:cBhvr>
                                      <p:tavLst>
                                        <p:tav tm="0">
                                          <p:val>
                                            <p:strVal val="0-#ppt_h/2"/>
                                          </p:val>
                                        </p:tav>
                                        <p:tav tm="100000">
                                          <p:val>
                                            <p:strVal val="#ppt_y"/>
                                          </p:val>
                                        </p:tav>
                                      </p:tavLst>
                                    </p:anim>
                                  </p:childTnLst>
                                </p:cTn>
                              </p:par>
                              <p:par>
                                <p:cTn id="267" presetID="3" presetClass="entr" presetSubtype="5" fill="hold" grpId="1" nodeType="withEffect">
                                  <p:stCondLst>
                                    <p:cond delay="0"/>
                                  </p:stCondLst>
                                  <p:childTnLst>
                                    <p:set>
                                      <p:cBhvr>
                                        <p:cTn id="268" dur="1" fill="hold">
                                          <p:stCondLst>
                                            <p:cond delay="0"/>
                                          </p:stCondLst>
                                        </p:cTn>
                                        <p:tgtEl>
                                          <p:spTgt spid="4"/>
                                        </p:tgtEl>
                                        <p:attrNameLst>
                                          <p:attrName>style.visibility</p:attrName>
                                        </p:attrNameLst>
                                      </p:cBhvr>
                                      <p:to>
                                        <p:strVal val="visible"/>
                                      </p:to>
                                    </p:set>
                                    <p:animEffect transition="in" filter="blinds(vertical)">
                                      <p:cBhvr>
                                        <p:cTn id="269" dur="2000"/>
                                        <p:tgtEl>
                                          <p:spTgt spid="4"/>
                                        </p:tgtEl>
                                      </p:cBhvr>
                                    </p:animEffect>
                                  </p:childTnLst>
                                </p:cTn>
                              </p:par>
                              <p:par>
                                <p:cTn id="270" presetID="3" presetClass="entr" presetSubtype="5" fill="hold" grpId="1" nodeType="withEffect">
                                  <p:stCondLst>
                                    <p:cond delay="0"/>
                                  </p:stCondLst>
                                  <p:childTnLst>
                                    <p:set>
                                      <p:cBhvr>
                                        <p:cTn id="271" dur="1" fill="hold">
                                          <p:stCondLst>
                                            <p:cond delay="0"/>
                                          </p:stCondLst>
                                        </p:cTn>
                                        <p:tgtEl>
                                          <p:spTgt spid="18"/>
                                        </p:tgtEl>
                                        <p:attrNameLst>
                                          <p:attrName>style.visibility</p:attrName>
                                        </p:attrNameLst>
                                      </p:cBhvr>
                                      <p:to>
                                        <p:strVal val="visible"/>
                                      </p:to>
                                    </p:set>
                                    <p:animEffect transition="in" filter="blinds(vertical)">
                                      <p:cBhvr>
                                        <p:cTn id="272" dur="2000"/>
                                        <p:tgtEl>
                                          <p:spTgt spid="18"/>
                                        </p:tgtEl>
                                      </p:cBhvr>
                                    </p:animEffect>
                                  </p:childTnLst>
                                </p:cTn>
                              </p:par>
                              <p:par>
                                <p:cTn id="273" presetID="3" presetClass="entr" presetSubtype="5" fill="hold" grpId="1" nodeType="withEffect">
                                  <p:stCondLst>
                                    <p:cond delay="0"/>
                                  </p:stCondLst>
                                  <p:childTnLst>
                                    <p:set>
                                      <p:cBhvr>
                                        <p:cTn id="274" dur="1" fill="hold">
                                          <p:stCondLst>
                                            <p:cond delay="0"/>
                                          </p:stCondLst>
                                        </p:cTn>
                                        <p:tgtEl>
                                          <p:spTgt spid="19"/>
                                        </p:tgtEl>
                                        <p:attrNameLst>
                                          <p:attrName>style.visibility</p:attrName>
                                        </p:attrNameLst>
                                      </p:cBhvr>
                                      <p:to>
                                        <p:strVal val="visible"/>
                                      </p:to>
                                    </p:set>
                                    <p:animEffect transition="in" filter="blinds(vertical)">
                                      <p:cBhvr>
                                        <p:cTn id="275" dur="2000"/>
                                        <p:tgtEl>
                                          <p:spTgt spid="19"/>
                                        </p:tgtEl>
                                      </p:cBhvr>
                                    </p:animEffect>
                                  </p:childTnLst>
                                </p:cTn>
                              </p:par>
                              <p:par>
                                <p:cTn id="276" presetID="3" presetClass="entr" presetSubtype="5" fill="hold" grpId="1" nodeType="withEffect">
                                  <p:stCondLst>
                                    <p:cond delay="0"/>
                                  </p:stCondLst>
                                  <p:childTnLst>
                                    <p:set>
                                      <p:cBhvr>
                                        <p:cTn id="277" dur="1" fill="hold">
                                          <p:stCondLst>
                                            <p:cond delay="0"/>
                                          </p:stCondLst>
                                        </p:cTn>
                                        <p:tgtEl>
                                          <p:spTgt spid="20"/>
                                        </p:tgtEl>
                                        <p:attrNameLst>
                                          <p:attrName>style.visibility</p:attrName>
                                        </p:attrNameLst>
                                      </p:cBhvr>
                                      <p:to>
                                        <p:strVal val="visible"/>
                                      </p:to>
                                    </p:set>
                                    <p:animEffect transition="in" filter="blinds(vertical)">
                                      <p:cBhvr>
                                        <p:cTn id="278" dur="2000"/>
                                        <p:tgtEl>
                                          <p:spTgt spid="20"/>
                                        </p:tgtEl>
                                      </p:cBhvr>
                                    </p:animEffect>
                                  </p:childTnLst>
                                </p:cTn>
                              </p:par>
                              <p:par>
                                <p:cTn id="279" presetID="3" presetClass="entr" presetSubtype="5" fill="hold" grpId="1" nodeType="withEffect">
                                  <p:stCondLst>
                                    <p:cond delay="0"/>
                                  </p:stCondLst>
                                  <p:childTnLst>
                                    <p:set>
                                      <p:cBhvr>
                                        <p:cTn id="280" dur="1" fill="hold">
                                          <p:stCondLst>
                                            <p:cond delay="0"/>
                                          </p:stCondLst>
                                        </p:cTn>
                                        <p:tgtEl>
                                          <p:spTgt spid="21"/>
                                        </p:tgtEl>
                                        <p:attrNameLst>
                                          <p:attrName>style.visibility</p:attrName>
                                        </p:attrNameLst>
                                      </p:cBhvr>
                                      <p:to>
                                        <p:strVal val="visible"/>
                                      </p:to>
                                    </p:set>
                                    <p:animEffect transition="in" filter="blinds(vertical)">
                                      <p:cBhvr>
                                        <p:cTn id="281" dur="2000"/>
                                        <p:tgtEl>
                                          <p:spTgt spid="21"/>
                                        </p:tgtEl>
                                      </p:cBhvr>
                                    </p:animEffect>
                                  </p:childTnLst>
                                </p:cTn>
                              </p:par>
                              <p:par>
                                <p:cTn id="282" presetID="3" presetClass="entr" presetSubtype="5" fill="hold" grpId="1" nodeType="withEffect">
                                  <p:stCondLst>
                                    <p:cond delay="0"/>
                                  </p:stCondLst>
                                  <p:childTnLst>
                                    <p:set>
                                      <p:cBhvr>
                                        <p:cTn id="283" dur="1" fill="hold">
                                          <p:stCondLst>
                                            <p:cond delay="0"/>
                                          </p:stCondLst>
                                        </p:cTn>
                                        <p:tgtEl>
                                          <p:spTgt spid="22"/>
                                        </p:tgtEl>
                                        <p:attrNameLst>
                                          <p:attrName>style.visibility</p:attrName>
                                        </p:attrNameLst>
                                      </p:cBhvr>
                                      <p:to>
                                        <p:strVal val="visible"/>
                                      </p:to>
                                    </p:set>
                                    <p:animEffect transition="in" filter="blinds(vertical)">
                                      <p:cBhvr>
                                        <p:cTn id="284" dur="2000"/>
                                        <p:tgtEl>
                                          <p:spTgt spid="22"/>
                                        </p:tgtEl>
                                      </p:cBhvr>
                                    </p:animEffect>
                                  </p:childTnLst>
                                </p:cTn>
                              </p:par>
                              <p:par>
                                <p:cTn id="285" presetID="3" presetClass="entr" presetSubtype="5" fill="hold" grpId="1" nodeType="withEffect">
                                  <p:stCondLst>
                                    <p:cond delay="0"/>
                                  </p:stCondLst>
                                  <p:childTnLst>
                                    <p:set>
                                      <p:cBhvr>
                                        <p:cTn id="286" dur="1" fill="hold">
                                          <p:stCondLst>
                                            <p:cond delay="0"/>
                                          </p:stCondLst>
                                        </p:cTn>
                                        <p:tgtEl>
                                          <p:spTgt spid="23"/>
                                        </p:tgtEl>
                                        <p:attrNameLst>
                                          <p:attrName>style.visibility</p:attrName>
                                        </p:attrNameLst>
                                      </p:cBhvr>
                                      <p:to>
                                        <p:strVal val="visible"/>
                                      </p:to>
                                    </p:set>
                                    <p:animEffect transition="in" filter="blinds(vertical)">
                                      <p:cBhvr>
                                        <p:cTn id="287" dur="2000"/>
                                        <p:tgtEl>
                                          <p:spTgt spid="23"/>
                                        </p:tgtEl>
                                      </p:cBhvr>
                                    </p:animEffect>
                                  </p:childTnLst>
                                </p:cTn>
                              </p:par>
                              <p:par>
                                <p:cTn id="288" presetID="3" presetClass="entr" presetSubtype="5" fill="hold" grpId="1" nodeType="withEffect">
                                  <p:stCondLst>
                                    <p:cond delay="0"/>
                                  </p:stCondLst>
                                  <p:childTnLst>
                                    <p:set>
                                      <p:cBhvr>
                                        <p:cTn id="289" dur="1" fill="hold">
                                          <p:stCondLst>
                                            <p:cond delay="0"/>
                                          </p:stCondLst>
                                        </p:cTn>
                                        <p:tgtEl>
                                          <p:spTgt spid="24"/>
                                        </p:tgtEl>
                                        <p:attrNameLst>
                                          <p:attrName>style.visibility</p:attrName>
                                        </p:attrNameLst>
                                      </p:cBhvr>
                                      <p:to>
                                        <p:strVal val="visible"/>
                                      </p:to>
                                    </p:set>
                                    <p:animEffect transition="in" filter="blinds(vertical)">
                                      <p:cBhvr>
                                        <p:cTn id="290" dur="2000"/>
                                        <p:tgtEl>
                                          <p:spTgt spid="24"/>
                                        </p:tgtEl>
                                      </p:cBhvr>
                                    </p:animEffect>
                                  </p:childTnLst>
                                </p:cTn>
                              </p:par>
                              <p:par>
                                <p:cTn id="291" presetID="3" presetClass="entr" presetSubtype="5" fill="hold" grpId="1" nodeType="withEffect">
                                  <p:stCondLst>
                                    <p:cond delay="0"/>
                                  </p:stCondLst>
                                  <p:childTnLst>
                                    <p:set>
                                      <p:cBhvr>
                                        <p:cTn id="292" dur="1" fill="hold">
                                          <p:stCondLst>
                                            <p:cond delay="0"/>
                                          </p:stCondLst>
                                        </p:cTn>
                                        <p:tgtEl>
                                          <p:spTgt spid="25"/>
                                        </p:tgtEl>
                                        <p:attrNameLst>
                                          <p:attrName>style.visibility</p:attrName>
                                        </p:attrNameLst>
                                      </p:cBhvr>
                                      <p:to>
                                        <p:strVal val="visible"/>
                                      </p:to>
                                    </p:set>
                                    <p:animEffect transition="in" filter="blinds(vertical)">
                                      <p:cBhvr>
                                        <p:cTn id="293" dur="2000"/>
                                        <p:tgtEl>
                                          <p:spTgt spid="25"/>
                                        </p:tgtEl>
                                      </p:cBhvr>
                                    </p:animEffect>
                                  </p:childTnLst>
                                </p:cTn>
                              </p:par>
                              <p:par>
                                <p:cTn id="294" presetID="3" presetClass="entr" presetSubtype="5" fill="hold" grpId="1" nodeType="withEffect">
                                  <p:stCondLst>
                                    <p:cond delay="0"/>
                                  </p:stCondLst>
                                  <p:childTnLst>
                                    <p:set>
                                      <p:cBhvr>
                                        <p:cTn id="295" dur="1" fill="hold">
                                          <p:stCondLst>
                                            <p:cond delay="0"/>
                                          </p:stCondLst>
                                        </p:cTn>
                                        <p:tgtEl>
                                          <p:spTgt spid="26"/>
                                        </p:tgtEl>
                                        <p:attrNameLst>
                                          <p:attrName>style.visibility</p:attrName>
                                        </p:attrNameLst>
                                      </p:cBhvr>
                                      <p:to>
                                        <p:strVal val="visible"/>
                                      </p:to>
                                    </p:set>
                                    <p:animEffect transition="in" filter="blinds(vertical)">
                                      <p:cBhvr>
                                        <p:cTn id="296" dur="2000"/>
                                        <p:tgtEl>
                                          <p:spTgt spid="26"/>
                                        </p:tgtEl>
                                      </p:cBhvr>
                                    </p:animEffect>
                                  </p:childTnLst>
                                </p:cTn>
                              </p:par>
                              <p:par>
                                <p:cTn id="297" presetID="3" presetClass="entr" presetSubtype="5" fill="hold" grpId="1" nodeType="withEffect">
                                  <p:stCondLst>
                                    <p:cond delay="0"/>
                                  </p:stCondLst>
                                  <p:childTnLst>
                                    <p:set>
                                      <p:cBhvr>
                                        <p:cTn id="298" dur="1" fill="hold">
                                          <p:stCondLst>
                                            <p:cond delay="0"/>
                                          </p:stCondLst>
                                        </p:cTn>
                                        <p:tgtEl>
                                          <p:spTgt spid="27"/>
                                        </p:tgtEl>
                                        <p:attrNameLst>
                                          <p:attrName>style.visibility</p:attrName>
                                        </p:attrNameLst>
                                      </p:cBhvr>
                                      <p:to>
                                        <p:strVal val="visible"/>
                                      </p:to>
                                    </p:set>
                                    <p:animEffect transition="in" filter="blinds(vertical)">
                                      <p:cBhvr>
                                        <p:cTn id="299" dur="2000"/>
                                        <p:tgtEl>
                                          <p:spTgt spid="27"/>
                                        </p:tgtEl>
                                      </p:cBhvr>
                                    </p:animEffect>
                                  </p:childTnLst>
                                </p:cTn>
                              </p:par>
                              <p:par>
                                <p:cTn id="300" presetID="3" presetClass="entr" presetSubtype="5" fill="hold" grpId="1" nodeType="withEffect">
                                  <p:stCondLst>
                                    <p:cond delay="0"/>
                                  </p:stCondLst>
                                  <p:childTnLst>
                                    <p:set>
                                      <p:cBhvr>
                                        <p:cTn id="301" dur="1" fill="hold">
                                          <p:stCondLst>
                                            <p:cond delay="0"/>
                                          </p:stCondLst>
                                        </p:cTn>
                                        <p:tgtEl>
                                          <p:spTgt spid="28"/>
                                        </p:tgtEl>
                                        <p:attrNameLst>
                                          <p:attrName>style.visibility</p:attrName>
                                        </p:attrNameLst>
                                      </p:cBhvr>
                                      <p:to>
                                        <p:strVal val="visible"/>
                                      </p:to>
                                    </p:set>
                                    <p:animEffect transition="in" filter="blinds(vertical)">
                                      <p:cBhvr>
                                        <p:cTn id="302" dur="2000"/>
                                        <p:tgtEl>
                                          <p:spTgt spid="28"/>
                                        </p:tgtEl>
                                      </p:cBhvr>
                                    </p:animEffect>
                                  </p:childTnLst>
                                </p:cTn>
                              </p:par>
                              <p:par>
                                <p:cTn id="303" presetID="3" presetClass="entr" presetSubtype="5" fill="hold" grpId="1" nodeType="withEffect">
                                  <p:stCondLst>
                                    <p:cond delay="0"/>
                                  </p:stCondLst>
                                  <p:childTnLst>
                                    <p:set>
                                      <p:cBhvr>
                                        <p:cTn id="304" dur="1" fill="hold">
                                          <p:stCondLst>
                                            <p:cond delay="0"/>
                                          </p:stCondLst>
                                        </p:cTn>
                                        <p:tgtEl>
                                          <p:spTgt spid="29"/>
                                        </p:tgtEl>
                                        <p:attrNameLst>
                                          <p:attrName>style.visibility</p:attrName>
                                        </p:attrNameLst>
                                      </p:cBhvr>
                                      <p:to>
                                        <p:strVal val="visible"/>
                                      </p:to>
                                    </p:set>
                                    <p:animEffect transition="in" filter="blinds(vertical)">
                                      <p:cBhvr>
                                        <p:cTn id="305" dur="2000"/>
                                        <p:tgtEl>
                                          <p:spTgt spid="29"/>
                                        </p:tgtEl>
                                      </p:cBhvr>
                                    </p:animEffect>
                                  </p:childTnLst>
                                </p:cTn>
                              </p:par>
                              <p:par>
                                <p:cTn id="306" presetID="3" presetClass="entr" presetSubtype="5" fill="hold" grpId="1" nodeType="withEffect">
                                  <p:stCondLst>
                                    <p:cond delay="0"/>
                                  </p:stCondLst>
                                  <p:childTnLst>
                                    <p:set>
                                      <p:cBhvr>
                                        <p:cTn id="307" dur="1" fill="hold">
                                          <p:stCondLst>
                                            <p:cond delay="0"/>
                                          </p:stCondLst>
                                        </p:cTn>
                                        <p:tgtEl>
                                          <p:spTgt spid="5"/>
                                        </p:tgtEl>
                                        <p:attrNameLst>
                                          <p:attrName>style.visibility</p:attrName>
                                        </p:attrNameLst>
                                      </p:cBhvr>
                                      <p:to>
                                        <p:strVal val="visible"/>
                                      </p:to>
                                    </p:set>
                                    <p:animEffect transition="in" filter="blinds(vertical)">
                                      <p:cBhvr>
                                        <p:cTn id="308" dur="2000"/>
                                        <p:tgtEl>
                                          <p:spTgt spid="5"/>
                                        </p:tgtEl>
                                      </p:cBhvr>
                                    </p:animEffect>
                                  </p:childTnLst>
                                </p:cTn>
                              </p:par>
                              <p:par>
                                <p:cTn id="309" presetID="3" presetClass="entr" presetSubtype="5" fill="hold" grpId="1" nodeType="withEffect">
                                  <p:stCondLst>
                                    <p:cond delay="0"/>
                                  </p:stCondLst>
                                  <p:childTnLst>
                                    <p:set>
                                      <p:cBhvr>
                                        <p:cTn id="310" dur="1" fill="hold">
                                          <p:stCondLst>
                                            <p:cond delay="0"/>
                                          </p:stCondLst>
                                        </p:cTn>
                                        <p:tgtEl>
                                          <p:spTgt spid="6"/>
                                        </p:tgtEl>
                                        <p:attrNameLst>
                                          <p:attrName>style.visibility</p:attrName>
                                        </p:attrNameLst>
                                      </p:cBhvr>
                                      <p:to>
                                        <p:strVal val="visible"/>
                                      </p:to>
                                    </p:set>
                                    <p:animEffect transition="in" filter="blinds(vertical)">
                                      <p:cBhvr>
                                        <p:cTn id="311" dur="2000"/>
                                        <p:tgtEl>
                                          <p:spTgt spid="6"/>
                                        </p:tgtEl>
                                      </p:cBhvr>
                                    </p:animEffect>
                                  </p:childTnLst>
                                </p:cTn>
                              </p:par>
                              <p:par>
                                <p:cTn id="312" presetID="3" presetClass="entr" presetSubtype="5" fill="hold" grpId="1" nodeType="withEffect">
                                  <p:stCondLst>
                                    <p:cond delay="0"/>
                                  </p:stCondLst>
                                  <p:childTnLst>
                                    <p:set>
                                      <p:cBhvr>
                                        <p:cTn id="313" dur="1" fill="hold">
                                          <p:stCondLst>
                                            <p:cond delay="0"/>
                                          </p:stCondLst>
                                        </p:cTn>
                                        <p:tgtEl>
                                          <p:spTgt spid="7"/>
                                        </p:tgtEl>
                                        <p:attrNameLst>
                                          <p:attrName>style.visibility</p:attrName>
                                        </p:attrNameLst>
                                      </p:cBhvr>
                                      <p:to>
                                        <p:strVal val="visible"/>
                                      </p:to>
                                    </p:set>
                                    <p:animEffect transition="in" filter="blinds(vertical)">
                                      <p:cBhvr>
                                        <p:cTn id="314" dur="2000"/>
                                        <p:tgtEl>
                                          <p:spTgt spid="7"/>
                                        </p:tgtEl>
                                      </p:cBhvr>
                                    </p:animEffect>
                                  </p:childTnLst>
                                </p:cTn>
                              </p:par>
                              <p:par>
                                <p:cTn id="315" presetID="3" presetClass="entr" presetSubtype="5" fill="hold" grpId="1" nodeType="withEffect">
                                  <p:stCondLst>
                                    <p:cond delay="0"/>
                                  </p:stCondLst>
                                  <p:childTnLst>
                                    <p:set>
                                      <p:cBhvr>
                                        <p:cTn id="316" dur="1" fill="hold">
                                          <p:stCondLst>
                                            <p:cond delay="0"/>
                                          </p:stCondLst>
                                        </p:cTn>
                                        <p:tgtEl>
                                          <p:spTgt spid="8"/>
                                        </p:tgtEl>
                                        <p:attrNameLst>
                                          <p:attrName>style.visibility</p:attrName>
                                        </p:attrNameLst>
                                      </p:cBhvr>
                                      <p:to>
                                        <p:strVal val="visible"/>
                                      </p:to>
                                    </p:set>
                                    <p:animEffect transition="in" filter="blinds(vertical)">
                                      <p:cBhvr>
                                        <p:cTn id="317" dur="2000"/>
                                        <p:tgtEl>
                                          <p:spTgt spid="8"/>
                                        </p:tgtEl>
                                      </p:cBhvr>
                                    </p:animEffect>
                                  </p:childTnLst>
                                </p:cTn>
                              </p:par>
                              <p:par>
                                <p:cTn id="318" presetID="3" presetClass="entr" presetSubtype="5" fill="hold" grpId="1" nodeType="withEffect">
                                  <p:stCondLst>
                                    <p:cond delay="0"/>
                                  </p:stCondLst>
                                  <p:childTnLst>
                                    <p:set>
                                      <p:cBhvr>
                                        <p:cTn id="319" dur="1" fill="hold">
                                          <p:stCondLst>
                                            <p:cond delay="0"/>
                                          </p:stCondLst>
                                        </p:cTn>
                                        <p:tgtEl>
                                          <p:spTgt spid="9"/>
                                        </p:tgtEl>
                                        <p:attrNameLst>
                                          <p:attrName>style.visibility</p:attrName>
                                        </p:attrNameLst>
                                      </p:cBhvr>
                                      <p:to>
                                        <p:strVal val="visible"/>
                                      </p:to>
                                    </p:set>
                                    <p:animEffect transition="in" filter="blinds(vertical)">
                                      <p:cBhvr>
                                        <p:cTn id="320" dur="2000"/>
                                        <p:tgtEl>
                                          <p:spTgt spid="9"/>
                                        </p:tgtEl>
                                      </p:cBhvr>
                                    </p:animEffect>
                                  </p:childTnLst>
                                </p:cTn>
                              </p:par>
                              <p:par>
                                <p:cTn id="321" presetID="3" presetClass="entr" presetSubtype="5" fill="hold" grpId="1" nodeType="withEffect">
                                  <p:stCondLst>
                                    <p:cond delay="0"/>
                                  </p:stCondLst>
                                  <p:childTnLst>
                                    <p:set>
                                      <p:cBhvr>
                                        <p:cTn id="322" dur="1" fill="hold">
                                          <p:stCondLst>
                                            <p:cond delay="0"/>
                                          </p:stCondLst>
                                        </p:cTn>
                                        <p:tgtEl>
                                          <p:spTgt spid="10"/>
                                        </p:tgtEl>
                                        <p:attrNameLst>
                                          <p:attrName>style.visibility</p:attrName>
                                        </p:attrNameLst>
                                      </p:cBhvr>
                                      <p:to>
                                        <p:strVal val="visible"/>
                                      </p:to>
                                    </p:set>
                                    <p:animEffect transition="in" filter="blinds(vertical)">
                                      <p:cBhvr>
                                        <p:cTn id="323" dur="2000"/>
                                        <p:tgtEl>
                                          <p:spTgt spid="10"/>
                                        </p:tgtEl>
                                      </p:cBhvr>
                                    </p:animEffect>
                                  </p:childTnLst>
                                </p:cTn>
                              </p:par>
                              <p:par>
                                <p:cTn id="324" presetID="3" presetClass="entr" presetSubtype="5" fill="hold" grpId="1" nodeType="withEffect">
                                  <p:stCondLst>
                                    <p:cond delay="0"/>
                                  </p:stCondLst>
                                  <p:childTnLst>
                                    <p:set>
                                      <p:cBhvr>
                                        <p:cTn id="325" dur="1" fill="hold">
                                          <p:stCondLst>
                                            <p:cond delay="0"/>
                                          </p:stCondLst>
                                        </p:cTn>
                                        <p:tgtEl>
                                          <p:spTgt spid="11"/>
                                        </p:tgtEl>
                                        <p:attrNameLst>
                                          <p:attrName>style.visibility</p:attrName>
                                        </p:attrNameLst>
                                      </p:cBhvr>
                                      <p:to>
                                        <p:strVal val="visible"/>
                                      </p:to>
                                    </p:set>
                                    <p:animEffect transition="in" filter="blinds(vertical)">
                                      <p:cBhvr>
                                        <p:cTn id="326" dur="2000"/>
                                        <p:tgtEl>
                                          <p:spTgt spid="11"/>
                                        </p:tgtEl>
                                      </p:cBhvr>
                                    </p:animEffect>
                                  </p:childTnLst>
                                </p:cTn>
                              </p:par>
                              <p:par>
                                <p:cTn id="327" presetID="3" presetClass="entr" presetSubtype="5" fill="hold" grpId="1" nodeType="withEffect">
                                  <p:stCondLst>
                                    <p:cond delay="0"/>
                                  </p:stCondLst>
                                  <p:childTnLst>
                                    <p:set>
                                      <p:cBhvr>
                                        <p:cTn id="328" dur="1" fill="hold">
                                          <p:stCondLst>
                                            <p:cond delay="0"/>
                                          </p:stCondLst>
                                        </p:cTn>
                                        <p:tgtEl>
                                          <p:spTgt spid="12"/>
                                        </p:tgtEl>
                                        <p:attrNameLst>
                                          <p:attrName>style.visibility</p:attrName>
                                        </p:attrNameLst>
                                      </p:cBhvr>
                                      <p:to>
                                        <p:strVal val="visible"/>
                                      </p:to>
                                    </p:set>
                                    <p:animEffect transition="in" filter="blinds(vertical)">
                                      <p:cBhvr>
                                        <p:cTn id="329" dur="2000"/>
                                        <p:tgtEl>
                                          <p:spTgt spid="12"/>
                                        </p:tgtEl>
                                      </p:cBhvr>
                                    </p:animEffect>
                                  </p:childTnLst>
                                </p:cTn>
                              </p:par>
                              <p:par>
                                <p:cTn id="330" presetID="3" presetClass="entr" presetSubtype="5" fill="hold" grpId="1" nodeType="withEffect">
                                  <p:stCondLst>
                                    <p:cond delay="0"/>
                                  </p:stCondLst>
                                  <p:childTnLst>
                                    <p:set>
                                      <p:cBhvr>
                                        <p:cTn id="331" dur="1" fill="hold">
                                          <p:stCondLst>
                                            <p:cond delay="0"/>
                                          </p:stCondLst>
                                        </p:cTn>
                                        <p:tgtEl>
                                          <p:spTgt spid="13"/>
                                        </p:tgtEl>
                                        <p:attrNameLst>
                                          <p:attrName>style.visibility</p:attrName>
                                        </p:attrNameLst>
                                      </p:cBhvr>
                                      <p:to>
                                        <p:strVal val="visible"/>
                                      </p:to>
                                    </p:set>
                                    <p:animEffect transition="in" filter="blinds(vertical)">
                                      <p:cBhvr>
                                        <p:cTn id="332" dur="2000"/>
                                        <p:tgtEl>
                                          <p:spTgt spid="13"/>
                                        </p:tgtEl>
                                      </p:cBhvr>
                                    </p:animEffect>
                                  </p:childTnLst>
                                </p:cTn>
                              </p:par>
                              <p:par>
                                <p:cTn id="333" presetID="3" presetClass="entr" presetSubtype="5" fill="hold" grpId="1" nodeType="withEffect">
                                  <p:stCondLst>
                                    <p:cond delay="0"/>
                                  </p:stCondLst>
                                  <p:childTnLst>
                                    <p:set>
                                      <p:cBhvr>
                                        <p:cTn id="334" dur="1" fill="hold">
                                          <p:stCondLst>
                                            <p:cond delay="0"/>
                                          </p:stCondLst>
                                        </p:cTn>
                                        <p:tgtEl>
                                          <p:spTgt spid="14"/>
                                        </p:tgtEl>
                                        <p:attrNameLst>
                                          <p:attrName>style.visibility</p:attrName>
                                        </p:attrNameLst>
                                      </p:cBhvr>
                                      <p:to>
                                        <p:strVal val="visible"/>
                                      </p:to>
                                    </p:set>
                                    <p:animEffect transition="in" filter="blinds(vertical)">
                                      <p:cBhvr>
                                        <p:cTn id="335" dur="2000"/>
                                        <p:tgtEl>
                                          <p:spTgt spid="14"/>
                                        </p:tgtEl>
                                      </p:cBhvr>
                                    </p:animEffect>
                                  </p:childTnLst>
                                </p:cTn>
                              </p:par>
                              <p:par>
                                <p:cTn id="336" presetID="3" presetClass="entr" presetSubtype="5" fill="hold" grpId="1" nodeType="withEffect">
                                  <p:stCondLst>
                                    <p:cond delay="0"/>
                                  </p:stCondLst>
                                  <p:childTnLst>
                                    <p:set>
                                      <p:cBhvr>
                                        <p:cTn id="337" dur="1" fill="hold">
                                          <p:stCondLst>
                                            <p:cond delay="0"/>
                                          </p:stCondLst>
                                        </p:cTn>
                                        <p:tgtEl>
                                          <p:spTgt spid="15"/>
                                        </p:tgtEl>
                                        <p:attrNameLst>
                                          <p:attrName>style.visibility</p:attrName>
                                        </p:attrNameLst>
                                      </p:cBhvr>
                                      <p:to>
                                        <p:strVal val="visible"/>
                                      </p:to>
                                    </p:set>
                                    <p:animEffect transition="in" filter="blinds(vertical)">
                                      <p:cBhvr>
                                        <p:cTn id="338" dur="2000"/>
                                        <p:tgtEl>
                                          <p:spTgt spid="15"/>
                                        </p:tgtEl>
                                      </p:cBhvr>
                                    </p:animEffect>
                                  </p:childTnLst>
                                </p:cTn>
                              </p:par>
                              <p:par>
                                <p:cTn id="339" presetID="3" presetClass="entr" presetSubtype="5" fill="hold" grpId="1" nodeType="withEffect">
                                  <p:stCondLst>
                                    <p:cond delay="0"/>
                                  </p:stCondLst>
                                  <p:childTnLst>
                                    <p:set>
                                      <p:cBhvr>
                                        <p:cTn id="340" dur="1" fill="hold">
                                          <p:stCondLst>
                                            <p:cond delay="0"/>
                                          </p:stCondLst>
                                        </p:cTn>
                                        <p:tgtEl>
                                          <p:spTgt spid="16"/>
                                        </p:tgtEl>
                                        <p:attrNameLst>
                                          <p:attrName>style.visibility</p:attrName>
                                        </p:attrNameLst>
                                      </p:cBhvr>
                                      <p:to>
                                        <p:strVal val="visible"/>
                                      </p:to>
                                    </p:set>
                                    <p:animEffect transition="in" filter="blinds(vertical)">
                                      <p:cBhvr>
                                        <p:cTn id="341" dur="2000"/>
                                        <p:tgtEl>
                                          <p:spTgt spid="16"/>
                                        </p:tgtEl>
                                      </p:cBhvr>
                                    </p:animEffect>
                                  </p:childTnLst>
                                </p:cTn>
                              </p:par>
                              <p:par>
                                <p:cTn id="342" presetID="3" presetClass="entr" presetSubtype="5" fill="hold" grpId="1" nodeType="withEffect">
                                  <p:stCondLst>
                                    <p:cond delay="0"/>
                                  </p:stCondLst>
                                  <p:childTnLst>
                                    <p:set>
                                      <p:cBhvr>
                                        <p:cTn id="343" dur="1" fill="hold">
                                          <p:stCondLst>
                                            <p:cond delay="0"/>
                                          </p:stCondLst>
                                        </p:cTn>
                                        <p:tgtEl>
                                          <p:spTgt spid="17"/>
                                        </p:tgtEl>
                                        <p:attrNameLst>
                                          <p:attrName>style.visibility</p:attrName>
                                        </p:attrNameLst>
                                      </p:cBhvr>
                                      <p:to>
                                        <p:strVal val="visible"/>
                                      </p:to>
                                    </p:set>
                                    <p:animEffect transition="in" filter="blinds(vertical)">
                                      <p:cBhvr>
                                        <p:cTn id="344" dur="2000"/>
                                        <p:tgtEl>
                                          <p:spTgt spid="17"/>
                                        </p:tgtEl>
                                      </p:cBhvr>
                                    </p:animEffect>
                                  </p:childTnLst>
                                </p:cTn>
                              </p:par>
                            </p:childTnLst>
                          </p:cTn>
                        </p:par>
                        <p:par>
                          <p:cTn id="345" fill="hold">
                            <p:stCondLst>
                              <p:cond delay="2000"/>
                            </p:stCondLst>
                            <p:childTnLst>
                              <p:par>
                                <p:cTn id="346" presetID="2" presetClass="exit" presetSubtype="2" fill="hold" grpId="3" nodeType="afterEffect">
                                  <p:stCondLst>
                                    <p:cond delay="0"/>
                                  </p:stCondLst>
                                  <p:childTnLst>
                                    <p:anim calcmode="lin" valueType="num">
                                      <p:cBhvr additive="base">
                                        <p:cTn id="347" dur="2000"/>
                                        <p:tgtEl>
                                          <p:spTgt spid="4"/>
                                        </p:tgtEl>
                                        <p:attrNameLst>
                                          <p:attrName>ppt_x</p:attrName>
                                        </p:attrNameLst>
                                      </p:cBhvr>
                                      <p:tavLst>
                                        <p:tav tm="0">
                                          <p:val>
                                            <p:strVal val="ppt_x"/>
                                          </p:val>
                                        </p:tav>
                                        <p:tav tm="100000">
                                          <p:val>
                                            <p:strVal val="1+ppt_w/2"/>
                                          </p:val>
                                        </p:tav>
                                      </p:tavLst>
                                    </p:anim>
                                    <p:anim calcmode="lin" valueType="num">
                                      <p:cBhvr additive="base">
                                        <p:cTn id="348" dur="2000"/>
                                        <p:tgtEl>
                                          <p:spTgt spid="4"/>
                                        </p:tgtEl>
                                        <p:attrNameLst>
                                          <p:attrName>ppt_y</p:attrName>
                                        </p:attrNameLst>
                                      </p:cBhvr>
                                      <p:tavLst>
                                        <p:tav tm="0">
                                          <p:val>
                                            <p:strVal val="ppt_y"/>
                                          </p:val>
                                        </p:tav>
                                        <p:tav tm="100000">
                                          <p:val>
                                            <p:strVal val="ppt_y"/>
                                          </p:val>
                                        </p:tav>
                                      </p:tavLst>
                                    </p:anim>
                                    <p:set>
                                      <p:cBhvr>
                                        <p:cTn id="349" dur="1" fill="hold">
                                          <p:stCondLst>
                                            <p:cond delay="1999"/>
                                          </p:stCondLst>
                                        </p:cTn>
                                        <p:tgtEl>
                                          <p:spTgt spid="4"/>
                                        </p:tgtEl>
                                        <p:attrNameLst>
                                          <p:attrName>style.visibility</p:attrName>
                                        </p:attrNameLst>
                                      </p:cBhvr>
                                      <p:to>
                                        <p:strVal val="hidden"/>
                                      </p:to>
                                    </p:set>
                                  </p:childTnLst>
                                </p:cTn>
                              </p:par>
                              <p:par>
                                <p:cTn id="350" presetID="2" presetClass="exit" presetSubtype="2" fill="hold" nodeType="withEffect">
                                  <p:stCondLst>
                                    <p:cond delay="0"/>
                                  </p:stCondLst>
                                  <p:childTnLst>
                                    <p:anim calcmode="lin" valueType="num">
                                      <p:cBhvr additive="base">
                                        <p:cTn id="351" dur="2000"/>
                                        <p:tgtEl>
                                          <p:spTgt spid="18"/>
                                        </p:tgtEl>
                                        <p:attrNameLst>
                                          <p:attrName>ppt_x</p:attrName>
                                        </p:attrNameLst>
                                      </p:cBhvr>
                                      <p:tavLst>
                                        <p:tav tm="0">
                                          <p:val>
                                            <p:strVal val="ppt_x"/>
                                          </p:val>
                                        </p:tav>
                                        <p:tav tm="100000">
                                          <p:val>
                                            <p:strVal val="1+ppt_w/2"/>
                                          </p:val>
                                        </p:tav>
                                      </p:tavLst>
                                    </p:anim>
                                    <p:anim calcmode="lin" valueType="num">
                                      <p:cBhvr additive="base">
                                        <p:cTn id="352" dur="2000"/>
                                        <p:tgtEl>
                                          <p:spTgt spid="18"/>
                                        </p:tgtEl>
                                        <p:attrNameLst>
                                          <p:attrName>ppt_y</p:attrName>
                                        </p:attrNameLst>
                                      </p:cBhvr>
                                      <p:tavLst>
                                        <p:tav tm="0">
                                          <p:val>
                                            <p:strVal val="ppt_y"/>
                                          </p:val>
                                        </p:tav>
                                        <p:tav tm="100000">
                                          <p:val>
                                            <p:strVal val="ppt_y"/>
                                          </p:val>
                                        </p:tav>
                                      </p:tavLst>
                                    </p:anim>
                                    <p:set>
                                      <p:cBhvr>
                                        <p:cTn id="353" dur="1" fill="hold">
                                          <p:stCondLst>
                                            <p:cond delay="1999"/>
                                          </p:stCondLst>
                                        </p:cTn>
                                        <p:tgtEl>
                                          <p:spTgt spid="18"/>
                                        </p:tgtEl>
                                        <p:attrNameLst>
                                          <p:attrName>style.visibility</p:attrName>
                                        </p:attrNameLst>
                                      </p:cBhvr>
                                      <p:to>
                                        <p:strVal val="hidden"/>
                                      </p:to>
                                    </p:set>
                                  </p:childTnLst>
                                </p:cTn>
                              </p:par>
                              <p:par>
                                <p:cTn id="354" presetID="2" presetClass="exit" presetSubtype="2" fill="hold" nodeType="withEffect">
                                  <p:stCondLst>
                                    <p:cond delay="0"/>
                                  </p:stCondLst>
                                  <p:childTnLst>
                                    <p:anim calcmode="lin" valueType="num">
                                      <p:cBhvr additive="base">
                                        <p:cTn id="355" dur="2000"/>
                                        <p:tgtEl>
                                          <p:spTgt spid="19"/>
                                        </p:tgtEl>
                                        <p:attrNameLst>
                                          <p:attrName>ppt_x</p:attrName>
                                        </p:attrNameLst>
                                      </p:cBhvr>
                                      <p:tavLst>
                                        <p:tav tm="0">
                                          <p:val>
                                            <p:strVal val="ppt_x"/>
                                          </p:val>
                                        </p:tav>
                                        <p:tav tm="100000">
                                          <p:val>
                                            <p:strVal val="1+ppt_w/2"/>
                                          </p:val>
                                        </p:tav>
                                      </p:tavLst>
                                    </p:anim>
                                    <p:anim calcmode="lin" valueType="num">
                                      <p:cBhvr additive="base">
                                        <p:cTn id="356" dur="2000"/>
                                        <p:tgtEl>
                                          <p:spTgt spid="19"/>
                                        </p:tgtEl>
                                        <p:attrNameLst>
                                          <p:attrName>ppt_y</p:attrName>
                                        </p:attrNameLst>
                                      </p:cBhvr>
                                      <p:tavLst>
                                        <p:tav tm="0">
                                          <p:val>
                                            <p:strVal val="ppt_y"/>
                                          </p:val>
                                        </p:tav>
                                        <p:tav tm="100000">
                                          <p:val>
                                            <p:strVal val="ppt_y"/>
                                          </p:val>
                                        </p:tav>
                                      </p:tavLst>
                                    </p:anim>
                                    <p:set>
                                      <p:cBhvr>
                                        <p:cTn id="357" dur="1" fill="hold">
                                          <p:stCondLst>
                                            <p:cond delay="1999"/>
                                          </p:stCondLst>
                                        </p:cTn>
                                        <p:tgtEl>
                                          <p:spTgt spid="19"/>
                                        </p:tgtEl>
                                        <p:attrNameLst>
                                          <p:attrName>style.visibility</p:attrName>
                                        </p:attrNameLst>
                                      </p:cBhvr>
                                      <p:to>
                                        <p:strVal val="hidden"/>
                                      </p:to>
                                    </p:set>
                                  </p:childTnLst>
                                </p:cTn>
                              </p:par>
                              <p:par>
                                <p:cTn id="358" presetID="2" presetClass="exit" presetSubtype="2" fill="hold" nodeType="withEffect">
                                  <p:stCondLst>
                                    <p:cond delay="0"/>
                                  </p:stCondLst>
                                  <p:childTnLst>
                                    <p:anim calcmode="lin" valueType="num">
                                      <p:cBhvr additive="base">
                                        <p:cTn id="359" dur="2000"/>
                                        <p:tgtEl>
                                          <p:spTgt spid="20"/>
                                        </p:tgtEl>
                                        <p:attrNameLst>
                                          <p:attrName>ppt_x</p:attrName>
                                        </p:attrNameLst>
                                      </p:cBhvr>
                                      <p:tavLst>
                                        <p:tav tm="0">
                                          <p:val>
                                            <p:strVal val="ppt_x"/>
                                          </p:val>
                                        </p:tav>
                                        <p:tav tm="100000">
                                          <p:val>
                                            <p:strVal val="1+ppt_w/2"/>
                                          </p:val>
                                        </p:tav>
                                      </p:tavLst>
                                    </p:anim>
                                    <p:anim calcmode="lin" valueType="num">
                                      <p:cBhvr additive="base">
                                        <p:cTn id="360" dur="2000"/>
                                        <p:tgtEl>
                                          <p:spTgt spid="20"/>
                                        </p:tgtEl>
                                        <p:attrNameLst>
                                          <p:attrName>ppt_y</p:attrName>
                                        </p:attrNameLst>
                                      </p:cBhvr>
                                      <p:tavLst>
                                        <p:tav tm="0">
                                          <p:val>
                                            <p:strVal val="ppt_y"/>
                                          </p:val>
                                        </p:tav>
                                        <p:tav tm="100000">
                                          <p:val>
                                            <p:strVal val="ppt_y"/>
                                          </p:val>
                                        </p:tav>
                                      </p:tavLst>
                                    </p:anim>
                                    <p:set>
                                      <p:cBhvr>
                                        <p:cTn id="361" dur="1" fill="hold">
                                          <p:stCondLst>
                                            <p:cond delay="1999"/>
                                          </p:stCondLst>
                                        </p:cTn>
                                        <p:tgtEl>
                                          <p:spTgt spid="20"/>
                                        </p:tgtEl>
                                        <p:attrNameLst>
                                          <p:attrName>style.visibility</p:attrName>
                                        </p:attrNameLst>
                                      </p:cBhvr>
                                      <p:to>
                                        <p:strVal val="hidden"/>
                                      </p:to>
                                    </p:set>
                                  </p:childTnLst>
                                </p:cTn>
                              </p:par>
                              <p:par>
                                <p:cTn id="362" presetID="2" presetClass="exit" presetSubtype="2" fill="hold" nodeType="withEffect">
                                  <p:stCondLst>
                                    <p:cond delay="0"/>
                                  </p:stCondLst>
                                  <p:childTnLst>
                                    <p:anim calcmode="lin" valueType="num">
                                      <p:cBhvr additive="base">
                                        <p:cTn id="363" dur="2000"/>
                                        <p:tgtEl>
                                          <p:spTgt spid="21"/>
                                        </p:tgtEl>
                                        <p:attrNameLst>
                                          <p:attrName>ppt_x</p:attrName>
                                        </p:attrNameLst>
                                      </p:cBhvr>
                                      <p:tavLst>
                                        <p:tav tm="0">
                                          <p:val>
                                            <p:strVal val="ppt_x"/>
                                          </p:val>
                                        </p:tav>
                                        <p:tav tm="100000">
                                          <p:val>
                                            <p:strVal val="1+ppt_w/2"/>
                                          </p:val>
                                        </p:tav>
                                      </p:tavLst>
                                    </p:anim>
                                    <p:anim calcmode="lin" valueType="num">
                                      <p:cBhvr additive="base">
                                        <p:cTn id="364" dur="2000"/>
                                        <p:tgtEl>
                                          <p:spTgt spid="21"/>
                                        </p:tgtEl>
                                        <p:attrNameLst>
                                          <p:attrName>ppt_y</p:attrName>
                                        </p:attrNameLst>
                                      </p:cBhvr>
                                      <p:tavLst>
                                        <p:tav tm="0">
                                          <p:val>
                                            <p:strVal val="ppt_y"/>
                                          </p:val>
                                        </p:tav>
                                        <p:tav tm="100000">
                                          <p:val>
                                            <p:strVal val="ppt_y"/>
                                          </p:val>
                                        </p:tav>
                                      </p:tavLst>
                                    </p:anim>
                                    <p:set>
                                      <p:cBhvr>
                                        <p:cTn id="365" dur="1" fill="hold">
                                          <p:stCondLst>
                                            <p:cond delay="1999"/>
                                          </p:stCondLst>
                                        </p:cTn>
                                        <p:tgtEl>
                                          <p:spTgt spid="21"/>
                                        </p:tgtEl>
                                        <p:attrNameLst>
                                          <p:attrName>style.visibility</p:attrName>
                                        </p:attrNameLst>
                                      </p:cBhvr>
                                      <p:to>
                                        <p:strVal val="hidden"/>
                                      </p:to>
                                    </p:set>
                                  </p:childTnLst>
                                </p:cTn>
                              </p:par>
                              <p:par>
                                <p:cTn id="366" presetID="2" presetClass="exit" presetSubtype="2" fill="hold" nodeType="withEffect">
                                  <p:stCondLst>
                                    <p:cond delay="0"/>
                                  </p:stCondLst>
                                  <p:childTnLst>
                                    <p:anim calcmode="lin" valueType="num">
                                      <p:cBhvr additive="base">
                                        <p:cTn id="367" dur="2000"/>
                                        <p:tgtEl>
                                          <p:spTgt spid="22"/>
                                        </p:tgtEl>
                                        <p:attrNameLst>
                                          <p:attrName>ppt_x</p:attrName>
                                        </p:attrNameLst>
                                      </p:cBhvr>
                                      <p:tavLst>
                                        <p:tav tm="0">
                                          <p:val>
                                            <p:strVal val="ppt_x"/>
                                          </p:val>
                                        </p:tav>
                                        <p:tav tm="100000">
                                          <p:val>
                                            <p:strVal val="1+ppt_w/2"/>
                                          </p:val>
                                        </p:tav>
                                      </p:tavLst>
                                    </p:anim>
                                    <p:anim calcmode="lin" valueType="num">
                                      <p:cBhvr additive="base">
                                        <p:cTn id="368" dur="2000"/>
                                        <p:tgtEl>
                                          <p:spTgt spid="22"/>
                                        </p:tgtEl>
                                        <p:attrNameLst>
                                          <p:attrName>ppt_y</p:attrName>
                                        </p:attrNameLst>
                                      </p:cBhvr>
                                      <p:tavLst>
                                        <p:tav tm="0">
                                          <p:val>
                                            <p:strVal val="ppt_y"/>
                                          </p:val>
                                        </p:tav>
                                        <p:tav tm="100000">
                                          <p:val>
                                            <p:strVal val="ppt_y"/>
                                          </p:val>
                                        </p:tav>
                                      </p:tavLst>
                                    </p:anim>
                                    <p:set>
                                      <p:cBhvr>
                                        <p:cTn id="369" dur="1" fill="hold">
                                          <p:stCondLst>
                                            <p:cond delay="1999"/>
                                          </p:stCondLst>
                                        </p:cTn>
                                        <p:tgtEl>
                                          <p:spTgt spid="22"/>
                                        </p:tgtEl>
                                        <p:attrNameLst>
                                          <p:attrName>style.visibility</p:attrName>
                                        </p:attrNameLst>
                                      </p:cBhvr>
                                      <p:to>
                                        <p:strVal val="hidden"/>
                                      </p:to>
                                    </p:set>
                                  </p:childTnLst>
                                </p:cTn>
                              </p:par>
                              <p:par>
                                <p:cTn id="370" presetID="2" presetClass="exit" presetSubtype="2" fill="hold" nodeType="withEffect">
                                  <p:stCondLst>
                                    <p:cond delay="0"/>
                                  </p:stCondLst>
                                  <p:childTnLst>
                                    <p:anim calcmode="lin" valueType="num">
                                      <p:cBhvr additive="base">
                                        <p:cTn id="371" dur="2000"/>
                                        <p:tgtEl>
                                          <p:spTgt spid="23"/>
                                        </p:tgtEl>
                                        <p:attrNameLst>
                                          <p:attrName>ppt_x</p:attrName>
                                        </p:attrNameLst>
                                      </p:cBhvr>
                                      <p:tavLst>
                                        <p:tav tm="0">
                                          <p:val>
                                            <p:strVal val="ppt_x"/>
                                          </p:val>
                                        </p:tav>
                                        <p:tav tm="100000">
                                          <p:val>
                                            <p:strVal val="1+ppt_w/2"/>
                                          </p:val>
                                        </p:tav>
                                      </p:tavLst>
                                    </p:anim>
                                    <p:anim calcmode="lin" valueType="num">
                                      <p:cBhvr additive="base">
                                        <p:cTn id="372" dur="2000"/>
                                        <p:tgtEl>
                                          <p:spTgt spid="23"/>
                                        </p:tgtEl>
                                        <p:attrNameLst>
                                          <p:attrName>ppt_y</p:attrName>
                                        </p:attrNameLst>
                                      </p:cBhvr>
                                      <p:tavLst>
                                        <p:tav tm="0">
                                          <p:val>
                                            <p:strVal val="ppt_y"/>
                                          </p:val>
                                        </p:tav>
                                        <p:tav tm="100000">
                                          <p:val>
                                            <p:strVal val="ppt_y"/>
                                          </p:val>
                                        </p:tav>
                                      </p:tavLst>
                                    </p:anim>
                                    <p:set>
                                      <p:cBhvr>
                                        <p:cTn id="373" dur="1" fill="hold">
                                          <p:stCondLst>
                                            <p:cond delay="1999"/>
                                          </p:stCondLst>
                                        </p:cTn>
                                        <p:tgtEl>
                                          <p:spTgt spid="23"/>
                                        </p:tgtEl>
                                        <p:attrNameLst>
                                          <p:attrName>style.visibility</p:attrName>
                                        </p:attrNameLst>
                                      </p:cBhvr>
                                      <p:to>
                                        <p:strVal val="hidden"/>
                                      </p:to>
                                    </p:set>
                                  </p:childTnLst>
                                </p:cTn>
                              </p:par>
                              <p:par>
                                <p:cTn id="374" presetID="2" presetClass="exit" presetSubtype="2" fill="hold" nodeType="withEffect">
                                  <p:stCondLst>
                                    <p:cond delay="0"/>
                                  </p:stCondLst>
                                  <p:childTnLst>
                                    <p:anim calcmode="lin" valueType="num">
                                      <p:cBhvr additive="base">
                                        <p:cTn id="375" dur="2000"/>
                                        <p:tgtEl>
                                          <p:spTgt spid="24"/>
                                        </p:tgtEl>
                                        <p:attrNameLst>
                                          <p:attrName>ppt_x</p:attrName>
                                        </p:attrNameLst>
                                      </p:cBhvr>
                                      <p:tavLst>
                                        <p:tav tm="0">
                                          <p:val>
                                            <p:strVal val="ppt_x"/>
                                          </p:val>
                                        </p:tav>
                                        <p:tav tm="100000">
                                          <p:val>
                                            <p:strVal val="1+ppt_w/2"/>
                                          </p:val>
                                        </p:tav>
                                      </p:tavLst>
                                    </p:anim>
                                    <p:anim calcmode="lin" valueType="num">
                                      <p:cBhvr additive="base">
                                        <p:cTn id="376" dur="2000"/>
                                        <p:tgtEl>
                                          <p:spTgt spid="24"/>
                                        </p:tgtEl>
                                        <p:attrNameLst>
                                          <p:attrName>ppt_y</p:attrName>
                                        </p:attrNameLst>
                                      </p:cBhvr>
                                      <p:tavLst>
                                        <p:tav tm="0">
                                          <p:val>
                                            <p:strVal val="ppt_y"/>
                                          </p:val>
                                        </p:tav>
                                        <p:tav tm="100000">
                                          <p:val>
                                            <p:strVal val="ppt_y"/>
                                          </p:val>
                                        </p:tav>
                                      </p:tavLst>
                                    </p:anim>
                                    <p:set>
                                      <p:cBhvr>
                                        <p:cTn id="377" dur="1" fill="hold">
                                          <p:stCondLst>
                                            <p:cond delay="1999"/>
                                          </p:stCondLst>
                                        </p:cTn>
                                        <p:tgtEl>
                                          <p:spTgt spid="24"/>
                                        </p:tgtEl>
                                        <p:attrNameLst>
                                          <p:attrName>style.visibility</p:attrName>
                                        </p:attrNameLst>
                                      </p:cBhvr>
                                      <p:to>
                                        <p:strVal val="hidden"/>
                                      </p:to>
                                    </p:set>
                                  </p:childTnLst>
                                </p:cTn>
                              </p:par>
                              <p:par>
                                <p:cTn id="378" presetID="2" presetClass="exit" presetSubtype="2" fill="hold" nodeType="withEffect">
                                  <p:stCondLst>
                                    <p:cond delay="0"/>
                                  </p:stCondLst>
                                  <p:childTnLst>
                                    <p:anim calcmode="lin" valueType="num">
                                      <p:cBhvr additive="base">
                                        <p:cTn id="379" dur="2000"/>
                                        <p:tgtEl>
                                          <p:spTgt spid="25"/>
                                        </p:tgtEl>
                                        <p:attrNameLst>
                                          <p:attrName>ppt_x</p:attrName>
                                        </p:attrNameLst>
                                      </p:cBhvr>
                                      <p:tavLst>
                                        <p:tav tm="0">
                                          <p:val>
                                            <p:strVal val="ppt_x"/>
                                          </p:val>
                                        </p:tav>
                                        <p:tav tm="100000">
                                          <p:val>
                                            <p:strVal val="1+ppt_w/2"/>
                                          </p:val>
                                        </p:tav>
                                      </p:tavLst>
                                    </p:anim>
                                    <p:anim calcmode="lin" valueType="num">
                                      <p:cBhvr additive="base">
                                        <p:cTn id="380" dur="2000"/>
                                        <p:tgtEl>
                                          <p:spTgt spid="25"/>
                                        </p:tgtEl>
                                        <p:attrNameLst>
                                          <p:attrName>ppt_y</p:attrName>
                                        </p:attrNameLst>
                                      </p:cBhvr>
                                      <p:tavLst>
                                        <p:tav tm="0">
                                          <p:val>
                                            <p:strVal val="ppt_y"/>
                                          </p:val>
                                        </p:tav>
                                        <p:tav tm="100000">
                                          <p:val>
                                            <p:strVal val="ppt_y"/>
                                          </p:val>
                                        </p:tav>
                                      </p:tavLst>
                                    </p:anim>
                                    <p:set>
                                      <p:cBhvr>
                                        <p:cTn id="381" dur="1" fill="hold">
                                          <p:stCondLst>
                                            <p:cond delay="1999"/>
                                          </p:stCondLst>
                                        </p:cTn>
                                        <p:tgtEl>
                                          <p:spTgt spid="25"/>
                                        </p:tgtEl>
                                        <p:attrNameLst>
                                          <p:attrName>style.visibility</p:attrName>
                                        </p:attrNameLst>
                                      </p:cBhvr>
                                      <p:to>
                                        <p:strVal val="hidden"/>
                                      </p:to>
                                    </p:set>
                                  </p:childTnLst>
                                </p:cTn>
                              </p:par>
                              <p:par>
                                <p:cTn id="382" presetID="2" presetClass="exit" presetSubtype="2" fill="hold" nodeType="withEffect">
                                  <p:stCondLst>
                                    <p:cond delay="0"/>
                                  </p:stCondLst>
                                  <p:childTnLst>
                                    <p:anim calcmode="lin" valueType="num">
                                      <p:cBhvr additive="base">
                                        <p:cTn id="383" dur="2000"/>
                                        <p:tgtEl>
                                          <p:spTgt spid="26"/>
                                        </p:tgtEl>
                                        <p:attrNameLst>
                                          <p:attrName>ppt_x</p:attrName>
                                        </p:attrNameLst>
                                      </p:cBhvr>
                                      <p:tavLst>
                                        <p:tav tm="0">
                                          <p:val>
                                            <p:strVal val="ppt_x"/>
                                          </p:val>
                                        </p:tav>
                                        <p:tav tm="100000">
                                          <p:val>
                                            <p:strVal val="1+ppt_w/2"/>
                                          </p:val>
                                        </p:tav>
                                      </p:tavLst>
                                    </p:anim>
                                    <p:anim calcmode="lin" valueType="num">
                                      <p:cBhvr additive="base">
                                        <p:cTn id="384" dur="2000"/>
                                        <p:tgtEl>
                                          <p:spTgt spid="26"/>
                                        </p:tgtEl>
                                        <p:attrNameLst>
                                          <p:attrName>ppt_y</p:attrName>
                                        </p:attrNameLst>
                                      </p:cBhvr>
                                      <p:tavLst>
                                        <p:tav tm="0">
                                          <p:val>
                                            <p:strVal val="ppt_y"/>
                                          </p:val>
                                        </p:tav>
                                        <p:tav tm="100000">
                                          <p:val>
                                            <p:strVal val="ppt_y"/>
                                          </p:val>
                                        </p:tav>
                                      </p:tavLst>
                                    </p:anim>
                                    <p:set>
                                      <p:cBhvr>
                                        <p:cTn id="385" dur="1" fill="hold">
                                          <p:stCondLst>
                                            <p:cond delay="1999"/>
                                          </p:stCondLst>
                                        </p:cTn>
                                        <p:tgtEl>
                                          <p:spTgt spid="26"/>
                                        </p:tgtEl>
                                        <p:attrNameLst>
                                          <p:attrName>style.visibility</p:attrName>
                                        </p:attrNameLst>
                                      </p:cBhvr>
                                      <p:to>
                                        <p:strVal val="hidden"/>
                                      </p:to>
                                    </p:set>
                                  </p:childTnLst>
                                </p:cTn>
                              </p:par>
                              <p:par>
                                <p:cTn id="386" presetID="2" presetClass="exit" presetSubtype="2" fill="hold" nodeType="withEffect">
                                  <p:stCondLst>
                                    <p:cond delay="0"/>
                                  </p:stCondLst>
                                  <p:childTnLst>
                                    <p:anim calcmode="lin" valueType="num">
                                      <p:cBhvr additive="base">
                                        <p:cTn id="387" dur="2000"/>
                                        <p:tgtEl>
                                          <p:spTgt spid="27"/>
                                        </p:tgtEl>
                                        <p:attrNameLst>
                                          <p:attrName>ppt_x</p:attrName>
                                        </p:attrNameLst>
                                      </p:cBhvr>
                                      <p:tavLst>
                                        <p:tav tm="0">
                                          <p:val>
                                            <p:strVal val="ppt_x"/>
                                          </p:val>
                                        </p:tav>
                                        <p:tav tm="100000">
                                          <p:val>
                                            <p:strVal val="1+ppt_w/2"/>
                                          </p:val>
                                        </p:tav>
                                      </p:tavLst>
                                    </p:anim>
                                    <p:anim calcmode="lin" valueType="num">
                                      <p:cBhvr additive="base">
                                        <p:cTn id="388" dur="2000"/>
                                        <p:tgtEl>
                                          <p:spTgt spid="27"/>
                                        </p:tgtEl>
                                        <p:attrNameLst>
                                          <p:attrName>ppt_y</p:attrName>
                                        </p:attrNameLst>
                                      </p:cBhvr>
                                      <p:tavLst>
                                        <p:tav tm="0">
                                          <p:val>
                                            <p:strVal val="ppt_y"/>
                                          </p:val>
                                        </p:tav>
                                        <p:tav tm="100000">
                                          <p:val>
                                            <p:strVal val="ppt_y"/>
                                          </p:val>
                                        </p:tav>
                                      </p:tavLst>
                                    </p:anim>
                                    <p:set>
                                      <p:cBhvr>
                                        <p:cTn id="389" dur="1" fill="hold">
                                          <p:stCondLst>
                                            <p:cond delay="1999"/>
                                          </p:stCondLst>
                                        </p:cTn>
                                        <p:tgtEl>
                                          <p:spTgt spid="27"/>
                                        </p:tgtEl>
                                        <p:attrNameLst>
                                          <p:attrName>style.visibility</p:attrName>
                                        </p:attrNameLst>
                                      </p:cBhvr>
                                      <p:to>
                                        <p:strVal val="hidden"/>
                                      </p:to>
                                    </p:set>
                                  </p:childTnLst>
                                </p:cTn>
                              </p:par>
                              <p:par>
                                <p:cTn id="390" presetID="2" presetClass="exit" presetSubtype="2" fill="hold" nodeType="withEffect">
                                  <p:stCondLst>
                                    <p:cond delay="0"/>
                                  </p:stCondLst>
                                  <p:childTnLst>
                                    <p:anim calcmode="lin" valueType="num">
                                      <p:cBhvr additive="base">
                                        <p:cTn id="391" dur="2000"/>
                                        <p:tgtEl>
                                          <p:spTgt spid="28"/>
                                        </p:tgtEl>
                                        <p:attrNameLst>
                                          <p:attrName>ppt_x</p:attrName>
                                        </p:attrNameLst>
                                      </p:cBhvr>
                                      <p:tavLst>
                                        <p:tav tm="0">
                                          <p:val>
                                            <p:strVal val="ppt_x"/>
                                          </p:val>
                                        </p:tav>
                                        <p:tav tm="100000">
                                          <p:val>
                                            <p:strVal val="1+ppt_w/2"/>
                                          </p:val>
                                        </p:tav>
                                      </p:tavLst>
                                    </p:anim>
                                    <p:anim calcmode="lin" valueType="num">
                                      <p:cBhvr additive="base">
                                        <p:cTn id="392" dur="2000"/>
                                        <p:tgtEl>
                                          <p:spTgt spid="28"/>
                                        </p:tgtEl>
                                        <p:attrNameLst>
                                          <p:attrName>ppt_y</p:attrName>
                                        </p:attrNameLst>
                                      </p:cBhvr>
                                      <p:tavLst>
                                        <p:tav tm="0">
                                          <p:val>
                                            <p:strVal val="ppt_y"/>
                                          </p:val>
                                        </p:tav>
                                        <p:tav tm="100000">
                                          <p:val>
                                            <p:strVal val="ppt_y"/>
                                          </p:val>
                                        </p:tav>
                                      </p:tavLst>
                                    </p:anim>
                                    <p:set>
                                      <p:cBhvr>
                                        <p:cTn id="393" dur="1" fill="hold">
                                          <p:stCondLst>
                                            <p:cond delay="1999"/>
                                          </p:stCondLst>
                                        </p:cTn>
                                        <p:tgtEl>
                                          <p:spTgt spid="28"/>
                                        </p:tgtEl>
                                        <p:attrNameLst>
                                          <p:attrName>style.visibility</p:attrName>
                                        </p:attrNameLst>
                                      </p:cBhvr>
                                      <p:to>
                                        <p:strVal val="hidden"/>
                                      </p:to>
                                    </p:set>
                                  </p:childTnLst>
                                </p:cTn>
                              </p:par>
                              <p:par>
                                <p:cTn id="394" presetID="2" presetClass="exit" presetSubtype="2" fill="hold" nodeType="withEffect">
                                  <p:stCondLst>
                                    <p:cond delay="0"/>
                                  </p:stCondLst>
                                  <p:childTnLst>
                                    <p:anim calcmode="lin" valueType="num">
                                      <p:cBhvr additive="base">
                                        <p:cTn id="395" dur="2000"/>
                                        <p:tgtEl>
                                          <p:spTgt spid="29"/>
                                        </p:tgtEl>
                                        <p:attrNameLst>
                                          <p:attrName>ppt_x</p:attrName>
                                        </p:attrNameLst>
                                      </p:cBhvr>
                                      <p:tavLst>
                                        <p:tav tm="0">
                                          <p:val>
                                            <p:strVal val="ppt_x"/>
                                          </p:val>
                                        </p:tav>
                                        <p:tav tm="100000">
                                          <p:val>
                                            <p:strVal val="1+ppt_w/2"/>
                                          </p:val>
                                        </p:tav>
                                      </p:tavLst>
                                    </p:anim>
                                    <p:anim calcmode="lin" valueType="num">
                                      <p:cBhvr additive="base">
                                        <p:cTn id="396" dur="2000"/>
                                        <p:tgtEl>
                                          <p:spTgt spid="29"/>
                                        </p:tgtEl>
                                        <p:attrNameLst>
                                          <p:attrName>ppt_y</p:attrName>
                                        </p:attrNameLst>
                                      </p:cBhvr>
                                      <p:tavLst>
                                        <p:tav tm="0">
                                          <p:val>
                                            <p:strVal val="ppt_y"/>
                                          </p:val>
                                        </p:tav>
                                        <p:tav tm="100000">
                                          <p:val>
                                            <p:strVal val="ppt_y"/>
                                          </p:val>
                                        </p:tav>
                                      </p:tavLst>
                                    </p:anim>
                                    <p:set>
                                      <p:cBhvr>
                                        <p:cTn id="397" dur="1" fill="hold">
                                          <p:stCondLst>
                                            <p:cond delay="1999"/>
                                          </p:stCondLst>
                                        </p:cTn>
                                        <p:tgtEl>
                                          <p:spTgt spid="29"/>
                                        </p:tgtEl>
                                        <p:attrNameLst>
                                          <p:attrName>style.visibility</p:attrName>
                                        </p:attrNameLst>
                                      </p:cBhvr>
                                      <p:to>
                                        <p:strVal val="hidden"/>
                                      </p:to>
                                    </p:set>
                                  </p:childTnLst>
                                </p:cTn>
                              </p:par>
                              <p:par>
                                <p:cTn id="398" presetID="2" presetClass="exit" presetSubtype="8" fill="hold" nodeType="withEffect">
                                  <p:stCondLst>
                                    <p:cond delay="0"/>
                                  </p:stCondLst>
                                  <p:childTnLst>
                                    <p:anim calcmode="lin" valueType="num">
                                      <p:cBhvr additive="base">
                                        <p:cTn id="399" dur="2000"/>
                                        <p:tgtEl>
                                          <p:spTgt spid="5"/>
                                        </p:tgtEl>
                                        <p:attrNameLst>
                                          <p:attrName>ppt_x</p:attrName>
                                        </p:attrNameLst>
                                      </p:cBhvr>
                                      <p:tavLst>
                                        <p:tav tm="0">
                                          <p:val>
                                            <p:strVal val="ppt_x"/>
                                          </p:val>
                                        </p:tav>
                                        <p:tav tm="100000">
                                          <p:val>
                                            <p:strVal val="0-ppt_w/2"/>
                                          </p:val>
                                        </p:tav>
                                      </p:tavLst>
                                    </p:anim>
                                    <p:anim calcmode="lin" valueType="num">
                                      <p:cBhvr additive="base">
                                        <p:cTn id="400" dur="2000"/>
                                        <p:tgtEl>
                                          <p:spTgt spid="5"/>
                                        </p:tgtEl>
                                        <p:attrNameLst>
                                          <p:attrName>ppt_y</p:attrName>
                                        </p:attrNameLst>
                                      </p:cBhvr>
                                      <p:tavLst>
                                        <p:tav tm="0">
                                          <p:val>
                                            <p:strVal val="ppt_y"/>
                                          </p:val>
                                        </p:tav>
                                        <p:tav tm="100000">
                                          <p:val>
                                            <p:strVal val="ppt_y"/>
                                          </p:val>
                                        </p:tav>
                                      </p:tavLst>
                                    </p:anim>
                                    <p:set>
                                      <p:cBhvr>
                                        <p:cTn id="401" dur="1" fill="hold">
                                          <p:stCondLst>
                                            <p:cond delay="1999"/>
                                          </p:stCondLst>
                                        </p:cTn>
                                        <p:tgtEl>
                                          <p:spTgt spid="5"/>
                                        </p:tgtEl>
                                        <p:attrNameLst>
                                          <p:attrName>style.visibility</p:attrName>
                                        </p:attrNameLst>
                                      </p:cBhvr>
                                      <p:to>
                                        <p:strVal val="hidden"/>
                                      </p:to>
                                    </p:set>
                                  </p:childTnLst>
                                </p:cTn>
                              </p:par>
                              <p:par>
                                <p:cTn id="402" presetID="2" presetClass="exit" presetSubtype="8" fill="hold" nodeType="withEffect">
                                  <p:stCondLst>
                                    <p:cond delay="0"/>
                                  </p:stCondLst>
                                  <p:childTnLst>
                                    <p:anim calcmode="lin" valueType="num">
                                      <p:cBhvr additive="base">
                                        <p:cTn id="403" dur="2000"/>
                                        <p:tgtEl>
                                          <p:spTgt spid="6"/>
                                        </p:tgtEl>
                                        <p:attrNameLst>
                                          <p:attrName>ppt_x</p:attrName>
                                        </p:attrNameLst>
                                      </p:cBhvr>
                                      <p:tavLst>
                                        <p:tav tm="0">
                                          <p:val>
                                            <p:strVal val="ppt_x"/>
                                          </p:val>
                                        </p:tav>
                                        <p:tav tm="100000">
                                          <p:val>
                                            <p:strVal val="0-ppt_w/2"/>
                                          </p:val>
                                        </p:tav>
                                      </p:tavLst>
                                    </p:anim>
                                    <p:anim calcmode="lin" valueType="num">
                                      <p:cBhvr additive="base">
                                        <p:cTn id="404" dur="2000"/>
                                        <p:tgtEl>
                                          <p:spTgt spid="6"/>
                                        </p:tgtEl>
                                        <p:attrNameLst>
                                          <p:attrName>ppt_y</p:attrName>
                                        </p:attrNameLst>
                                      </p:cBhvr>
                                      <p:tavLst>
                                        <p:tav tm="0">
                                          <p:val>
                                            <p:strVal val="ppt_y"/>
                                          </p:val>
                                        </p:tav>
                                        <p:tav tm="100000">
                                          <p:val>
                                            <p:strVal val="ppt_y"/>
                                          </p:val>
                                        </p:tav>
                                      </p:tavLst>
                                    </p:anim>
                                    <p:set>
                                      <p:cBhvr>
                                        <p:cTn id="405" dur="1" fill="hold">
                                          <p:stCondLst>
                                            <p:cond delay="1999"/>
                                          </p:stCondLst>
                                        </p:cTn>
                                        <p:tgtEl>
                                          <p:spTgt spid="6"/>
                                        </p:tgtEl>
                                        <p:attrNameLst>
                                          <p:attrName>style.visibility</p:attrName>
                                        </p:attrNameLst>
                                      </p:cBhvr>
                                      <p:to>
                                        <p:strVal val="hidden"/>
                                      </p:to>
                                    </p:set>
                                  </p:childTnLst>
                                </p:cTn>
                              </p:par>
                              <p:par>
                                <p:cTn id="406" presetID="2" presetClass="exit" presetSubtype="8" fill="hold" nodeType="withEffect">
                                  <p:stCondLst>
                                    <p:cond delay="0"/>
                                  </p:stCondLst>
                                  <p:childTnLst>
                                    <p:anim calcmode="lin" valueType="num">
                                      <p:cBhvr additive="base">
                                        <p:cTn id="407" dur="2000"/>
                                        <p:tgtEl>
                                          <p:spTgt spid="7"/>
                                        </p:tgtEl>
                                        <p:attrNameLst>
                                          <p:attrName>ppt_x</p:attrName>
                                        </p:attrNameLst>
                                      </p:cBhvr>
                                      <p:tavLst>
                                        <p:tav tm="0">
                                          <p:val>
                                            <p:strVal val="ppt_x"/>
                                          </p:val>
                                        </p:tav>
                                        <p:tav tm="100000">
                                          <p:val>
                                            <p:strVal val="0-ppt_w/2"/>
                                          </p:val>
                                        </p:tav>
                                      </p:tavLst>
                                    </p:anim>
                                    <p:anim calcmode="lin" valueType="num">
                                      <p:cBhvr additive="base">
                                        <p:cTn id="408" dur="2000"/>
                                        <p:tgtEl>
                                          <p:spTgt spid="7"/>
                                        </p:tgtEl>
                                        <p:attrNameLst>
                                          <p:attrName>ppt_y</p:attrName>
                                        </p:attrNameLst>
                                      </p:cBhvr>
                                      <p:tavLst>
                                        <p:tav tm="0">
                                          <p:val>
                                            <p:strVal val="ppt_y"/>
                                          </p:val>
                                        </p:tav>
                                        <p:tav tm="100000">
                                          <p:val>
                                            <p:strVal val="ppt_y"/>
                                          </p:val>
                                        </p:tav>
                                      </p:tavLst>
                                    </p:anim>
                                    <p:set>
                                      <p:cBhvr>
                                        <p:cTn id="409" dur="1" fill="hold">
                                          <p:stCondLst>
                                            <p:cond delay="1999"/>
                                          </p:stCondLst>
                                        </p:cTn>
                                        <p:tgtEl>
                                          <p:spTgt spid="7"/>
                                        </p:tgtEl>
                                        <p:attrNameLst>
                                          <p:attrName>style.visibility</p:attrName>
                                        </p:attrNameLst>
                                      </p:cBhvr>
                                      <p:to>
                                        <p:strVal val="hidden"/>
                                      </p:to>
                                    </p:set>
                                  </p:childTnLst>
                                </p:cTn>
                              </p:par>
                              <p:par>
                                <p:cTn id="410" presetID="2" presetClass="exit" presetSubtype="8" fill="hold" nodeType="withEffect">
                                  <p:stCondLst>
                                    <p:cond delay="0"/>
                                  </p:stCondLst>
                                  <p:childTnLst>
                                    <p:anim calcmode="lin" valueType="num">
                                      <p:cBhvr additive="base">
                                        <p:cTn id="411" dur="2000"/>
                                        <p:tgtEl>
                                          <p:spTgt spid="8"/>
                                        </p:tgtEl>
                                        <p:attrNameLst>
                                          <p:attrName>ppt_x</p:attrName>
                                        </p:attrNameLst>
                                      </p:cBhvr>
                                      <p:tavLst>
                                        <p:tav tm="0">
                                          <p:val>
                                            <p:strVal val="ppt_x"/>
                                          </p:val>
                                        </p:tav>
                                        <p:tav tm="100000">
                                          <p:val>
                                            <p:strVal val="0-ppt_w/2"/>
                                          </p:val>
                                        </p:tav>
                                      </p:tavLst>
                                    </p:anim>
                                    <p:anim calcmode="lin" valueType="num">
                                      <p:cBhvr additive="base">
                                        <p:cTn id="412" dur="2000"/>
                                        <p:tgtEl>
                                          <p:spTgt spid="8"/>
                                        </p:tgtEl>
                                        <p:attrNameLst>
                                          <p:attrName>ppt_y</p:attrName>
                                        </p:attrNameLst>
                                      </p:cBhvr>
                                      <p:tavLst>
                                        <p:tav tm="0">
                                          <p:val>
                                            <p:strVal val="ppt_y"/>
                                          </p:val>
                                        </p:tav>
                                        <p:tav tm="100000">
                                          <p:val>
                                            <p:strVal val="ppt_y"/>
                                          </p:val>
                                        </p:tav>
                                      </p:tavLst>
                                    </p:anim>
                                    <p:set>
                                      <p:cBhvr>
                                        <p:cTn id="413" dur="1" fill="hold">
                                          <p:stCondLst>
                                            <p:cond delay="1999"/>
                                          </p:stCondLst>
                                        </p:cTn>
                                        <p:tgtEl>
                                          <p:spTgt spid="8"/>
                                        </p:tgtEl>
                                        <p:attrNameLst>
                                          <p:attrName>style.visibility</p:attrName>
                                        </p:attrNameLst>
                                      </p:cBhvr>
                                      <p:to>
                                        <p:strVal val="hidden"/>
                                      </p:to>
                                    </p:set>
                                  </p:childTnLst>
                                </p:cTn>
                              </p:par>
                              <p:par>
                                <p:cTn id="414" presetID="2" presetClass="exit" presetSubtype="8" fill="hold" nodeType="withEffect">
                                  <p:stCondLst>
                                    <p:cond delay="0"/>
                                  </p:stCondLst>
                                  <p:childTnLst>
                                    <p:anim calcmode="lin" valueType="num">
                                      <p:cBhvr additive="base">
                                        <p:cTn id="415" dur="2000"/>
                                        <p:tgtEl>
                                          <p:spTgt spid="9"/>
                                        </p:tgtEl>
                                        <p:attrNameLst>
                                          <p:attrName>ppt_x</p:attrName>
                                        </p:attrNameLst>
                                      </p:cBhvr>
                                      <p:tavLst>
                                        <p:tav tm="0">
                                          <p:val>
                                            <p:strVal val="ppt_x"/>
                                          </p:val>
                                        </p:tav>
                                        <p:tav tm="100000">
                                          <p:val>
                                            <p:strVal val="0-ppt_w/2"/>
                                          </p:val>
                                        </p:tav>
                                      </p:tavLst>
                                    </p:anim>
                                    <p:anim calcmode="lin" valueType="num">
                                      <p:cBhvr additive="base">
                                        <p:cTn id="416" dur="2000"/>
                                        <p:tgtEl>
                                          <p:spTgt spid="9"/>
                                        </p:tgtEl>
                                        <p:attrNameLst>
                                          <p:attrName>ppt_y</p:attrName>
                                        </p:attrNameLst>
                                      </p:cBhvr>
                                      <p:tavLst>
                                        <p:tav tm="0">
                                          <p:val>
                                            <p:strVal val="ppt_y"/>
                                          </p:val>
                                        </p:tav>
                                        <p:tav tm="100000">
                                          <p:val>
                                            <p:strVal val="ppt_y"/>
                                          </p:val>
                                        </p:tav>
                                      </p:tavLst>
                                    </p:anim>
                                    <p:set>
                                      <p:cBhvr>
                                        <p:cTn id="417" dur="1" fill="hold">
                                          <p:stCondLst>
                                            <p:cond delay="1999"/>
                                          </p:stCondLst>
                                        </p:cTn>
                                        <p:tgtEl>
                                          <p:spTgt spid="9"/>
                                        </p:tgtEl>
                                        <p:attrNameLst>
                                          <p:attrName>style.visibility</p:attrName>
                                        </p:attrNameLst>
                                      </p:cBhvr>
                                      <p:to>
                                        <p:strVal val="hidden"/>
                                      </p:to>
                                    </p:set>
                                  </p:childTnLst>
                                </p:cTn>
                              </p:par>
                              <p:par>
                                <p:cTn id="418" presetID="2" presetClass="exit" presetSubtype="8" fill="hold" nodeType="withEffect">
                                  <p:stCondLst>
                                    <p:cond delay="0"/>
                                  </p:stCondLst>
                                  <p:childTnLst>
                                    <p:anim calcmode="lin" valueType="num">
                                      <p:cBhvr additive="base">
                                        <p:cTn id="419" dur="2000"/>
                                        <p:tgtEl>
                                          <p:spTgt spid="10"/>
                                        </p:tgtEl>
                                        <p:attrNameLst>
                                          <p:attrName>ppt_x</p:attrName>
                                        </p:attrNameLst>
                                      </p:cBhvr>
                                      <p:tavLst>
                                        <p:tav tm="0">
                                          <p:val>
                                            <p:strVal val="ppt_x"/>
                                          </p:val>
                                        </p:tav>
                                        <p:tav tm="100000">
                                          <p:val>
                                            <p:strVal val="0-ppt_w/2"/>
                                          </p:val>
                                        </p:tav>
                                      </p:tavLst>
                                    </p:anim>
                                    <p:anim calcmode="lin" valueType="num">
                                      <p:cBhvr additive="base">
                                        <p:cTn id="420" dur="2000"/>
                                        <p:tgtEl>
                                          <p:spTgt spid="10"/>
                                        </p:tgtEl>
                                        <p:attrNameLst>
                                          <p:attrName>ppt_y</p:attrName>
                                        </p:attrNameLst>
                                      </p:cBhvr>
                                      <p:tavLst>
                                        <p:tav tm="0">
                                          <p:val>
                                            <p:strVal val="ppt_y"/>
                                          </p:val>
                                        </p:tav>
                                        <p:tav tm="100000">
                                          <p:val>
                                            <p:strVal val="ppt_y"/>
                                          </p:val>
                                        </p:tav>
                                      </p:tavLst>
                                    </p:anim>
                                    <p:set>
                                      <p:cBhvr>
                                        <p:cTn id="421" dur="1" fill="hold">
                                          <p:stCondLst>
                                            <p:cond delay="1999"/>
                                          </p:stCondLst>
                                        </p:cTn>
                                        <p:tgtEl>
                                          <p:spTgt spid="10"/>
                                        </p:tgtEl>
                                        <p:attrNameLst>
                                          <p:attrName>style.visibility</p:attrName>
                                        </p:attrNameLst>
                                      </p:cBhvr>
                                      <p:to>
                                        <p:strVal val="hidden"/>
                                      </p:to>
                                    </p:set>
                                  </p:childTnLst>
                                </p:cTn>
                              </p:par>
                              <p:par>
                                <p:cTn id="422" presetID="2" presetClass="exit" presetSubtype="8" fill="hold" nodeType="withEffect">
                                  <p:stCondLst>
                                    <p:cond delay="0"/>
                                  </p:stCondLst>
                                  <p:childTnLst>
                                    <p:anim calcmode="lin" valueType="num">
                                      <p:cBhvr additive="base">
                                        <p:cTn id="423" dur="2000"/>
                                        <p:tgtEl>
                                          <p:spTgt spid="11"/>
                                        </p:tgtEl>
                                        <p:attrNameLst>
                                          <p:attrName>ppt_x</p:attrName>
                                        </p:attrNameLst>
                                      </p:cBhvr>
                                      <p:tavLst>
                                        <p:tav tm="0">
                                          <p:val>
                                            <p:strVal val="ppt_x"/>
                                          </p:val>
                                        </p:tav>
                                        <p:tav tm="100000">
                                          <p:val>
                                            <p:strVal val="0-ppt_w/2"/>
                                          </p:val>
                                        </p:tav>
                                      </p:tavLst>
                                    </p:anim>
                                    <p:anim calcmode="lin" valueType="num">
                                      <p:cBhvr additive="base">
                                        <p:cTn id="424" dur="2000"/>
                                        <p:tgtEl>
                                          <p:spTgt spid="11"/>
                                        </p:tgtEl>
                                        <p:attrNameLst>
                                          <p:attrName>ppt_y</p:attrName>
                                        </p:attrNameLst>
                                      </p:cBhvr>
                                      <p:tavLst>
                                        <p:tav tm="0">
                                          <p:val>
                                            <p:strVal val="ppt_y"/>
                                          </p:val>
                                        </p:tav>
                                        <p:tav tm="100000">
                                          <p:val>
                                            <p:strVal val="ppt_y"/>
                                          </p:val>
                                        </p:tav>
                                      </p:tavLst>
                                    </p:anim>
                                    <p:set>
                                      <p:cBhvr>
                                        <p:cTn id="425" dur="1" fill="hold">
                                          <p:stCondLst>
                                            <p:cond delay="1999"/>
                                          </p:stCondLst>
                                        </p:cTn>
                                        <p:tgtEl>
                                          <p:spTgt spid="11"/>
                                        </p:tgtEl>
                                        <p:attrNameLst>
                                          <p:attrName>style.visibility</p:attrName>
                                        </p:attrNameLst>
                                      </p:cBhvr>
                                      <p:to>
                                        <p:strVal val="hidden"/>
                                      </p:to>
                                    </p:set>
                                  </p:childTnLst>
                                </p:cTn>
                              </p:par>
                              <p:par>
                                <p:cTn id="426" presetID="2" presetClass="exit" presetSubtype="8" fill="hold" nodeType="withEffect">
                                  <p:stCondLst>
                                    <p:cond delay="0"/>
                                  </p:stCondLst>
                                  <p:childTnLst>
                                    <p:anim calcmode="lin" valueType="num">
                                      <p:cBhvr additive="base">
                                        <p:cTn id="427" dur="2000"/>
                                        <p:tgtEl>
                                          <p:spTgt spid="12"/>
                                        </p:tgtEl>
                                        <p:attrNameLst>
                                          <p:attrName>ppt_x</p:attrName>
                                        </p:attrNameLst>
                                      </p:cBhvr>
                                      <p:tavLst>
                                        <p:tav tm="0">
                                          <p:val>
                                            <p:strVal val="ppt_x"/>
                                          </p:val>
                                        </p:tav>
                                        <p:tav tm="100000">
                                          <p:val>
                                            <p:strVal val="0-ppt_w/2"/>
                                          </p:val>
                                        </p:tav>
                                      </p:tavLst>
                                    </p:anim>
                                    <p:anim calcmode="lin" valueType="num">
                                      <p:cBhvr additive="base">
                                        <p:cTn id="428" dur="2000"/>
                                        <p:tgtEl>
                                          <p:spTgt spid="12"/>
                                        </p:tgtEl>
                                        <p:attrNameLst>
                                          <p:attrName>ppt_y</p:attrName>
                                        </p:attrNameLst>
                                      </p:cBhvr>
                                      <p:tavLst>
                                        <p:tav tm="0">
                                          <p:val>
                                            <p:strVal val="ppt_y"/>
                                          </p:val>
                                        </p:tav>
                                        <p:tav tm="100000">
                                          <p:val>
                                            <p:strVal val="ppt_y"/>
                                          </p:val>
                                        </p:tav>
                                      </p:tavLst>
                                    </p:anim>
                                    <p:set>
                                      <p:cBhvr>
                                        <p:cTn id="429" dur="1" fill="hold">
                                          <p:stCondLst>
                                            <p:cond delay="1999"/>
                                          </p:stCondLst>
                                        </p:cTn>
                                        <p:tgtEl>
                                          <p:spTgt spid="12"/>
                                        </p:tgtEl>
                                        <p:attrNameLst>
                                          <p:attrName>style.visibility</p:attrName>
                                        </p:attrNameLst>
                                      </p:cBhvr>
                                      <p:to>
                                        <p:strVal val="hidden"/>
                                      </p:to>
                                    </p:set>
                                  </p:childTnLst>
                                </p:cTn>
                              </p:par>
                              <p:par>
                                <p:cTn id="430" presetID="2" presetClass="exit" presetSubtype="8" fill="hold" nodeType="withEffect">
                                  <p:stCondLst>
                                    <p:cond delay="0"/>
                                  </p:stCondLst>
                                  <p:childTnLst>
                                    <p:anim calcmode="lin" valueType="num">
                                      <p:cBhvr additive="base">
                                        <p:cTn id="431" dur="2000"/>
                                        <p:tgtEl>
                                          <p:spTgt spid="13"/>
                                        </p:tgtEl>
                                        <p:attrNameLst>
                                          <p:attrName>ppt_x</p:attrName>
                                        </p:attrNameLst>
                                      </p:cBhvr>
                                      <p:tavLst>
                                        <p:tav tm="0">
                                          <p:val>
                                            <p:strVal val="ppt_x"/>
                                          </p:val>
                                        </p:tav>
                                        <p:tav tm="100000">
                                          <p:val>
                                            <p:strVal val="0-ppt_w/2"/>
                                          </p:val>
                                        </p:tav>
                                      </p:tavLst>
                                    </p:anim>
                                    <p:anim calcmode="lin" valueType="num">
                                      <p:cBhvr additive="base">
                                        <p:cTn id="432" dur="2000"/>
                                        <p:tgtEl>
                                          <p:spTgt spid="13"/>
                                        </p:tgtEl>
                                        <p:attrNameLst>
                                          <p:attrName>ppt_y</p:attrName>
                                        </p:attrNameLst>
                                      </p:cBhvr>
                                      <p:tavLst>
                                        <p:tav tm="0">
                                          <p:val>
                                            <p:strVal val="ppt_y"/>
                                          </p:val>
                                        </p:tav>
                                        <p:tav tm="100000">
                                          <p:val>
                                            <p:strVal val="ppt_y"/>
                                          </p:val>
                                        </p:tav>
                                      </p:tavLst>
                                    </p:anim>
                                    <p:set>
                                      <p:cBhvr>
                                        <p:cTn id="433" dur="1" fill="hold">
                                          <p:stCondLst>
                                            <p:cond delay="1999"/>
                                          </p:stCondLst>
                                        </p:cTn>
                                        <p:tgtEl>
                                          <p:spTgt spid="13"/>
                                        </p:tgtEl>
                                        <p:attrNameLst>
                                          <p:attrName>style.visibility</p:attrName>
                                        </p:attrNameLst>
                                      </p:cBhvr>
                                      <p:to>
                                        <p:strVal val="hidden"/>
                                      </p:to>
                                    </p:set>
                                  </p:childTnLst>
                                </p:cTn>
                              </p:par>
                              <p:par>
                                <p:cTn id="434" presetID="2" presetClass="exit" presetSubtype="8" fill="hold" nodeType="withEffect">
                                  <p:stCondLst>
                                    <p:cond delay="0"/>
                                  </p:stCondLst>
                                  <p:childTnLst>
                                    <p:anim calcmode="lin" valueType="num">
                                      <p:cBhvr additive="base">
                                        <p:cTn id="435" dur="2000"/>
                                        <p:tgtEl>
                                          <p:spTgt spid="14"/>
                                        </p:tgtEl>
                                        <p:attrNameLst>
                                          <p:attrName>ppt_x</p:attrName>
                                        </p:attrNameLst>
                                      </p:cBhvr>
                                      <p:tavLst>
                                        <p:tav tm="0">
                                          <p:val>
                                            <p:strVal val="ppt_x"/>
                                          </p:val>
                                        </p:tav>
                                        <p:tav tm="100000">
                                          <p:val>
                                            <p:strVal val="0-ppt_w/2"/>
                                          </p:val>
                                        </p:tav>
                                      </p:tavLst>
                                    </p:anim>
                                    <p:anim calcmode="lin" valueType="num">
                                      <p:cBhvr additive="base">
                                        <p:cTn id="436" dur="2000"/>
                                        <p:tgtEl>
                                          <p:spTgt spid="14"/>
                                        </p:tgtEl>
                                        <p:attrNameLst>
                                          <p:attrName>ppt_y</p:attrName>
                                        </p:attrNameLst>
                                      </p:cBhvr>
                                      <p:tavLst>
                                        <p:tav tm="0">
                                          <p:val>
                                            <p:strVal val="ppt_y"/>
                                          </p:val>
                                        </p:tav>
                                        <p:tav tm="100000">
                                          <p:val>
                                            <p:strVal val="ppt_y"/>
                                          </p:val>
                                        </p:tav>
                                      </p:tavLst>
                                    </p:anim>
                                    <p:set>
                                      <p:cBhvr>
                                        <p:cTn id="437" dur="1" fill="hold">
                                          <p:stCondLst>
                                            <p:cond delay="1999"/>
                                          </p:stCondLst>
                                        </p:cTn>
                                        <p:tgtEl>
                                          <p:spTgt spid="14"/>
                                        </p:tgtEl>
                                        <p:attrNameLst>
                                          <p:attrName>style.visibility</p:attrName>
                                        </p:attrNameLst>
                                      </p:cBhvr>
                                      <p:to>
                                        <p:strVal val="hidden"/>
                                      </p:to>
                                    </p:set>
                                  </p:childTnLst>
                                </p:cTn>
                              </p:par>
                              <p:par>
                                <p:cTn id="438" presetID="2" presetClass="exit" presetSubtype="8" fill="hold" nodeType="withEffect">
                                  <p:stCondLst>
                                    <p:cond delay="0"/>
                                  </p:stCondLst>
                                  <p:childTnLst>
                                    <p:anim calcmode="lin" valueType="num">
                                      <p:cBhvr additive="base">
                                        <p:cTn id="439" dur="2000"/>
                                        <p:tgtEl>
                                          <p:spTgt spid="15"/>
                                        </p:tgtEl>
                                        <p:attrNameLst>
                                          <p:attrName>ppt_x</p:attrName>
                                        </p:attrNameLst>
                                      </p:cBhvr>
                                      <p:tavLst>
                                        <p:tav tm="0">
                                          <p:val>
                                            <p:strVal val="ppt_x"/>
                                          </p:val>
                                        </p:tav>
                                        <p:tav tm="100000">
                                          <p:val>
                                            <p:strVal val="0-ppt_w/2"/>
                                          </p:val>
                                        </p:tav>
                                      </p:tavLst>
                                    </p:anim>
                                    <p:anim calcmode="lin" valueType="num">
                                      <p:cBhvr additive="base">
                                        <p:cTn id="440" dur="2000"/>
                                        <p:tgtEl>
                                          <p:spTgt spid="15"/>
                                        </p:tgtEl>
                                        <p:attrNameLst>
                                          <p:attrName>ppt_y</p:attrName>
                                        </p:attrNameLst>
                                      </p:cBhvr>
                                      <p:tavLst>
                                        <p:tav tm="0">
                                          <p:val>
                                            <p:strVal val="ppt_y"/>
                                          </p:val>
                                        </p:tav>
                                        <p:tav tm="100000">
                                          <p:val>
                                            <p:strVal val="ppt_y"/>
                                          </p:val>
                                        </p:tav>
                                      </p:tavLst>
                                    </p:anim>
                                    <p:set>
                                      <p:cBhvr>
                                        <p:cTn id="441" dur="1" fill="hold">
                                          <p:stCondLst>
                                            <p:cond delay="1999"/>
                                          </p:stCondLst>
                                        </p:cTn>
                                        <p:tgtEl>
                                          <p:spTgt spid="15"/>
                                        </p:tgtEl>
                                        <p:attrNameLst>
                                          <p:attrName>style.visibility</p:attrName>
                                        </p:attrNameLst>
                                      </p:cBhvr>
                                      <p:to>
                                        <p:strVal val="hidden"/>
                                      </p:to>
                                    </p:set>
                                  </p:childTnLst>
                                </p:cTn>
                              </p:par>
                              <p:par>
                                <p:cTn id="442" presetID="2" presetClass="exit" presetSubtype="8" fill="hold" nodeType="withEffect">
                                  <p:stCondLst>
                                    <p:cond delay="0"/>
                                  </p:stCondLst>
                                  <p:childTnLst>
                                    <p:anim calcmode="lin" valueType="num">
                                      <p:cBhvr additive="base">
                                        <p:cTn id="443" dur="2000"/>
                                        <p:tgtEl>
                                          <p:spTgt spid="16"/>
                                        </p:tgtEl>
                                        <p:attrNameLst>
                                          <p:attrName>ppt_x</p:attrName>
                                        </p:attrNameLst>
                                      </p:cBhvr>
                                      <p:tavLst>
                                        <p:tav tm="0">
                                          <p:val>
                                            <p:strVal val="ppt_x"/>
                                          </p:val>
                                        </p:tav>
                                        <p:tav tm="100000">
                                          <p:val>
                                            <p:strVal val="0-ppt_w/2"/>
                                          </p:val>
                                        </p:tav>
                                      </p:tavLst>
                                    </p:anim>
                                    <p:anim calcmode="lin" valueType="num">
                                      <p:cBhvr additive="base">
                                        <p:cTn id="444" dur="2000"/>
                                        <p:tgtEl>
                                          <p:spTgt spid="16"/>
                                        </p:tgtEl>
                                        <p:attrNameLst>
                                          <p:attrName>ppt_y</p:attrName>
                                        </p:attrNameLst>
                                      </p:cBhvr>
                                      <p:tavLst>
                                        <p:tav tm="0">
                                          <p:val>
                                            <p:strVal val="ppt_y"/>
                                          </p:val>
                                        </p:tav>
                                        <p:tav tm="100000">
                                          <p:val>
                                            <p:strVal val="ppt_y"/>
                                          </p:val>
                                        </p:tav>
                                      </p:tavLst>
                                    </p:anim>
                                    <p:set>
                                      <p:cBhvr>
                                        <p:cTn id="445" dur="1" fill="hold">
                                          <p:stCondLst>
                                            <p:cond delay="1999"/>
                                          </p:stCondLst>
                                        </p:cTn>
                                        <p:tgtEl>
                                          <p:spTgt spid="16"/>
                                        </p:tgtEl>
                                        <p:attrNameLst>
                                          <p:attrName>style.visibility</p:attrName>
                                        </p:attrNameLst>
                                      </p:cBhvr>
                                      <p:to>
                                        <p:strVal val="hidden"/>
                                      </p:to>
                                    </p:set>
                                  </p:childTnLst>
                                </p:cTn>
                              </p:par>
                              <p:par>
                                <p:cTn id="446" presetID="2" presetClass="exit" presetSubtype="8" fill="hold" nodeType="withEffect">
                                  <p:stCondLst>
                                    <p:cond delay="0"/>
                                  </p:stCondLst>
                                  <p:childTnLst>
                                    <p:anim calcmode="lin" valueType="num">
                                      <p:cBhvr additive="base">
                                        <p:cTn id="447" dur="2000"/>
                                        <p:tgtEl>
                                          <p:spTgt spid="17"/>
                                        </p:tgtEl>
                                        <p:attrNameLst>
                                          <p:attrName>ppt_x</p:attrName>
                                        </p:attrNameLst>
                                      </p:cBhvr>
                                      <p:tavLst>
                                        <p:tav tm="0">
                                          <p:val>
                                            <p:strVal val="ppt_x"/>
                                          </p:val>
                                        </p:tav>
                                        <p:tav tm="100000">
                                          <p:val>
                                            <p:strVal val="0-ppt_w/2"/>
                                          </p:val>
                                        </p:tav>
                                      </p:tavLst>
                                    </p:anim>
                                    <p:anim calcmode="lin" valueType="num">
                                      <p:cBhvr additive="base">
                                        <p:cTn id="448" dur="2000"/>
                                        <p:tgtEl>
                                          <p:spTgt spid="17"/>
                                        </p:tgtEl>
                                        <p:attrNameLst>
                                          <p:attrName>ppt_y</p:attrName>
                                        </p:attrNameLst>
                                      </p:cBhvr>
                                      <p:tavLst>
                                        <p:tav tm="0">
                                          <p:val>
                                            <p:strVal val="ppt_y"/>
                                          </p:val>
                                        </p:tav>
                                        <p:tav tm="100000">
                                          <p:val>
                                            <p:strVal val="ppt_y"/>
                                          </p:val>
                                        </p:tav>
                                      </p:tavLst>
                                    </p:anim>
                                    <p:set>
                                      <p:cBhvr>
                                        <p:cTn id="449" dur="1" fill="hold">
                                          <p:stCondLst>
                                            <p:cond delay="1999"/>
                                          </p:stCondLst>
                                        </p:cTn>
                                        <p:tgtEl>
                                          <p:spTgt spid="17"/>
                                        </p:tgtEl>
                                        <p:attrNameLst>
                                          <p:attrName>style.visibility</p:attrName>
                                        </p:attrNameLst>
                                      </p:cBhvr>
                                      <p:to>
                                        <p:strVal val="hidden"/>
                                      </p:to>
                                    </p:set>
                                  </p:childTnLst>
                                </p:cTn>
                              </p:par>
                              <p:par>
                                <p:cTn id="450" presetID="3" presetClass="exit" presetSubtype="10" fill="hold" nodeType="withEffect">
                                  <p:stCondLst>
                                    <p:cond delay="0"/>
                                  </p:stCondLst>
                                  <p:childTnLst>
                                    <p:animEffect transition="out" filter="blinds(horizontal)">
                                      <p:cBhvr>
                                        <p:cTn id="451" dur="2000"/>
                                        <p:tgtEl>
                                          <p:spTgt spid="4"/>
                                        </p:tgtEl>
                                      </p:cBhvr>
                                    </p:animEffect>
                                    <p:set>
                                      <p:cBhvr>
                                        <p:cTn id="452" dur="1" fill="hold">
                                          <p:stCondLst>
                                            <p:cond delay="1999"/>
                                          </p:stCondLst>
                                        </p:cTn>
                                        <p:tgtEl>
                                          <p:spTgt spid="4"/>
                                        </p:tgtEl>
                                        <p:attrNameLst>
                                          <p:attrName>style.visibility</p:attrName>
                                        </p:attrNameLst>
                                      </p:cBhvr>
                                      <p:to>
                                        <p:strVal val="hidden"/>
                                      </p:to>
                                    </p:set>
                                  </p:childTnLst>
                                </p:cTn>
                              </p:par>
                              <p:par>
                                <p:cTn id="453" presetID="3" presetClass="exit" presetSubtype="10" fill="hold" nodeType="withEffect">
                                  <p:stCondLst>
                                    <p:cond delay="0"/>
                                  </p:stCondLst>
                                  <p:childTnLst>
                                    <p:animEffect transition="out" filter="blinds(horizontal)">
                                      <p:cBhvr>
                                        <p:cTn id="454" dur="2000"/>
                                        <p:tgtEl>
                                          <p:spTgt spid="18"/>
                                        </p:tgtEl>
                                      </p:cBhvr>
                                    </p:animEffect>
                                    <p:set>
                                      <p:cBhvr>
                                        <p:cTn id="455" dur="1" fill="hold">
                                          <p:stCondLst>
                                            <p:cond delay="1999"/>
                                          </p:stCondLst>
                                        </p:cTn>
                                        <p:tgtEl>
                                          <p:spTgt spid="18"/>
                                        </p:tgtEl>
                                        <p:attrNameLst>
                                          <p:attrName>style.visibility</p:attrName>
                                        </p:attrNameLst>
                                      </p:cBhvr>
                                      <p:to>
                                        <p:strVal val="hidden"/>
                                      </p:to>
                                    </p:set>
                                  </p:childTnLst>
                                </p:cTn>
                              </p:par>
                              <p:par>
                                <p:cTn id="456" presetID="3" presetClass="exit" presetSubtype="10" fill="hold" nodeType="withEffect">
                                  <p:stCondLst>
                                    <p:cond delay="0"/>
                                  </p:stCondLst>
                                  <p:childTnLst>
                                    <p:animEffect transition="out" filter="blinds(horizontal)">
                                      <p:cBhvr>
                                        <p:cTn id="457" dur="2000"/>
                                        <p:tgtEl>
                                          <p:spTgt spid="19"/>
                                        </p:tgtEl>
                                      </p:cBhvr>
                                    </p:animEffect>
                                    <p:set>
                                      <p:cBhvr>
                                        <p:cTn id="458" dur="1" fill="hold">
                                          <p:stCondLst>
                                            <p:cond delay="1999"/>
                                          </p:stCondLst>
                                        </p:cTn>
                                        <p:tgtEl>
                                          <p:spTgt spid="19"/>
                                        </p:tgtEl>
                                        <p:attrNameLst>
                                          <p:attrName>style.visibility</p:attrName>
                                        </p:attrNameLst>
                                      </p:cBhvr>
                                      <p:to>
                                        <p:strVal val="hidden"/>
                                      </p:to>
                                    </p:set>
                                  </p:childTnLst>
                                </p:cTn>
                              </p:par>
                              <p:par>
                                <p:cTn id="459" presetID="3" presetClass="exit" presetSubtype="10" fill="hold" nodeType="withEffect">
                                  <p:stCondLst>
                                    <p:cond delay="0"/>
                                  </p:stCondLst>
                                  <p:childTnLst>
                                    <p:animEffect transition="out" filter="blinds(horizontal)">
                                      <p:cBhvr>
                                        <p:cTn id="460" dur="2000"/>
                                        <p:tgtEl>
                                          <p:spTgt spid="20"/>
                                        </p:tgtEl>
                                      </p:cBhvr>
                                    </p:animEffect>
                                    <p:set>
                                      <p:cBhvr>
                                        <p:cTn id="461" dur="1" fill="hold">
                                          <p:stCondLst>
                                            <p:cond delay="1999"/>
                                          </p:stCondLst>
                                        </p:cTn>
                                        <p:tgtEl>
                                          <p:spTgt spid="20"/>
                                        </p:tgtEl>
                                        <p:attrNameLst>
                                          <p:attrName>style.visibility</p:attrName>
                                        </p:attrNameLst>
                                      </p:cBhvr>
                                      <p:to>
                                        <p:strVal val="hidden"/>
                                      </p:to>
                                    </p:set>
                                  </p:childTnLst>
                                </p:cTn>
                              </p:par>
                              <p:par>
                                <p:cTn id="462" presetID="3" presetClass="exit" presetSubtype="10" fill="hold" nodeType="withEffect">
                                  <p:stCondLst>
                                    <p:cond delay="0"/>
                                  </p:stCondLst>
                                  <p:childTnLst>
                                    <p:animEffect transition="out" filter="blinds(horizontal)">
                                      <p:cBhvr>
                                        <p:cTn id="463" dur="2000"/>
                                        <p:tgtEl>
                                          <p:spTgt spid="21"/>
                                        </p:tgtEl>
                                      </p:cBhvr>
                                    </p:animEffect>
                                    <p:set>
                                      <p:cBhvr>
                                        <p:cTn id="464" dur="1" fill="hold">
                                          <p:stCondLst>
                                            <p:cond delay="1999"/>
                                          </p:stCondLst>
                                        </p:cTn>
                                        <p:tgtEl>
                                          <p:spTgt spid="21"/>
                                        </p:tgtEl>
                                        <p:attrNameLst>
                                          <p:attrName>style.visibility</p:attrName>
                                        </p:attrNameLst>
                                      </p:cBhvr>
                                      <p:to>
                                        <p:strVal val="hidden"/>
                                      </p:to>
                                    </p:set>
                                  </p:childTnLst>
                                </p:cTn>
                              </p:par>
                              <p:par>
                                <p:cTn id="465" presetID="3" presetClass="exit" presetSubtype="10" fill="hold" nodeType="withEffect">
                                  <p:stCondLst>
                                    <p:cond delay="0"/>
                                  </p:stCondLst>
                                  <p:childTnLst>
                                    <p:animEffect transition="out" filter="blinds(horizontal)">
                                      <p:cBhvr>
                                        <p:cTn id="466" dur="2000"/>
                                        <p:tgtEl>
                                          <p:spTgt spid="22"/>
                                        </p:tgtEl>
                                      </p:cBhvr>
                                    </p:animEffect>
                                    <p:set>
                                      <p:cBhvr>
                                        <p:cTn id="467" dur="1" fill="hold">
                                          <p:stCondLst>
                                            <p:cond delay="1999"/>
                                          </p:stCondLst>
                                        </p:cTn>
                                        <p:tgtEl>
                                          <p:spTgt spid="22"/>
                                        </p:tgtEl>
                                        <p:attrNameLst>
                                          <p:attrName>style.visibility</p:attrName>
                                        </p:attrNameLst>
                                      </p:cBhvr>
                                      <p:to>
                                        <p:strVal val="hidden"/>
                                      </p:to>
                                    </p:set>
                                  </p:childTnLst>
                                </p:cTn>
                              </p:par>
                              <p:par>
                                <p:cTn id="468" presetID="3" presetClass="exit" presetSubtype="10" fill="hold" nodeType="withEffect">
                                  <p:stCondLst>
                                    <p:cond delay="0"/>
                                  </p:stCondLst>
                                  <p:childTnLst>
                                    <p:animEffect transition="out" filter="blinds(horizontal)">
                                      <p:cBhvr>
                                        <p:cTn id="469" dur="2000"/>
                                        <p:tgtEl>
                                          <p:spTgt spid="23"/>
                                        </p:tgtEl>
                                      </p:cBhvr>
                                    </p:animEffect>
                                    <p:set>
                                      <p:cBhvr>
                                        <p:cTn id="470" dur="1" fill="hold">
                                          <p:stCondLst>
                                            <p:cond delay="1999"/>
                                          </p:stCondLst>
                                        </p:cTn>
                                        <p:tgtEl>
                                          <p:spTgt spid="23"/>
                                        </p:tgtEl>
                                        <p:attrNameLst>
                                          <p:attrName>style.visibility</p:attrName>
                                        </p:attrNameLst>
                                      </p:cBhvr>
                                      <p:to>
                                        <p:strVal val="hidden"/>
                                      </p:to>
                                    </p:set>
                                  </p:childTnLst>
                                </p:cTn>
                              </p:par>
                              <p:par>
                                <p:cTn id="471" presetID="3" presetClass="exit" presetSubtype="10" fill="hold" nodeType="withEffect">
                                  <p:stCondLst>
                                    <p:cond delay="0"/>
                                  </p:stCondLst>
                                  <p:childTnLst>
                                    <p:animEffect transition="out" filter="blinds(horizontal)">
                                      <p:cBhvr>
                                        <p:cTn id="472" dur="2000"/>
                                        <p:tgtEl>
                                          <p:spTgt spid="24"/>
                                        </p:tgtEl>
                                      </p:cBhvr>
                                    </p:animEffect>
                                    <p:set>
                                      <p:cBhvr>
                                        <p:cTn id="473" dur="1" fill="hold">
                                          <p:stCondLst>
                                            <p:cond delay="1999"/>
                                          </p:stCondLst>
                                        </p:cTn>
                                        <p:tgtEl>
                                          <p:spTgt spid="24"/>
                                        </p:tgtEl>
                                        <p:attrNameLst>
                                          <p:attrName>style.visibility</p:attrName>
                                        </p:attrNameLst>
                                      </p:cBhvr>
                                      <p:to>
                                        <p:strVal val="hidden"/>
                                      </p:to>
                                    </p:set>
                                  </p:childTnLst>
                                </p:cTn>
                              </p:par>
                              <p:par>
                                <p:cTn id="474" presetID="3" presetClass="exit" presetSubtype="10" fill="hold" nodeType="withEffect">
                                  <p:stCondLst>
                                    <p:cond delay="0"/>
                                  </p:stCondLst>
                                  <p:childTnLst>
                                    <p:animEffect transition="out" filter="blinds(horizontal)">
                                      <p:cBhvr>
                                        <p:cTn id="475" dur="2000"/>
                                        <p:tgtEl>
                                          <p:spTgt spid="25"/>
                                        </p:tgtEl>
                                      </p:cBhvr>
                                    </p:animEffect>
                                    <p:set>
                                      <p:cBhvr>
                                        <p:cTn id="476" dur="1" fill="hold">
                                          <p:stCondLst>
                                            <p:cond delay="1999"/>
                                          </p:stCondLst>
                                        </p:cTn>
                                        <p:tgtEl>
                                          <p:spTgt spid="25"/>
                                        </p:tgtEl>
                                        <p:attrNameLst>
                                          <p:attrName>style.visibility</p:attrName>
                                        </p:attrNameLst>
                                      </p:cBhvr>
                                      <p:to>
                                        <p:strVal val="hidden"/>
                                      </p:to>
                                    </p:set>
                                  </p:childTnLst>
                                </p:cTn>
                              </p:par>
                              <p:par>
                                <p:cTn id="477" presetID="3" presetClass="exit" presetSubtype="10" fill="hold" nodeType="withEffect">
                                  <p:stCondLst>
                                    <p:cond delay="0"/>
                                  </p:stCondLst>
                                  <p:childTnLst>
                                    <p:animEffect transition="out" filter="blinds(horizontal)">
                                      <p:cBhvr>
                                        <p:cTn id="478" dur="2000"/>
                                        <p:tgtEl>
                                          <p:spTgt spid="26"/>
                                        </p:tgtEl>
                                      </p:cBhvr>
                                    </p:animEffect>
                                    <p:set>
                                      <p:cBhvr>
                                        <p:cTn id="479" dur="1" fill="hold">
                                          <p:stCondLst>
                                            <p:cond delay="1999"/>
                                          </p:stCondLst>
                                        </p:cTn>
                                        <p:tgtEl>
                                          <p:spTgt spid="26"/>
                                        </p:tgtEl>
                                        <p:attrNameLst>
                                          <p:attrName>style.visibility</p:attrName>
                                        </p:attrNameLst>
                                      </p:cBhvr>
                                      <p:to>
                                        <p:strVal val="hidden"/>
                                      </p:to>
                                    </p:set>
                                  </p:childTnLst>
                                </p:cTn>
                              </p:par>
                              <p:par>
                                <p:cTn id="480" presetID="3" presetClass="exit" presetSubtype="10" fill="hold" nodeType="withEffect">
                                  <p:stCondLst>
                                    <p:cond delay="0"/>
                                  </p:stCondLst>
                                  <p:childTnLst>
                                    <p:animEffect transition="out" filter="blinds(horizontal)">
                                      <p:cBhvr>
                                        <p:cTn id="481" dur="2000"/>
                                        <p:tgtEl>
                                          <p:spTgt spid="27"/>
                                        </p:tgtEl>
                                      </p:cBhvr>
                                    </p:animEffect>
                                    <p:set>
                                      <p:cBhvr>
                                        <p:cTn id="482" dur="1" fill="hold">
                                          <p:stCondLst>
                                            <p:cond delay="1999"/>
                                          </p:stCondLst>
                                        </p:cTn>
                                        <p:tgtEl>
                                          <p:spTgt spid="27"/>
                                        </p:tgtEl>
                                        <p:attrNameLst>
                                          <p:attrName>style.visibility</p:attrName>
                                        </p:attrNameLst>
                                      </p:cBhvr>
                                      <p:to>
                                        <p:strVal val="hidden"/>
                                      </p:to>
                                    </p:set>
                                  </p:childTnLst>
                                </p:cTn>
                              </p:par>
                              <p:par>
                                <p:cTn id="483" presetID="3" presetClass="exit" presetSubtype="10" fill="hold" nodeType="withEffect">
                                  <p:stCondLst>
                                    <p:cond delay="0"/>
                                  </p:stCondLst>
                                  <p:childTnLst>
                                    <p:animEffect transition="out" filter="blinds(horizontal)">
                                      <p:cBhvr>
                                        <p:cTn id="484" dur="2000"/>
                                        <p:tgtEl>
                                          <p:spTgt spid="28"/>
                                        </p:tgtEl>
                                      </p:cBhvr>
                                    </p:animEffect>
                                    <p:set>
                                      <p:cBhvr>
                                        <p:cTn id="485" dur="1" fill="hold">
                                          <p:stCondLst>
                                            <p:cond delay="1999"/>
                                          </p:stCondLst>
                                        </p:cTn>
                                        <p:tgtEl>
                                          <p:spTgt spid="28"/>
                                        </p:tgtEl>
                                        <p:attrNameLst>
                                          <p:attrName>style.visibility</p:attrName>
                                        </p:attrNameLst>
                                      </p:cBhvr>
                                      <p:to>
                                        <p:strVal val="hidden"/>
                                      </p:to>
                                    </p:set>
                                  </p:childTnLst>
                                </p:cTn>
                              </p:par>
                              <p:par>
                                <p:cTn id="486" presetID="3" presetClass="exit" presetSubtype="10" fill="hold" nodeType="withEffect">
                                  <p:stCondLst>
                                    <p:cond delay="0"/>
                                  </p:stCondLst>
                                  <p:childTnLst>
                                    <p:animEffect transition="out" filter="blinds(horizontal)">
                                      <p:cBhvr>
                                        <p:cTn id="487" dur="2000"/>
                                        <p:tgtEl>
                                          <p:spTgt spid="29"/>
                                        </p:tgtEl>
                                      </p:cBhvr>
                                    </p:animEffect>
                                    <p:set>
                                      <p:cBhvr>
                                        <p:cTn id="488" dur="1" fill="hold">
                                          <p:stCondLst>
                                            <p:cond delay="1999"/>
                                          </p:stCondLst>
                                        </p:cTn>
                                        <p:tgtEl>
                                          <p:spTgt spid="29"/>
                                        </p:tgtEl>
                                        <p:attrNameLst>
                                          <p:attrName>style.visibility</p:attrName>
                                        </p:attrNameLst>
                                      </p:cBhvr>
                                      <p:to>
                                        <p:strVal val="hidden"/>
                                      </p:to>
                                    </p:set>
                                  </p:childTnLst>
                                </p:cTn>
                              </p:par>
                              <p:par>
                                <p:cTn id="489" presetID="3" presetClass="exit" presetSubtype="10" fill="hold" nodeType="withEffect">
                                  <p:stCondLst>
                                    <p:cond delay="0"/>
                                  </p:stCondLst>
                                  <p:childTnLst>
                                    <p:animEffect transition="out" filter="blinds(horizontal)">
                                      <p:cBhvr>
                                        <p:cTn id="490" dur="2000"/>
                                        <p:tgtEl>
                                          <p:spTgt spid="5"/>
                                        </p:tgtEl>
                                      </p:cBhvr>
                                    </p:animEffect>
                                    <p:set>
                                      <p:cBhvr>
                                        <p:cTn id="491" dur="1" fill="hold">
                                          <p:stCondLst>
                                            <p:cond delay="1999"/>
                                          </p:stCondLst>
                                        </p:cTn>
                                        <p:tgtEl>
                                          <p:spTgt spid="5"/>
                                        </p:tgtEl>
                                        <p:attrNameLst>
                                          <p:attrName>style.visibility</p:attrName>
                                        </p:attrNameLst>
                                      </p:cBhvr>
                                      <p:to>
                                        <p:strVal val="hidden"/>
                                      </p:to>
                                    </p:set>
                                  </p:childTnLst>
                                </p:cTn>
                              </p:par>
                              <p:par>
                                <p:cTn id="492" presetID="3" presetClass="exit" presetSubtype="10" fill="hold" nodeType="withEffect">
                                  <p:stCondLst>
                                    <p:cond delay="0"/>
                                  </p:stCondLst>
                                  <p:childTnLst>
                                    <p:animEffect transition="out" filter="blinds(horizontal)">
                                      <p:cBhvr>
                                        <p:cTn id="493" dur="2000"/>
                                        <p:tgtEl>
                                          <p:spTgt spid="6"/>
                                        </p:tgtEl>
                                      </p:cBhvr>
                                    </p:animEffect>
                                    <p:set>
                                      <p:cBhvr>
                                        <p:cTn id="494" dur="1" fill="hold">
                                          <p:stCondLst>
                                            <p:cond delay="1999"/>
                                          </p:stCondLst>
                                        </p:cTn>
                                        <p:tgtEl>
                                          <p:spTgt spid="6"/>
                                        </p:tgtEl>
                                        <p:attrNameLst>
                                          <p:attrName>style.visibility</p:attrName>
                                        </p:attrNameLst>
                                      </p:cBhvr>
                                      <p:to>
                                        <p:strVal val="hidden"/>
                                      </p:to>
                                    </p:set>
                                  </p:childTnLst>
                                </p:cTn>
                              </p:par>
                              <p:par>
                                <p:cTn id="495" presetID="3" presetClass="exit" presetSubtype="10" fill="hold" nodeType="withEffect">
                                  <p:stCondLst>
                                    <p:cond delay="0"/>
                                  </p:stCondLst>
                                  <p:childTnLst>
                                    <p:animEffect transition="out" filter="blinds(horizontal)">
                                      <p:cBhvr>
                                        <p:cTn id="496" dur="2000"/>
                                        <p:tgtEl>
                                          <p:spTgt spid="7"/>
                                        </p:tgtEl>
                                      </p:cBhvr>
                                    </p:animEffect>
                                    <p:set>
                                      <p:cBhvr>
                                        <p:cTn id="497" dur="1" fill="hold">
                                          <p:stCondLst>
                                            <p:cond delay="1999"/>
                                          </p:stCondLst>
                                        </p:cTn>
                                        <p:tgtEl>
                                          <p:spTgt spid="7"/>
                                        </p:tgtEl>
                                        <p:attrNameLst>
                                          <p:attrName>style.visibility</p:attrName>
                                        </p:attrNameLst>
                                      </p:cBhvr>
                                      <p:to>
                                        <p:strVal val="hidden"/>
                                      </p:to>
                                    </p:set>
                                  </p:childTnLst>
                                </p:cTn>
                              </p:par>
                              <p:par>
                                <p:cTn id="498" presetID="3" presetClass="exit" presetSubtype="10" fill="hold" nodeType="withEffect">
                                  <p:stCondLst>
                                    <p:cond delay="0"/>
                                  </p:stCondLst>
                                  <p:childTnLst>
                                    <p:animEffect transition="out" filter="blinds(horizontal)">
                                      <p:cBhvr>
                                        <p:cTn id="499" dur="2000"/>
                                        <p:tgtEl>
                                          <p:spTgt spid="8"/>
                                        </p:tgtEl>
                                      </p:cBhvr>
                                    </p:animEffect>
                                    <p:set>
                                      <p:cBhvr>
                                        <p:cTn id="500" dur="1" fill="hold">
                                          <p:stCondLst>
                                            <p:cond delay="1999"/>
                                          </p:stCondLst>
                                        </p:cTn>
                                        <p:tgtEl>
                                          <p:spTgt spid="8"/>
                                        </p:tgtEl>
                                        <p:attrNameLst>
                                          <p:attrName>style.visibility</p:attrName>
                                        </p:attrNameLst>
                                      </p:cBhvr>
                                      <p:to>
                                        <p:strVal val="hidden"/>
                                      </p:to>
                                    </p:set>
                                  </p:childTnLst>
                                </p:cTn>
                              </p:par>
                              <p:par>
                                <p:cTn id="501" presetID="3" presetClass="exit" presetSubtype="10" fill="hold" nodeType="withEffect">
                                  <p:stCondLst>
                                    <p:cond delay="0"/>
                                  </p:stCondLst>
                                  <p:childTnLst>
                                    <p:animEffect transition="out" filter="blinds(horizontal)">
                                      <p:cBhvr>
                                        <p:cTn id="502" dur="2000"/>
                                        <p:tgtEl>
                                          <p:spTgt spid="9"/>
                                        </p:tgtEl>
                                      </p:cBhvr>
                                    </p:animEffect>
                                    <p:set>
                                      <p:cBhvr>
                                        <p:cTn id="503" dur="1" fill="hold">
                                          <p:stCondLst>
                                            <p:cond delay="1999"/>
                                          </p:stCondLst>
                                        </p:cTn>
                                        <p:tgtEl>
                                          <p:spTgt spid="9"/>
                                        </p:tgtEl>
                                        <p:attrNameLst>
                                          <p:attrName>style.visibility</p:attrName>
                                        </p:attrNameLst>
                                      </p:cBhvr>
                                      <p:to>
                                        <p:strVal val="hidden"/>
                                      </p:to>
                                    </p:set>
                                  </p:childTnLst>
                                </p:cTn>
                              </p:par>
                              <p:par>
                                <p:cTn id="504" presetID="3" presetClass="exit" presetSubtype="10" fill="hold" nodeType="withEffect">
                                  <p:stCondLst>
                                    <p:cond delay="0"/>
                                  </p:stCondLst>
                                  <p:childTnLst>
                                    <p:animEffect transition="out" filter="blinds(horizontal)">
                                      <p:cBhvr>
                                        <p:cTn id="505" dur="2000"/>
                                        <p:tgtEl>
                                          <p:spTgt spid="10"/>
                                        </p:tgtEl>
                                      </p:cBhvr>
                                    </p:animEffect>
                                    <p:set>
                                      <p:cBhvr>
                                        <p:cTn id="506" dur="1" fill="hold">
                                          <p:stCondLst>
                                            <p:cond delay="1999"/>
                                          </p:stCondLst>
                                        </p:cTn>
                                        <p:tgtEl>
                                          <p:spTgt spid="10"/>
                                        </p:tgtEl>
                                        <p:attrNameLst>
                                          <p:attrName>style.visibility</p:attrName>
                                        </p:attrNameLst>
                                      </p:cBhvr>
                                      <p:to>
                                        <p:strVal val="hidden"/>
                                      </p:to>
                                    </p:set>
                                  </p:childTnLst>
                                </p:cTn>
                              </p:par>
                              <p:par>
                                <p:cTn id="507" presetID="3" presetClass="exit" presetSubtype="10" fill="hold" nodeType="withEffect">
                                  <p:stCondLst>
                                    <p:cond delay="0"/>
                                  </p:stCondLst>
                                  <p:childTnLst>
                                    <p:animEffect transition="out" filter="blinds(horizontal)">
                                      <p:cBhvr>
                                        <p:cTn id="508" dur="2000"/>
                                        <p:tgtEl>
                                          <p:spTgt spid="11"/>
                                        </p:tgtEl>
                                      </p:cBhvr>
                                    </p:animEffect>
                                    <p:set>
                                      <p:cBhvr>
                                        <p:cTn id="509" dur="1" fill="hold">
                                          <p:stCondLst>
                                            <p:cond delay="1999"/>
                                          </p:stCondLst>
                                        </p:cTn>
                                        <p:tgtEl>
                                          <p:spTgt spid="11"/>
                                        </p:tgtEl>
                                        <p:attrNameLst>
                                          <p:attrName>style.visibility</p:attrName>
                                        </p:attrNameLst>
                                      </p:cBhvr>
                                      <p:to>
                                        <p:strVal val="hidden"/>
                                      </p:to>
                                    </p:set>
                                  </p:childTnLst>
                                </p:cTn>
                              </p:par>
                              <p:par>
                                <p:cTn id="510" presetID="3" presetClass="exit" presetSubtype="10" fill="hold" nodeType="withEffect">
                                  <p:stCondLst>
                                    <p:cond delay="0"/>
                                  </p:stCondLst>
                                  <p:childTnLst>
                                    <p:animEffect transition="out" filter="blinds(horizontal)">
                                      <p:cBhvr>
                                        <p:cTn id="511" dur="2000"/>
                                        <p:tgtEl>
                                          <p:spTgt spid="12"/>
                                        </p:tgtEl>
                                      </p:cBhvr>
                                    </p:animEffect>
                                    <p:set>
                                      <p:cBhvr>
                                        <p:cTn id="512" dur="1" fill="hold">
                                          <p:stCondLst>
                                            <p:cond delay="1999"/>
                                          </p:stCondLst>
                                        </p:cTn>
                                        <p:tgtEl>
                                          <p:spTgt spid="12"/>
                                        </p:tgtEl>
                                        <p:attrNameLst>
                                          <p:attrName>style.visibility</p:attrName>
                                        </p:attrNameLst>
                                      </p:cBhvr>
                                      <p:to>
                                        <p:strVal val="hidden"/>
                                      </p:to>
                                    </p:set>
                                  </p:childTnLst>
                                </p:cTn>
                              </p:par>
                              <p:par>
                                <p:cTn id="513" presetID="3" presetClass="exit" presetSubtype="10" fill="hold" nodeType="withEffect">
                                  <p:stCondLst>
                                    <p:cond delay="0"/>
                                  </p:stCondLst>
                                  <p:childTnLst>
                                    <p:animEffect transition="out" filter="blinds(horizontal)">
                                      <p:cBhvr>
                                        <p:cTn id="514" dur="2000"/>
                                        <p:tgtEl>
                                          <p:spTgt spid="13"/>
                                        </p:tgtEl>
                                      </p:cBhvr>
                                    </p:animEffect>
                                    <p:set>
                                      <p:cBhvr>
                                        <p:cTn id="515" dur="1" fill="hold">
                                          <p:stCondLst>
                                            <p:cond delay="1999"/>
                                          </p:stCondLst>
                                        </p:cTn>
                                        <p:tgtEl>
                                          <p:spTgt spid="13"/>
                                        </p:tgtEl>
                                        <p:attrNameLst>
                                          <p:attrName>style.visibility</p:attrName>
                                        </p:attrNameLst>
                                      </p:cBhvr>
                                      <p:to>
                                        <p:strVal val="hidden"/>
                                      </p:to>
                                    </p:set>
                                  </p:childTnLst>
                                </p:cTn>
                              </p:par>
                              <p:par>
                                <p:cTn id="516" presetID="3" presetClass="exit" presetSubtype="10" fill="hold" nodeType="withEffect">
                                  <p:stCondLst>
                                    <p:cond delay="0"/>
                                  </p:stCondLst>
                                  <p:childTnLst>
                                    <p:animEffect transition="out" filter="blinds(horizontal)">
                                      <p:cBhvr>
                                        <p:cTn id="517" dur="2000"/>
                                        <p:tgtEl>
                                          <p:spTgt spid="14"/>
                                        </p:tgtEl>
                                      </p:cBhvr>
                                    </p:animEffect>
                                    <p:set>
                                      <p:cBhvr>
                                        <p:cTn id="518" dur="1" fill="hold">
                                          <p:stCondLst>
                                            <p:cond delay="1999"/>
                                          </p:stCondLst>
                                        </p:cTn>
                                        <p:tgtEl>
                                          <p:spTgt spid="14"/>
                                        </p:tgtEl>
                                        <p:attrNameLst>
                                          <p:attrName>style.visibility</p:attrName>
                                        </p:attrNameLst>
                                      </p:cBhvr>
                                      <p:to>
                                        <p:strVal val="hidden"/>
                                      </p:to>
                                    </p:set>
                                  </p:childTnLst>
                                </p:cTn>
                              </p:par>
                              <p:par>
                                <p:cTn id="519" presetID="3" presetClass="exit" presetSubtype="10" fill="hold" nodeType="withEffect">
                                  <p:stCondLst>
                                    <p:cond delay="0"/>
                                  </p:stCondLst>
                                  <p:childTnLst>
                                    <p:animEffect transition="out" filter="blinds(horizontal)">
                                      <p:cBhvr>
                                        <p:cTn id="520" dur="2000"/>
                                        <p:tgtEl>
                                          <p:spTgt spid="15"/>
                                        </p:tgtEl>
                                      </p:cBhvr>
                                    </p:animEffect>
                                    <p:set>
                                      <p:cBhvr>
                                        <p:cTn id="521" dur="1" fill="hold">
                                          <p:stCondLst>
                                            <p:cond delay="1999"/>
                                          </p:stCondLst>
                                        </p:cTn>
                                        <p:tgtEl>
                                          <p:spTgt spid="15"/>
                                        </p:tgtEl>
                                        <p:attrNameLst>
                                          <p:attrName>style.visibility</p:attrName>
                                        </p:attrNameLst>
                                      </p:cBhvr>
                                      <p:to>
                                        <p:strVal val="hidden"/>
                                      </p:to>
                                    </p:set>
                                  </p:childTnLst>
                                </p:cTn>
                              </p:par>
                              <p:par>
                                <p:cTn id="522" presetID="3" presetClass="exit" presetSubtype="10" fill="hold" nodeType="withEffect">
                                  <p:stCondLst>
                                    <p:cond delay="0"/>
                                  </p:stCondLst>
                                  <p:childTnLst>
                                    <p:animEffect transition="out" filter="blinds(horizontal)">
                                      <p:cBhvr>
                                        <p:cTn id="523" dur="2000"/>
                                        <p:tgtEl>
                                          <p:spTgt spid="16"/>
                                        </p:tgtEl>
                                      </p:cBhvr>
                                    </p:animEffect>
                                    <p:set>
                                      <p:cBhvr>
                                        <p:cTn id="524" dur="1" fill="hold">
                                          <p:stCondLst>
                                            <p:cond delay="1999"/>
                                          </p:stCondLst>
                                        </p:cTn>
                                        <p:tgtEl>
                                          <p:spTgt spid="16"/>
                                        </p:tgtEl>
                                        <p:attrNameLst>
                                          <p:attrName>style.visibility</p:attrName>
                                        </p:attrNameLst>
                                      </p:cBhvr>
                                      <p:to>
                                        <p:strVal val="hidden"/>
                                      </p:to>
                                    </p:set>
                                  </p:childTnLst>
                                </p:cTn>
                              </p:par>
                              <p:par>
                                <p:cTn id="525" presetID="3" presetClass="exit" presetSubtype="10" fill="hold" nodeType="withEffect">
                                  <p:stCondLst>
                                    <p:cond delay="0"/>
                                  </p:stCondLst>
                                  <p:childTnLst>
                                    <p:animEffect transition="out" filter="blinds(horizontal)">
                                      <p:cBhvr>
                                        <p:cTn id="526" dur="2000"/>
                                        <p:tgtEl>
                                          <p:spTgt spid="17"/>
                                        </p:tgtEl>
                                      </p:cBhvr>
                                    </p:animEffect>
                                    <p:set>
                                      <p:cBhvr>
                                        <p:cTn id="527" dur="1" fill="hold">
                                          <p:stCondLst>
                                            <p:cond delay="1999"/>
                                          </p:stCondLst>
                                        </p:cTn>
                                        <p:tgtEl>
                                          <p:spTgt spid="17"/>
                                        </p:tgtEl>
                                        <p:attrNameLst>
                                          <p:attrName>style.visibility</p:attrName>
                                        </p:attrNameLst>
                                      </p:cBhvr>
                                      <p:to>
                                        <p:strVal val="hidden"/>
                                      </p:to>
                                    </p:set>
                                  </p:childTnLst>
                                </p:cTn>
                              </p:par>
                              <p:par>
                                <p:cTn id="528" presetID="17" presetClass="entr" presetSubtype="10" fill="hold" nodeType="withEffect">
                                  <p:stCondLst>
                                    <p:cond delay="0"/>
                                  </p:stCondLst>
                                  <p:childTnLst>
                                    <p:set>
                                      <p:cBhvr>
                                        <p:cTn id="529" dur="1" fill="hold">
                                          <p:stCondLst>
                                            <p:cond delay="0"/>
                                          </p:stCondLst>
                                        </p:cTn>
                                        <p:tgtEl>
                                          <p:spTgt spid="2"/>
                                        </p:tgtEl>
                                        <p:attrNameLst>
                                          <p:attrName>style.visibility</p:attrName>
                                        </p:attrNameLst>
                                      </p:cBhvr>
                                      <p:to>
                                        <p:strVal val="visible"/>
                                      </p:to>
                                    </p:set>
                                    <p:anim calcmode="lin" valueType="num">
                                      <p:cBhvr>
                                        <p:cTn id="530" dur="2000" fill="hold"/>
                                        <p:tgtEl>
                                          <p:spTgt spid="2"/>
                                        </p:tgtEl>
                                        <p:attrNameLst>
                                          <p:attrName>ppt_w</p:attrName>
                                        </p:attrNameLst>
                                      </p:cBhvr>
                                      <p:tavLst>
                                        <p:tav tm="0">
                                          <p:val>
                                            <p:fltVal val="0"/>
                                          </p:val>
                                        </p:tav>
                                        <p:tav tm="100000">
                                          <p:val>
                                            <p:strVal val="#ppt_w"/>
                                          </p:val>
                                        </p:tav>
                                      </p:tavLst>
                                    </p:anim>
                                    <p:anim calcmode="lin" valueType="num">
                                      <p:cBhvr>
                                        <p:cTn id="53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Rose-Spectrum-Cube-Crystal-Cube-Glass-Sculpture-by-Fine-Art-Glass-Artist-Jack-Storms5-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Datos"/>
          <p:cNvSpPr/>
          <p:nvPr/>
        </p:nvSpPr>
        <p:spPr>
          <a:xfrm rot="802810">
            <a:off x="3470587" y="42262"/>
            <a:ext cx="633405" cy="2286016"/>
          </a:xfrm>
          <a:prstGeom prst="flowChartInputOutput">
            <a:avLst/>
          </a:prstGeom>
          <a:blipFill>
            <a:blip r:embed="rId3">
              <a:duotone>
                <a:prstClr val="black"/>
                <a:schemeClr val="accent2">
                  <a:tint val="45000"/>
                  <a:satMod val="400000"/>
                </a:scheme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Datos"/>
          <p:cNvSpPr/>
          <p:nvPr/>
        </p:nvSpPr>
        <p:spPr>
          <a:xfrm rot="802810">
            <a:off x="2684768" y="970932"/>
            <a:ext cx="633405" cy="2286016"/>
          </a:xfrm>
          <a:prstGeom prst="flowChartInputOutput">
            <a:avLst/>
          </a:prstGeom>
          <a:blipFill>
            <a:blip r:embed="rId3">
              <a:duotone>
                <a:prstClr val="black"/>
                <a:schemeClr val="accent2">
                  <a:tint val="45000"/>
                  <a:satMod val="400000"/>
                </a:scheme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atos"/>
          <p:cNvSpPr/>
          <p:nvPr/>
        </p:nvSpPr>
        <p:spPr>
          <a:xfrm rot="802810">
            <a:off x="1827512" y="1971065"/>
            <a:ext cx="633405" cy="2286016"/>
          </a:xfrm>
          <a:prstGeom prst="flowChartInputOutput">
            <a:avLst/>
          </a:prstGeom>
          <a:blipFill>
            <a:blip r:embed="rId3">
              <a:duotone>
                <a:prstClr val="black"/>
                <a:schemeClr val="accent2">
                  <a:tint val="45000"/>
                  <a:satMod val="400000"/>
                </a:scheme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atos"/>
          <p:cNvSpPr/>
          <p:nvPr/>
        </p:nvSpPr>
        <p:spPr>
          <a:xfrm rot="802810">
            <a:off x="1041694" y="2899759"/>
            <a:ext cx="633405" cy="2286016"/>
          </a:xfrm>
          <a:prstGeom prst="flowChartInputOutput">
            <a:avLst/>
          </a:prstGeom>
          <a:blipFill>
            <a:blip r:embed="rId3">
              <a:duotone>
                <a:prstClr val="black"/>
                <a:schemeClr val="accent2">
                  <a:tint val="45000"/>
                  <a:satMod val="400000"/>
                </a:scheme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atos"/>
          <p:cNvSpPr/>
          <p:nvPr/>
        </p:nvSpPr>
        <p:spPr>
          <a:xfrm rot="802810">
            <a:off x="255908" y="3757014"/>
            <a:ext cx="633405" cy="2286016"/>
          </a:xfrm>
          <a:prstGeom prst="flowChartInputOutput">
            <a:avLst/>
          </a:prstGeom>
          <a:blipFill>
            <a:blip r:embed="rId3">
              <a:duotone>
                <a:prstClr val="black"/>
                <a:schemeClr val="accent2">
                  <a:tint val="45000"/>
                  <a:satMod val="400000"/>
                </a:scheme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atos"/>
          <p:cNvSpPr/>
          <p:nvPr/>
        </p:nvSpPr>
        <p:spPr>
          <a:xfrm rot="20444529">
            <a:off x="4931265" y="40496"/>
            <a:ext cx="633405" cy="2286016"/>
          </a:xfrm>
          <a:prstGeom prst="flowChartInputOutput">
            <a:avLst/>
          </a:prstGeom>
          <a:blipFill>
            <a:blip r:embed="rId3">
              <a:duotone>
                <a:prstClr val="black"/>
                <a:schemeClr val="accent2">
                  <a:tint val="45000"/>
                  <a:satMod val="400000"/>
                </a:scheme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atos"/>
          <p:cNvSpPr/>
          <p:nvPr/>
        </p:nvSpPr>
        <p:spPr>
          <a:xfrm rot="20376222">
            <a:off x="5736314" y="895946"/>
            <a:ext cx="633405" cy="2286016"/>
          </a:xfrm>
          <a:prstGeom prst="flowChartInputOutput">
            <a:avLst/>
          </a:prstGeom>
          <a:blipFill>
            <a:blip r:embed="rId3">
              <a:duotone>
                <a:prstClr val="black"/>
                <a:schemeClr val="accent2">
                  <a:tint val="45000"/>
                  <a:satMod val="400000"/>
                </a:scheme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atos"/>
          <p:cNvSpPr/>
          <p:nvPr/>
        </p:nvSpPr>
        <p:spPr>
          <a:xfrm rot="20378422">
            <a:off x="6378640" y="1610390"/>
            <a:ext cx="633405" cy="2286016"/>
          </a:xfrm>
          <a:prstGeom prst="flowChartInputOutput">
            <a:avLst/>
          </a:prstGeom>
          <a:blipFill>
            <a:blip r:embed="rId3">
              <a:duotone>
                <a:prstClr val="black"/>
                <a:schemeClr val="accent2">
                  <a:tint val="45000"/>
                  <a:satMod val="400000"/>
                </a:scheme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atos"/>
          <p:cNvSpPr/>
          <p:nvPr/>
        </p:nvSpPr>
        <p:spPr>
          <a:xfrm rot="20272989">
            <a:off x="7193613" y="2606876"/>
            <a:ext cx="633405" cy="2286016"/>
          </a:xfrm>
          <a:prstGeom prst="flowChartInputOutput">
            <a:avLst/>
          </a:prstGeom>
          <a:blipFill>
            <a:blip r:embed="rId3">
              <a:duotone>
                <a:prstClr val="black"/>
                <a:schemeClr val="accent2">
                  <a:tint val="45000"/>
                  <a:satMod val="400000"/>
                </a:scheme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atos"/>
          <p:cNvSpPr/>
          <p:nvPr/>
        </p:nvSpPr>
        <p:spPr>
          <a:xfrm rot="20015636">
            <a:off x="8006742" y="3585461"/>
            <a:ext cx="633405" cy="2286016"/>
          </a:xfrm>
          <a:prstGeom prst="flowChartInputOutput">
            <a:avLst/>
          </a:prstGeom>
          <a:blipFill>
            <a:blip r:embed="rId3">
              <a:duotone>
                <a:prstClr val="black"/>
                <a:schemeClr val="accent2">
                  <a:tint val="45000"/>
                  <a:satMod val="400000"/>
                </a:scheme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928726" y="-642960"/>
            <a:ext cx="10287072" cy="8072494"/>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8" presetClass="emph" presetSubtype="0" fill="hold" grpId="0" nodeType="withEffect">
                                  <p:stCondLst>
                                    <p:cond delay="0"/>
                                  </p:stCondLst>
                                  <p:childTnLst>
                                    <p:animRot by="21600000">
                                      <p:cBhvr>
                                        <p:cTn id="8" dur="2000" fill="hold"/>
                                        <p:tgtEl>
                                          <p:spTgt spid="4"/>
                                        </p:tgtEl>
                                        <p:attrNameLst>
                                          <p:attrName>r</p:attrName>
                                        </p:attrNameLst>
                                      </p:cBhvr>
                                    </p:animRot>
                                  </p:childTnLst>
                                </p:cTn>
                              </p:par>
                              <p:par>
                                <p:cTn id="9" presetID="8" presetClass="emph" presetSubtype="0" fill="hold" grpId="0" nodeType="withEffect">
                                  <p:stCondLst>
                                    <p:cond delay="0"/>
                                  </p:stCondLst>
                                  <p:childTnLst>
                                    <p:animRot by="21600000">
                                      <p:cBhvr>
                                        <p:cTn id="10" dur="2000" fill="hold"/>
                                        <p:tgtEl>
                                          <p:spTgt spid="5"/>
                                        </p:tgtEl>
                                        <p:attrNameLst>
                                          <p:attrName>r</p:attrName>
                                        </p:attrNameLst>
                                      </p:cBhvr>
                                    </p:animRot>
                                  </p:childTnLst>
                                </p:cTn>
                              </p:par>
                              <p:par>
                                <p:cTn id="11" presetID="8" presetClass="emph" presetSubtype="0" fill="hold" grpId="0" nodeType="withEffect">
                                  <p:stCondLst>
                                    <p:cond delay="0"/>
                                  </p:stCondLst>
                                  <p:childTnLst>
                                    <p:animRot by="21600000">
                                      <p:cBhvr>
                                        <p:cTn id="12" dur="2000" fill="hold"/>
                                        <p:tgtEl>
                                          <p:spTgt spid="6"/>
                                        </p:tgtEl>
                                        <p:attrNameLst>
                                          <p:attrName>r</p:attrName>
                                        </p:attrNameLst>
                                      </p:cBhvr>
                                    </p:animRot>
                                  </p:childTnLst>
                                </p:cTn>
                              </p:par>
                              <p:par>
                                <p:cTn id="13" presetID="8" presetClass="emph" presetSubtype="0" fill="hold" grpId="0" nodeType="withEffect">
                                  <p:stCondLst>
                                    <p:cond delay="0"/>
                                  </p:stCondLst>
                                  <p:childTnLst>
                                    <p:animRot by="21600000">
                                      <p:cBhvr>
                                        <p:cTn id="14" dur="2000" fill="hold"/>
                                        <p:tgtEl>
                                          <p:spTgt spid="7"/>
                                        </p:tgtEl>
                                        <p:attrNameLst>
                                          <p:attrName>r</p:attrName>
                                        </p:attrNameLst>
                                      </p:cBhvr>
                                    </p:animRot>
                                  </p:childTnLst>
                                </p:cTn>
                              </p:par>
                              <p:par>
                                <p:cTn id="15" presetID="8" presetClass="emph" presetSubtype="0" fill="hold" grpId="0" nodeType="withEffect">
                                  <p:stCondLst>
                                    <p:cond delay="0"/>
                                  </p:stCondLst>
                                  <p:childTnLst>
                                    <p:animRot by="21600000">
                                      <p:cBhvr>
                                        <p:cTn id="16" dur="2000" fill="hold"/>
                                        <p:tgtEl>
                                          <p:spTgt spid="8"/>
                                        </p:tgtEl>
                                        <p:attrNameLst>
                                          <p:attrName>r</p:attrName>
                                        </p:attrNameLst>
                                      </p:cBhvr>
                                    </p:animRot>
                                  </p:childTnLst>
                                </p:cTn>
                              </p:par>
                              <p:par>
                                <p:cTn id="17" presetID="8" presetClass="emph" presetSubtype="0" fill="hold" grpId="0" nodeType="withEffect">
                                  <p:stCondLst>
                                    <p:cond delay="0"/>
                                  </p:stCondLst>
                                  <p:childTnLst>
                                    <p:animRot by="-21600000">
                                      <p:cBhvr>
                                        <p:cTn id="18" dur="2000" fill="hold"/>
                                        <p:tgtEl>
                                          <p:spTgt spid="9"/>
                                        </p:tgtEl>
                                        <p:attrNameLst>
                                          <p:attrName>r</p:attrName>
                                        </p:attrNameLst>
                                      </p:cBhvr>
                                    </p:animRot>
                                  </p:childTnLst>
                                </p:cTn>
                              </p:par>
                              <p:par>
                                <p:cTn id="19" presetID="8" presetClass="emph" presetSubtype="0" fill="hold" grpId="0" nodeType="withEffect">
                                  <p:stCondLst>
                                    <p:cond delay="0"/>
                                  </p:stCondLst>
                                  <p:childTnLst>
                                    <p:animRot by="-21600000">
                                      <p:cBhvr>
                                        <p:cTn id="20" dur="2000" fill="hold"/>
                                        <p:tgtEl>
                                          <p:spTgt spid="10"/>
                                        </p:tgtEl>
                                        <p:attrNameLst>
                                          <p:attrName>r</p:attrName>
                                        </p:attrNameLst>
                                      </p:cBhvr>
                                    </p:animRot>
                                  </p:childTnLst>
                                </p:cTn>
                              </p:par>
                              <p:par>
                                <p:cTn id="21" presetID="8" presetClass="emph" presetSubtype="0" fill="hold" grpId="0" nodeType="withEffect">
                                  <p:stCondLst>
                                    <p:cond delay="0"/>
                                  </p:stCondLst>
                                  <p:childTnLst>
                                    <p:animRot by="-21600000">
                                      <p:cBhvr>
                                        <p:cTn id="22" dur="2000" fill="hold"/>
                                        <p:tgtEl>
                                          <p:spTgt spid="11"/>
                                        </p:tgtEl>
                                        <p:attrNameLst>
                                          <p:attrName>r</p:attrName>
                                        </p:attrNameLst>
                                      </p:cBhvr>
                                    </p:animRot>
                                  </p:childTnLst>
                                </p:cTn>
                              </p:par>
                              <p:par>
                                <p:cTn id="23" presetID="8" presetClass="emph" presetSubtype="0" fill="hold" grpId="0" nodeType="withEffect">
                                  <p:stCondLst>
                                    <p:cond delay="0"/>
                                  </p:stCondLst>
                                  <p:childTnLst>
                                    <p:animRot by="-21600000">
                                      <p:cBhvr>
                                        <p:cTn id="24" dur="2000" fill="hold"/>
                                        <p:tgtEl>
                                          <p:spTgt spid="12"/>
                                        </p:tgtEl>
                                        <p:attrNameLst>
                                          <p:attrName>r</p:attrName>
                                        </p:attrNameLst>
                                      </p:cBhvr>
                                    </p:animRot>
                                  </p:childTnLst>
                                </p:cTn>
                              </p:par>
                              <p:par>
                                <p:cTn id="25" presetID="8" presetClass="emph" presetSubtype="0" fill="hold" grpId="0" nodeType="withEffect">
                                  <p:stCondLst>
                                    <p:cond delay="0"/>
                                  </p:stCondLst>
                                  <p:childTnLst>
                                    <p:animRot by="-21600000">
                                      <p:cBhvr>
                                        <p:cTn id="26" dur="2000" fill="hold"/>
                                        <p:tgtEl>
                                          <p:spTgt spid="13"/>
                                        </p:tgtEl>
                                        <p:attrNameLst>
                                          <p:attrName>r</p:attrName>
                                        </p:attrNameLst>
                                      </p:cBhvr>
                                    </p:animRot>
                                  </p:childTnLst>
                                </p:cTn>
                              </p:par>
                              <p:par>
                                <p:cTn id="27" presetID="2" presetClass="entr" presetSubtype="3" fill="hold" grpId="1"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000" fill="hold"/>
                                        <p:tgtEl>
                                          <p:spTgt spid="4"/>
                                        </p:tgtEl>
                                        <p:attrNameLst>
                                          <p:attrName>ppt_x</p:attrName>
                                        </p:attrNameLst>
                                      </p:cBhvr>
                                      <p:tavLst>
                                        <p:tav tm="0">
                                          <p:val>
                                            <p:strVal val="1+#ppt_w/2"/>
                                          </p:val>
                                        </p:tav>
                                        <p:tav tm="100000">
                                          <p:val>
                                            <p:strVal val="#ppt_x"/>
                                          </p:val>
                                        </p:tav>
                                      </p:tavLst>
                                    </p:anim>
                                    <p:anim calcmode="lin" valueType="num">
                                      <p:cBhvr additive="base">
                                        <p:cTn id="30" dur="2000" fill="hold"/>
                                        <p:tgtEl>
                                          <p:spTgt spid="4"/>
                                        </p:tgtEl>
                                        <p:attrNameLst>
                                          <p:attrName>ppt_y</p:attrName>
                                        </p:attrNameLst>
                                      </p:cBhvr>
                                      <p:tavLst>
                                        <p:tav tm="0">
                                          <p:val>
                                            <p:strVal val="0-#ppt_h/2"/>
                                          </p:val>
                                        </p:tav>
                                        <p:tav tm="100000">
                                          <p:val>
                                            <p:strVal val="#ppt_y"/>
                                          </p:val>
                                        </p:tav>
                                      </p:tavLst>
                                    </p:anim>
                                  </p:childTnLst>
                                </p:cTn>
                              </p:par>
                              <p:par>
                                <p:cTn id="31" presetID="2" presetClass="entr" presetSubtype="3" fill="hold" grpId="1"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1+#ppt_w/2"/>
                                          </p:val>
                                        </p:tav>
                                        <p:tav tm="100000">
                                          <p:val>
                                            <p:strVal val="#ppt_x"/>
                                          </p:val>
                                        </p:tav>
                                      </p:tavLst>
                                    </p:anim>
                                    <p:anim calcmode="lin" valueType="num">
                                      <p:cBhvr additive="base">
                                        <p:cTn id="34" dur="2000" fill="hold"/>
                                        <p:tgtEl>
                                          <p:spTgt spid="5"/>
                                        </p:tgtEl>
                                        <p:attrNameLst>
                                          <p:attrName>ppt_y</p:attrName>
                                        </p:attrNameLst>
                                      </p:cBhvr>
                                      <p:tavLst>
                                        <p:tav tm="0">
                                          <p:val>
                                            <p:strVal val="0-#ppt_h/2"/>
                                          </p:val>
                                        </p:tav>
                                        <p:tav tm="100000">
                                          <p:val>
                                            <p:strVal val="#ppt_y"/>
                                          </p:val>
                                        </p:tav>
                                      </p:tavLst>
                                    </p:anim>
                                  </p:childTnLst>
                                </p:cTn>
                              </p:par>
                              <p:par>
                                <p:cTn id="35" presetID="2" presetClass="entr" presetSubtype="3" fill="hold" grpId="1"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1+#ppt_w/2"/>
                                          </p:val>
                                        </p:tav>
                                        <p:tav tm="100000">
                                          <p:val>
                                            <p:strVal val="#ppt_x"/>
                                          </p:val>
                                        </p:tav>
                                      </p:tavLst>
                                    </p:anim>
                                    <p:anim calcmode="lin" valueType="num">
                                      <p:cBhvr additive="base">
                                        <p:cTn id="38" dur="2000" fill="hold"/>
                                        <p:tgtEl>
                                          <p:spTgt spid="6"/>
                                        </p:tgtEl>
                                        <p:attrNameLst>
                                          <p:attrName>ppt_y</p:attrName>
                                        </p:attrNameLst>
                                      </p:cBhvr>
                                      <p:tavLst>
                                        <p:tav tm="0">
                                          <p:val>
                                            <p:strVal val="0-#ppt_h/2"/>
                                          </p:val>
                                        </p:tav>
                                        <p:tav tm="100000">
                                          <p:val>
                                            <p:strVal val="#ppt_y"/>
                                          </p:val>
                                        </p:tav>
                                      </p:tavLst>
                                    </p:anim>
                                  </p:childTnLst>
                                </p:cTn>
                              </p:par>
                              <p:par>
                                <p:cTn id="39" presetID="2" presetClass="entr" presetSubtype="3" fill="hold" grpId="1"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2000" fill="hold"/>
                                        <p:tgtEl>
                                          <p:spTgt spid="7"/>
                                        </p:tgtEl>
                                        <p:attrNameLst>
                                          <p:attrName>ppt_x</p:attrName>
                                        </p:attrNameLst>
                                      </p:cBhvr>
                                      <p:tavLst>
                                        <p:tav tm="0">
                                          <p:val>
                                            <p:strVal val="1+#ppt_w/2"/>
                                          </p:val>
                                        </p:tav>
                                        <p:tav tm="100000">
                                          <p:val>
                                            <p:strVal val="#ppt_x"/>
                                          </p:val>
                                        </p:tav>
                                      </p:tavLst>
                                    </p:anim>
                                    <p:anim calcmode="lin" valueType="num">
                                      <p:cBhvr additive="base">
                                        <p:cTn id="42" dur="2000" fill="hold"/>
                                        <p:tgtEl>
                                          <p:spTgt spid="7"/>
                                        </p:tgtEl>
                                        <p:attrNameLst>
                                          <p:attrName>ppt_y</p:attrName>
                                        </p:attrNameLst>
                                      </p:cBhvr>
                                      <p:tavLst>
                                        <p:tav tm="0">
                                          <p:val>
                                            <p:strVal val="0-#ppt_h/2"/>
                                          </p:val>
                                        </p:tav>
                                        <p:tav tm="100000">
                                          <p:val>
                                            <p:strVal val="#ppt_y"/>
                                          </p:val>
                                        </p:tav>
                                      </p:tavLst>
                                    </p:anim>
                                  </p:childTnLst>
                                </p:cTn>
                              </p:par>
                              <p:par>
                                <p:cTn id="43" presetID="2" presetClass="entr" presetSubtype="3" fill="hold" grpId="1"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2000" fill="hold"/>
                                        <p:tgtEl>
                                          <p:spTgt spid="8"/>
                                        </p:tgtEl>
                                        <p:attrNameLst>
                                          <p:attrName>ppt_x</p:attrName>
                                        </p:attrNameLst>
                                      </p:cBhvr>
                                      <p:tavLst>
                                        <p:tav tm="0">
                                          <p:val>
                                            <p:strVal val="1+#ppt_w/2"/>
                                          </p:val>
                                        </p:tav>
                                        <p:tav tm="100000">
                                          <p:val>
                                            <p:strVal val="#ppt_x"/>
                                          </p:val>
                                        </p:tav>
                                      </p:tavLst>
                                    </p:anim>
                                    <p:anim calcmode="lin" valueType="num">
                                      <p:cBhvr additive="base">
                                        <p:cTn id="46" dur="2000" fill="hold"/>
                                        <p:tgtEl>
                                          <p:spTgt spid="8"/>
                                        </p:tgtEl>
                                        <p:attrNameLst>
                                          <p:attrName>ppt_y</p:attrName>
                                        </p:attrNameLst>
                                      </p:cBhvr>
                                      <p:tavLst>
                                        <p:tav tm="0">
                                          <p:val>
                                            <p:strVal val="0-#ppt_h/2"/>
                                          </p:val>
                                        </p:tav>
                                        <p:tav tm="100000">
                                          <p:val>
                                            <p:strVal val="#ppt_y"/>
                                          </p:val>
                                        </p:tav>
                                      </p:tavLst>
                                    </p:anim>
                                  </p:childTnLst>
                                </p:cTn>
                              </p:par>
                              <p:par>
                                <p:cTn id="47" presetID="2" presetClass="entr" presetSubtype="9" fill="hold" grpId="1"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2000" fill="hold"/>
                                        <p:tgtEl>
                                          <p:spTgt spid="9"/>
                                        </p:tgtEl>
                                        <p:attrNameLst>
                                          <p:attrName>ppt_x</p:attrName>
                                        </p:attrNameLst>
                                      </p:cBhvr>
                                      <p:tavLst>
                                        <p:tav tm="0">
                                          <p:val>
                                            <p:strVal val="0-#ppt_w/2"/>
                                          </p:val>
                                        </p:tav>
                                        <p:tav tm="100000">
                                          <p:val>
                                            <p:strVal val="#ppt_x"/>
                                          </p:val>
                                        </p:tav>
                                      </p:tavLst>
                                    </p:anim>
                                    <p:anim calcmode="lin" valueType="num">
                                      <p:cBhvr additive="base">
                                        <p:cTn id="50" dur="2000" fill="hold"/>
                                        <p:tgtEl>
                                          <p:spTgt spid="9"/>
                                        </p:tgtEl>
                                        <p:attrNameLst>
                                          <p:attrName>ppt_y</p:attrName>
                                        </p:attrNameLst>
                                      </p:cBhvr>
                                      <p:tavLst>
                                        <p:tav tm="0">
                                          <p:val>
                                            <p:strVal val="0-#ppt_h/2"/>
                                          </p:val>
                                        </p:tav>
                                        <p:tav tm="100000">
                                          <p:val>
                                            <p:strVal val="#ppt_y"/>
                                          </p:val>
                                        </p:tav>
                                      </p:tavLst>
                                    </p:anim>
                                  </p:childTnLst>
                                </p:cTn>
                              </p:par>
                              <p:par>
                                <p:cTn id="51" presetID="2" presetClass="entr" presetSubtype="9" fill="hold" grpId="1"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2000" fill="hold"/>
                                        <p:tgtEl>
                                          <p:spTgt spid="10"/>
                                        </p:tgtEl>
                                        <p:attrNameLst>
                                          <p:attrName>ppt_x</p:attrName>
                                        </p:attrNameLst>
                                      </p:cBhvr>
                                      <p:tavLst>
                                        <p:tav tm="0">
                                          <p:val>
                                            <p:strVal val="0-#ppt_w/2"/>
                                          </p:val>
                                        </p:tav>
                                        <p:tav tm="100000">
                                          <p:val>
                                            <p:strVal val="#ppt_x"/>
                                          </p:val>
                                        </p:tav>
                                      </p:tavLst>
                                    </p:anim>
                                    <p:anim calcmode="lin" valueType="num">
                                      <p:cBhvr additive="base">
                                        <p:cTn id="54" dur="2000" fill="hold"/>
                                        <p:tgtEl>
                                          <p:spTgt spid="10"/>
                                        </p:tgtEl>
                                        <p:attrNameLst>
                                          <p:attrName>ppt_y</p:attrName>
                                        </p:attrNameLst>
                                      </p:cBhvr>
                                      <p:tavLst>
                                        <p:tav tm="0">
                                          <p:val>
                                            <p:strVal val="0-#ppt_h/2"/>
                                          </p:val>
                                        </p:tav>
                                        <p:tav tm="100000">
                                          <p:val>
                                            <p:strVal val="#ppt_y"/>
                                          </p:val>
                                        </p:tav>
                                      </p:tavLst>
                                    </p:anim>
                                  </p:childTnLst>
                                </p:cTn>
                              </p:par>
                              <p:par>
                                <p:cTn id="55" presetID="2" presetClass="entr" presetSubtype="9" fill="hold" grpId="1"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additive="base">
                                        <p:cTn id="57" dur="2000" fill="hold"/>
                                        <p:tgtEl>
                                          <p:spTgt spid="11"/>
                                        </p:tgtEl>
                                        <p:attrNameLst>
                                          <p:attrName>ppt_x</p:attrName>
                                        </p:attrNameLst>
                                      </p:cBhvr>
                                      <p:tavLst>
                                        <p:tav tm="0">
                                          <p:val>
                                            <p:strVal val="0-#ppt_w/2"/>
                                          </p:val>
                                        </p:tav>
                                        <p:tav tm="100000">
                                          <p:val>
                                            <p:strVal val="#ppt_x"/>
                                          </p:val>
                                        </p:tav>
                                      </p:tavLst>
                                    </p:anim>
                                    <p:anim calcmode="lin" valueType="num">
                                      <p:cBhvr additive="base">
                                        <p:cTn id="58" dur="2000" fill="hold"/>
                                        <p:tgtEl>
                                          <p:spTgt spid="11"/>
                                        </p:tgtEl>
                                        <p:attrNameLst>
                                          <p:attrName>ppt_y</p:attrName>
                                        </p:attrNameLst>
                                      </p:cBhvr>
                                      <p:tavLst>
                                        <p:tav tm="0">
                                          <p:val>
                                            <p:strVal val="0-#ppt_h/2"/>
                                          </p:val>
                                        </p:tav>
                                        <p:tav tm="100000">
                                          <p:val>
                                            <p:strVal val="#ppt_y"/>
                                          </p:val>
                                        </p:tav>
                                      </p:tavLst>
                                    </p:anim>
                                  </p:childTnLst>
                                </p:cTn>
                              </p:par>
                              <p:par>
                                <p:cTn id="59" presetID="2" presetClass="entr" presetSubtype="9" fill="hold" grpId="1"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2000" fill="hold"/>
                                        <p:tgtEl>
                                          <p:spTgt spid="12"/>
                                        </p:tgtEl>
                                        <p:attrNameLst>
                                          <p:attrName>ppt_x</p:attrName>
                                        </p:attrNameLst>
                                      </p:cBhvr>
                                      <p:tavLst>
                                        <p:tav tm="0">
                                          <p:val>
                                            <p:strVal val="0-#ppt_w/2"/>
                                          </p:val>
                                        </p:tav>
                                        <p:tav tm="100000">
                                          <p:val>
                                            <p:strVal val="#ppt_x"/>
                                          </p:val>
                                        </p:tav>
                                      </p:tavLst>
                                    </p:anim>
                                    <p:anim calcmode="lin" valueType="num">
                                      <p:cBhvr additive="base">
                                        <p:cTn id="62" dur="2000" fill="hold"/>
                                        <p:tgtEl>
                                          <p:spTgt spid="12"/>
                                        </p:tgtEl>
                                        <p:attrNameLst>
                                          <p:attrName>ppt_y</p:attrName>
                                        </p:attrNameLst>
                                      </p:cBhvr>
                                      <p:tavLst>
                                        <p:tav tm="0">
                                          <p:val>
                                            <p:strVal val="0-#ppt_h/2"/>
                                          </p:val>
                                        </p:tav>
                                        <p:tav tm="100000">
                                          <p:val>
                                            <p:strVal val="#ppt_y"/>
                                          </p:val>
                                        </p:tav>
                                      </p:tavLst>
                                    </p:anim>
                                  </p:childTnLst>
                                </p:cTn>
                              </p:par>
                              <p:par>
                                <p:cTn id="63" presetID="2" presetClass="entr" presetSubtype="9" fill="hold" grpId="1"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2000" fill="hold"/>
                                        <p:tgtEl>
                                          <p:spTgt spid="13"/>
                                        </p:tgtEl>
                                        <p:attrNameLst>
                                          <p:attrName>ppt_x</p:attrName>
                                        </p:attrNameLst>
                                      </p:cBhvr>
                                      <p:tavLst>
                                        <p:tav tm="0">
                                          <p:val>
                                            <p:strVal val="0-#ppt_w/2"/>
                                          </p:val>
                                        </p:tav>
                                        <p:tav tm="100000">
                                          <p:val>
                                            <p:strVal val="#ppt_x"/>
                                          </p:val>
                                        </p:tav>
                                      </p:tavLst>
                                    </p:anim>
                                    <p:anim calcmode="lin" valueType="num">
                                      <p:cBhvr additive="base">
                                        <p:cTn id="66" dur="2000" fill="hold"/>
                                        <p:tgtEl>
                                          <p:spTgt spid="13"/>
                                        </p:tgtEl>
                                        <p:attrNameLst>
                                          <p:attrName>ppt_y</p:attrName>
                                        </p:attrNameLst>
                                      </p:cBhvr>
                                      <p:tavLst>
                                        <p:tav tm="0">
                                          <p:val>
                                            <p:strVal val="0-#ppt_h/2"/>
                                          </p:val>
                                        </p:tav>
                                        <p:tav tm="100000">
                                          <p:val>
                                            <p:strVal val="#ppt_y"/>
                                          </p:val>
                                        </p:tav>
                                      </p:tavLst>
                                    </p:anim>
                                  </p:childTnLst>
                                </p:cTn>
                              </p:par>
                            </p:childTnLst>
                          </p:cTn>
                        </p:par>
                        <p:par>
                          <p:cTn id="67" fill="hold">
                            <p:stCondLst>
                              <p:cond delay="2000"/>
                            </p:stCondLst>
                            <p:childTnLst>
                              <p:par>
                                <p:cTn id="68" presetID="2" presetClass="exit" presetSubtype="12" fill="hold" grpId="2" nodeType="afterEffect">
                                  <p:stCondLst>
                                    <p:cond delay="0"/>
                                  </p:stCondLst>
                                  <p:childTnLst>
                                    <p:anim calcmode="lin" valueType="num">
                                      <p:cBhvr additive="base">
                                        <p:cTn id="69" dur="2000"/>
                                        <p:tgtEl>
                                          <p:spTgt spid="4"/>
                                        </p:tgtEl>
                                        <p:attrNameLst>
                                          <p:attrName>ppt_x</p:attrName>
                                        </p:attrNameLst>
                                      </p:cBhvr>
                                      <p:tavLst>
                                        <p:tav tm="0">
                                          <p:val>
                                            <p:strVal val="ppt_x"/>
                                          </p:val>
                                        </p:tav>
                                        <p:tav tm="100000">
                                          <p:val>
                                            <p:strVal val="0-ppt_w/2"/>
                                          </p:val>
                                        </p:tav>
                                      </p:tavLst>
                                    </p:anim>
                                    <p:anim calcmode="lin" valueType="num">
                                      <p:cBhvr additive="base">
                                        <p:cTn id="70" dur="2000"/>
                                        <p:tgtEl>
                                          <p:spTgt spid="4"/>
                                        </p:tgtEl>
                                        <p:attrNameLst>
                                          <p:attrName>ppt_y</p:attrName>
                                        </p:attrNameLst>
                                      </p:cBhvr>
                                      <p:tavLst>
                                        <p:tav tm="0">
                                          <p:val>
                                            <p:strVal val="ppt_y"/>
                                          </p:val>
                                        </p:tav>
                                        <p:tav tm="100000">
                                          <p:val>
                                            <p:strVal val="1+ppt_h/2"/>
                                          </p:val>
                                        </p:tav>
                                      </p:tavLst>
                                    </p:anim>
                                    <p:set>
                                      <p:cBhvr>
                                        <p:cTn id="71" dur="1" fill="hold">
                                          <p:stCondLst>
                                            <p:cond delay="1999"/>
                                          </p:stCondLst>
                                        </p:cTn>
                                        <p:tgtEl>
                                          <p:spTgt spid="4"/>
                                        </p:tgtEl>
                                        <p:attrNameLst>
                                          <p:attrName>style.visibility</p:attrName>
                                        </p:attrNameLst>
                                      </p:cBhvr>
                                      <p:to>
                                        <p:strVal val="hidden"/>
                                      </p:to>
                                    </p:set>
                                  </p:childTnLst>
                                </p:cTn>
                              </p:par>
                              <p:par>
                                <p:cTn id="72" presetID="2" presetClass="exit" presetSubtype="12" fill="hold" grpId="2"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0-ppt_w/2"/>
                                          </p:val>
                                        </p:tav>
                                      </p:tavLst>
                                    </p:anim>
                                    <p:anim calcmode="lin" valueType="num">
                                      <p:cBhvr additive="base">
                                        <p:cTn id="74" dur="2000"/>
                                        <p:tgtEl>
                                          <p:spTgt spid="5"/>
                                        </p:tgtEl>
                                        <p:attrNameLst>
                                          <p:attrName>ppt_y</p:attrName>
                                        </p:attrNameLst>
                                      </p:cBhvr>
                                      <p:tavLst>
                                        <p:tav tm="0">
                                          <p:val>
                                            <p:strVal val="ppt_y"/>
                                          </p:val>
                                        </p:tav>
                                        <p:tav tm="100000">
                                          <p:val>
                                            <p:strVal val="1+ppt_h/2"/>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12" fill="hold" grpId="2" nodeType="withEffect">
                                  <p:stCondLst>
                                    <p:cond delay="0"/>
                                  </p:stCondLst>
                                  <p:childTnLst>
                                    <p:anim calcmode="lin" valueType="num">
                                      <p:cBhvr additive="base">
                                        <p:cTn id="77" dur="2000"/>
                                        <p:tgtEl>
                                          <p:spTgt spid="6"/>
                                        </p:tgtEl>
                                        <p:attrNameLst>
                                          <p:attrName>ppt_x</p:attrName>
                                        </p:attrNameLst>
                                      </p:cBhvr>
                                      <p:tavLst>
                                        <p:tav tm="0">
                                          <p:val>
                                            <p:strVal val="ppt_x"/>
                                          </p:val>
                                        </p:tav>
                                        <p:tav tm="100000">
                                          <p:val>
                                            <p:strVal val="0-ppt_w/2"/>
                                          </p:val>
                                        </p:tav>
                                      </p:tavLst>
                                    </p:anim>
                                    <p:anim calcmode="lin" valueType="num">
                                      <p:cBhvr additive="base">
                                        <p:cTn id="78" dur="2000"/>
                                        <p:tgtEl>
                                          <p:spTgt spid="6"/>
                                        </p:tgtEl>
                                        <p:attrNameLst>
                                          <p:attrName>ppt_y</p:attrName>
                                        </p:attrNameLst>
                                      </p:cBhvr>
                                      <p:tavLst>
                                        <p:tav tm="0">
                                          <p:val>
                                            <p:strVal val="ppt_y"/>
                                          </p:val>
                                        </p:tav>
                                        <p:tav tm="100000">
                                          <p:val>
                                            <p:strVal val="1+ppt_h/2"/>
                                          </p:val>
                                        </p:tav>
                                      </p:tavLst>
                                    </p:anim>
                                    <p:set>
                                      <p:cBhvr>
                                        <p:cTn id="79" dur="1" fill="hold">
                                          <p:stCondLst>
                                            <p:cond delay="1999"/>
                                          </p:stCondLst>
                                        </p:cTn>
                                        <p:tgtEl>
                                          <p:spTgt spid="6"/>
                                        </p:tgtEl>
                                        <p:attrNameLst>
                                          <p:attrName>style.visibility</p:attrName>
                                        </p:attrNameLst>
                                      </p:cBhvr>
                                      <p:to>
                                        <p:strVal val="hidden"/>
                                      </p:to>
                                    </p:set>
                                  </p:childTnLst>
                                </p:cTn>
                              </p:par>
                              <p:par>
                                <p:cTn id="80" presetID="2" presetClass="exit" presetSubtype="12" fill="hold" grpId="2" nodeType="withEffect">
                                  <p:stCondLst>
                                    <p:cond delay="0"/>
                                  </p:stCondLst>
                                  <p:childTnLst>
                                    <p:anim calcmode="lin" valueType="num">
                                      <p:cBhvr additive="base">
                                        <p:cTn id="81" dur="2000"/>
                                        <p:tgtEl>
                                          <p:spTgt spid="7"/>
                                        </p:tgtEl>
                                        <p:attrNameLst>
                                          <p:attrName>ppt_x</p:attrName>
                                        </p:attrNameLst>
                                      </p:cBhvr>
                                      <p:tavLst>
                                        <p:tav tm="0">
                                          <p:val>
                                            <p:strVal val="ppt_x"/>
                                          </p:val>
                                        </p:tav>
                                        <p:tav tm="100000">
                                          <p:val>
                                            <p:strVal val="0-ppt_w/2"/>
                                          </p:val>
                                        </p:tav>
                                      </p:tavLst>
                                    </p:anim>
                                    <p:anim calcmode="lin" valueType="num">
                                      <p:cBhvr additive="base">
                                        <p:cTn id="82" dur="2000"/>
                                        <p:tgtEl>
                                          <p:spTgt spid="7"/>
                                        </p:tgtEl>
                                        <p:attrNameLst>
                                          <p:attrName>ppt_y</p:attrName>
                                        </p:attrNameLst>
                                      </p:cBhvr>
                                      <p:tavLst>
                                        <p:tav tm="0">
                                          <p:val>
                                            <p:strVal val="ppt_y"/>
                                          </p:val>
                                        </p:tav>
                                        <p:tav tm="100000">
                                          <p:val>
                                            <p:strVal val="1+ppt_h/2"/>
                                          </p:val>
                                        </p:tav>
                                      </p:tavLst>
                                    </p:anim>
                                    <p:set>
                                      <p:cBhvr>
                                        <p:cTn id="83" dur="1" fill="hold">
                                          <p:stCondLst>
                                            <p:cond delay="1999"/>
                                          </p:stCondLst>
                                        </p:cTn>
                                        <p:tgtEl>
                                          <p:spTgt spid="7"/>
                                        </p:tgtEl>
                                        <p:attrNameLst>
                                          <p:attrName>style.visibility</p:attrName>
                                        </p:attrNameLst>
                                      </p:cBhvr>
                                      <p:to>
                                        <p:strVal val="hidden"/>
                                      </p:to>
                                    </p:set>
                                  </p:childTnLst>
                                </p:cTn>
                              </p:par>
                              <p:par>
                                <p:cTn id="84" presetID="2" presetClass="exit" presetSubtype="12" fill="hold" grpId="2" nodeType="withEffect">
                                  <p:stCondLst>
                                    <p:cond delay="0"/>
                                  </p:stCondLst>
                                  <p:childTnLst>
                                    <p:anim calcmode="lin" valueType="num">
                                      <p:cBhvr additive="base">
                                        <p:cTn id="85" dur="2000"/>
                                        <p:tgtEl>
                                          <p:spTgt spid="8"/>
                                        </p:tgtEl>
                                        <p:attrNameLst>
                                          <p:attrName>ppt_x</p:attrName>
                                        </p:attrNameLst>
                                      </p:cBhvr>
                                      <p:tavLst>
                                        <p:tav tm="0">
                                          <p:val>
                                            <p:strVal val="ppt_x"/>
                                          </p:val>
                                        </p:tav>
                                        <p:tav tm="100000">
                                          <p:val>
                                            <p:strVal val="0-ppt_w/2"/>
                                          </p:val>
                                        </p:tav>
                                      </p:tavLst>
                                    </p:anim>
                                    <p:anim calcmode="lin" valueType="num">
                                      <p:cBhvr additive="base">
                                        <p:cTn id="86" dur="2000"/>
                                        <p:tgtEl>
                                          <p:spTgt spid="8"/>
                                        </p:tgtEl>
                                        <p:attrNameLst>
                                          <p:attrName>ppt_y</p:attrName>
                                        </p:attrNameLst>
                                      </p:cBhvr>
                                      <p:tavLst>
                                        <p:tav tm="0">
                                          <p:val>
                                            <p:strVal val="ppt_y"/>
                                          </p:val>
                                        </p:tav>
                                        <p:tav tm="100000">
                                          <p:val>
                                            <p:strVal val="1+ppt_h/2"/>
                                          </p:val>
                                        </p:tav>
                                      </p:tavLst>
                                    </p:anim>
                                    <p:set>
                                      <p:cBhvr>
                                        <p:cTn id="87" dur="1" fill="hold">
                                          <p:stCondLst>
                                            <p:cond delay="1999"/>
                                          </p:stCondLst>
                                        </p:cTn>
                                        <p:tgtEl>
                                          <p:spTgt spid="8"/>
                                        </p:tgtEl>
                                        <p:attrNameLst>
                                          <p:attrName>style.visibility</p:attrName>
                                        </p:attrNameLst>
                                      </p:cBhvr>
                                      <p:to>
                                        <p:strVal val="hidden"/>
                                      </p:to>
                                    </p:set>
                                  </p:childTnLst>
                                </p:cTn>
                              </p:par>
                              <p:par>
                                <p:cTn id="88" presetID="2" presetClass="exit" presetSubtype="6" fill="hold" grpId="2" nodeType="withEffect">
                                  <p:stCondLst>
                                    <p:cond delay="0"/>
                                  </p:stCondLst>
                                  <p:childTnLst>
                                    <p:anim calcmode="lin" valueType="num">
                                      <p:cBhvr additive="base">
                                        <p:cTn id="89" dur="2000"/>
                                        <p:tgtEl>
                                          <p:spTgt spid="9"/>
                                        </p:tgtEl>
                                        <p:attrNameLst>
                                          <p:attrName>ppt_x</p:attrName>
                                        </p:attrNameLst>
                                      </p:cBhvr>
                                      <p:tavLst>
                                        <p:tav tm="0">
                                          <p:val>
                                            <p:strVal val="ppt_x"/>
                                          </p:val>
                                        </p:tav>
                                        <p:tav tm="100000">
                                          <p:val>
                                            <p:strVal val="1+ppt_w/2"/>
                                          </p:val>
                                        </p:tav>
                                      </p:tavLst>
                                    </p:anim>
                                    <p:anim calcmode="lin" valueType="num">
                                      <p:cBhvr additive="base">
                                        <p:cTn id="90" dur="2000"/>
                                        <p:tgtEl>
                                          <p:spTgt spid="9"/>
                                        </p:tgtEl>
                                        <p:attrNameLst>
                                          <p:attrName>ppt_y</p:attrName>
                                        </p:attrNameLst>
                                      </p:cBhvr>
                                      <p:tavLst>
                                        <p:tav tm="0">
                                          <p:val>
                                            <p:strVal val="ppt_y"/>
                                          </p:val>
                                        </p:tav>
                                        <p:tav tm="100000">
                                          <p:val>
                                            <p:strVal val="1+ppt_h/2"/>
                                          </p:val>
                                        </p:tav>
                                      </p:tavLst>
                                    </p:anim>
                                    <p:set>
                                      <p:cBhvr>
                                        <p:cTn id="91" dur="1" fill="hold">
                                          <p:stCondLst>
                                            <p:cond delay="1999"/>
                                          </p:stCondLst>
                                        </p:cTn>
                                        <p:tgtEl>
                                          <p:spTgt spid="9"/>
                                        </p:tgtEl>
                                        <p:attrNameLst>
                                          <p:attrName>style.visibility</p:attrName>
                                        </p:attrNameLst>
                                      </p:cBhvr>
                                      <p:to>
                                        <p:strVal val="hidden"/>
                                      </p:to>
                                    </p:set>
                                  </p:childTnLst>
                                </p:cTn>
                              </p:par>
                              <p:par>
                                <p:cTn id="92" presetID="2" presetClass="exit" presetSubtype="6" fill="hold" grpId="2"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1+ppt_w/2"/>
                                          </p:val>
                                        </p:tav>
                                      </p:tavLst>
                                    </p:anim>
                                    <p:anim calcmode="lin" valueType="num">
                                      <p:cBhvr additive="base">
                                        <p:cTn id="94" dur="2000"/>
                                        <p:tgtEl>
                                          <p:spTgt spid="10"/>
                                        </p:tgtEl>
                                        <p:attrNameLst>
                                          <p:attrName>ppt_y</p:attrName>
                                        </p:attrNameLst>
                                      </p:cBhvr>
                                      <p:tavLst>
                                        <p:tav tm="0">
                                          <p:val>
                                            <p:strVal val="ppt_y"/>
                                          </p:val>
                                        </p:tav>
                                        <p:tav tm="100000">
                                          <p:val>
                                            <p:strVal val="1+ppt_h/2"/>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6" fill="hold" grpId="2" nodeType="withEffect">
                                  <p:stCondLst>
                                    <p:cond delay="0"/>
                                  </p:stCondLst>
                                  <p:childTnLst>
                                    <p:anim calcmode="lin" valueType="num">
                                      <p:cBhvr additive="base">
                                        <p:cTn id="97" dur="2000"/>
                                        <p:tgtEl>
                                          <p:spTgt spid="11"/>
                                        </p:tgtEl>
                                        <p:attrNameLst>
                                          <p:attrName>ppt_x</p:attrName>
                                        </p:attrNameLst>
                                      </p:cBhvr>
                                      <p:tavLst>
                                        <p:tav tm="0">
                                          <p:val>
                                            <p:strVal val="ppt_x"/>
                                          </p:val>
                                        </p:tav>
                                        <p:tav tm="100000">
                                          <p:val>
                                            <p:strVal val="1+ppt_w/2"/>
                                          </p:val>
                                        </p:tav>
                                      </p:tavLst>
                                    </p:anim>
                                    <p:anim calcmode="lin" valueType="num">
                                      <p:cBhvr additive="base">
                                        <p:cTn id="98" dur="2000"/>
                                        <p:tgtEl>
                                          <p:spTgt spid="11"/>
                                        </p:tgtEl>
                                        <p:attrNameLst>
                                          <p:attrName>ppt_y</p:attrName>
                                        </p:attrNameLst>
                                      </p:cBhvr>
                                      <p:tavLst>
                                        <p:tav tm="0">
                                          <p:val>
                                            <p:strVal val="ppt_y"/>
                                          </p:val>
                                        </p:tav>
                                        <p:tav tm="100000">
                                          <p:val>
                                            <p:strVal val="1+ppt_h/2"/>
                                          </p:val>
                                        </p:tav>
                                      </p:tavLst>
                                    </p:anim>
                                    <p:set>
                                      <p:cBhvr>
                                        <p:cTn id="99" dur="1" fill="hold">
                                          <p:stCondLst>
                                            <p:cond delay="1999"/>
                                          </p:stCondLst>
                                        </p:cTn>
                                        <p:tgtEl>
                                          <p:spTgt spid="11"/>
                                        </p:tgtEl>
                                        <p:attrNameLst>
                                          <p:attrName>style.visibility</p:attrName>
                                        </p:attrNameLst>
                                      </p:cBhvr>
                                      <p:to>
                                        <p:strVal val="hidden"/>
                                      </p:to>
                                    </p:set>
                                  </p:childTnLst>
                                </p:cTn>
                              </p:par>
                              <p:par>
                                <p:cTn id="100" presetID="2" presetClass="exit" presetSubtype="6" fill="hold" grpId="2" nodeType="withEffect">
                                  <p:stCondLst>
                                    <p:cond delay="0"/>
                                  </p:stCondLst>
                                  <p:childTnLst>
                                    <p:anim calcmode="lin" valueType="num">
                                      <p:cBhvr additive="base">
                                        <p:cTn id="101" dur="2000"/>
                                        <p:tgtEl>
                                          <p:spTgt spid="12"/>
                                        </p:tgtEl>
                                        <p:attrNameLst>
                                          <p:attrName>ppt_x</p:attrName>
                                        </p:attrNameLst>
                                      </p:cBhvr>
                                      <p:tavLst>
                                        <p:tav tm="0">
                                          <p:val>
                                            <p:strVal val="ppt_x"/>
                                          </p:val>
                                        </p:tav>
                                        <p:tav tm="100000">
                                          <p:val>
                                            <p:strVal val="1+ppt_w/2"/>
                                          </p:val>
                                        </p:tav>
                                      </p:tavLst>
                                    </p:anim>
                                    <p:anim calcmode="lin" valueType="num">
                                      <p:cBhvr additive="base">
                                        <p:cTn id="102" dur="2000"/>
                                        <p:tgtEl>
                                          <p:spTgt spid="12"/>
                                        </p:tgtEl>
                                        <p:attrNameLst>
                                          <p:attrName>ppt_y</p:attrName>
                                        </p:attrNameLst>
                                      </p:cBhvr>
                                      <p:tavLst>
                                        <p:tav tm="0">
                                          <p:val>
                                            <p:strVal val="ppt_y"/>
                                          </p:val>
                                        </p:tav>
                                        <p:tav tm="100000">
                                          <p:val>
                                            <p:strVal val="1+ppt_h/2"/>
                                          </p:val>
                                        </p:tav>
                                      </p:tavLst>
                                    </p:anim>
                                    <p:set>
                                      <p:cBhvr>
                                        <p:cTn id="103" dur="1" fill="hold">
                                          <p:stCondLst>
                                            <p:cond delay="1999"/>
                                          </p:stCondLst>
                                        </p:cTn>
                                        <p:tgtEl>
                                          <p:spTgt spid="12"/>
                                        </p:tgtEl>
                                        <p:attrNameLst>
                                          <p:attrName>style.visibility</p:attrName>
                                        </p:attrNameLst>
                                      </p:cBhvr>
                                      <p:to>
                                        <p:strVal val="hidden"/>
                                      </p:to>
                                    </p:set>
                                  </p:childTnLst>
                                </p:cTn>
                              </p:par>
                              <p:par>
                                <p:cTn id="104" presetID="2" presetClass="exit" presetSubtype="6" fill="hold" grpId="2" nodeType="withEffect">
                                  <p:stCondLst>
                                    <p:cond delay="0"/>
                                  </p:stCondLst>
                                  <p:childTnLst>
                                    <p:anim calcmode="lin" valueType="num">
                                      <p:cBhvr additive="base">
                                        <p:cTn id="105" dur="2000"/>
                                        <p:tgtEl>
                                          <p:spTgt spid="13"/>
                                        </p:tgtEl>
                                        <p:attrNameLst>
                                          <p:attrName>ppt_x</p:attrName>
                                        </p:attrNameLst>
                                      </p:cBhvr>
                                      <p:tavLst>
                                        <p:tav tm="0">
                                          <p:val>
                                            <p:strVal val="ppt_x"/>
                                          </p:val>
                                        </p:tav>
                                        <p:tav tm="100000">
                                          <p:val>
                                            <p:strVal val="1+ppt_w/2"/>
                                          </p:val>
                                        </p:tav>
                                      </p:tavLst>
                                    </p:anim>
                                    <p:anim calcmode="lin" valueType="num">
                                      <p:cBhvr additive="base">
                                        <p:cTn id="106" dur="2000"/>
                                        <p:tgtEl>
                                          <p:spTgt spid="13"/>
                                        </p:tgtEl>
                                        <p:attrNameLst>
                                          <p:attrName>ppt_y</p:attrName>
                                        </p:attrNameLst>
                                      </p:cBhvr>
                                      <p:tavLst>
                                        <p:tav tm="0">
                                          <p:val>
                                            <p:strVal val="ppt_y"/>
                                          </p:val>
                                        </p:tav>
                                        <p:tav tm="100000">
                                          <p:val>
                                            <p:strVal val="1+ppt_h/2"/>
                                          </p:val>
                                        </p:tav>
                                      </p:tavLst>
                                    </p:anim>
                                    <p:set>
                                      <p:cBhvr>
                                        <p:cTn id="107" dur="1" fill="hold">
                                          <p:stCondLst>
                                            <p:cond delay="1999"/>
                                          </p:stCondLst>
                                        </p:cTn>
                                        <p:tgtEl>
                                          <p:spTgt spid="13"/>
                                        </p:tgtEl>
                                        <p:attrNameLst>
                                          <p:attrName>style.visibility</p:attrName>
                                        </p:attrNameLst>
                                      </p:cBhvr>
                                      <p:to>
                                        <p:strVal val="hidden"/>
                                      </p:to>
                                    </p:set>
                                  </p:childTnLst>
                                </p:cTn>
                              </p:par>
                              <p:par>
                                <p:cTn id="108" presetID="17" presetClass="entr" presetSubtype="1"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 calcmode="lin" valueType="num">
                                      <p:cBhvr>
                                        <p:cTn id="110" dur="2000" fill="hold"/>
                                        <p:tgtEl>
                                          <p:spTgt spid="2"/>
                                        </p:tgtEl>
                                        <p:attrNameLst>
                                          <p:attrName>ppt_x</p:attrName>
                                        </p:attrNameLst>
                                      </p:cBhvr>
                                      <p:tavLst>
                                        <p:tav tm="0">
                                          <p:val>
                                            <p:strVal val="#ppt_x"/>
                                          </p:val>
                                        </p:tav>
                                        <p:tav tm="100000">
                                          <p:val>
                                            <p:strVal val="#ppt_x"/>
                                          </p:val>
                                        </p:tav>
                                      </p:tavLst>
                                    </p:anim>
                                    <p:anim calcmode="lin" valueType="num">
                                      <p:cBhvr>
                                        <p:cTn id="111" dur="2000" fill="hold"/>
                                        <p:tgtEl>
                                          <p:spTgt spid="2"/>
                                        </p:tgtEl>
                                        <p:attrNameLst>
                                          <p:attrName>ppt_y</p:attrName>
                                        </p:attrNameLst>
                                      </p:cBhvr>
                                      <p:tavLst>
                                        <p:tav tm="0">
                                          <p:val>
                                            <p:strVal val="#ppt_y-#ppt_h/2"/>
                                          </p:val>
                                        </p:tav>
                                        <p:tav tm="100000">
                                          <p:val>
                                            <p:strVal val="#ppt_y"/>
                                          </p:val>
                                        </p:tav>
                                      </p:tavLst>
                                    </p:anim>
                                    <p:anim calcmode="lin" valueType="num">
                                      <p:cBhvr>
                                        <p:cTn id="112" dur="2000" fill="hold"/>
                                        <p:tgtEl>
                                          <p:spTgt spid="2"/>
                                        </p:tgtEl>
                                        <p:attrNameLst>
                                          <p:attrName>ppt_w</p:attrName>
                                        </p:attrNameLst>
                                      </p:cBhvr>
                                      <p:tavLst>
                                        <p:tav tm="0">
                                          <p:val>
                                            <p:strVal val="#ppt_w"/>
                                          </p:val>
                                        </p:tav>
                                        <p:tav tm="100000">
                                          <p:val>
                                            <p:strVal val="#ppt_w"/>
                                          </p:val>
                                        </p:tav>
                                      </p:tavLst>
                                    </p:anim>
                                    <p:anim calcmode="lin" valueType="num">
                                      <p:cBhvr>
                                        <p:cTn id="113"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wine-se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Triángulo rectángulo"/>
          <p:cNvSpPr/>
          <p:nvPr/>
        </p:nvSpPr>
        <p:spPr>
          <a:xfrm>
            <a:off x="4643438" y="-500054"/>
            <a:ext cx="1428760" cy="1214422"/>
          </a:xfrm>
          <a:prstGeom prst="rtTriangle">
            <a:avLst/>
          </a:prstGeom>
          <a:blipFill>
            <a:blip r:embed="rId3">
              <a:duotone>
                <a:prstClr val="black"/>
                <a:srgbClr val="0000FF">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riángulo rectángulo"/>
          <p:cNvSpPr/>
          <p:nvPr/>
        </p:nvSpPr>
        <p:spPr>
          <a:xfrm flipH="1">
            <a:off x="3143240" y="-500054"/>
            <a:ext cx="1428760" cy="1214422"/>
          </a:xfrm>
          <a:prstGeom prst="rtTriangle">
            <a:avLst/>
          </a:prstGeom>
          <a:blipFill>
            <a:blip r:embed="rId3">
              <a:duotone>
                <a:prstClr val="black"/>
                <a:srgbClr val="0000FF">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flipH="1">
            <a:off x="3143240" y="142864"/>
            <a:ext cx="1428760" cy="1214422"/>
          </a:xfrm>
          <a:prstGeom prst="rtTriangle">
            <a:avLst/>
          </a:prstGeom>
          <a:blipFill>
            <a:blip r:embed="rId3">
              <a:duotone>
                <a:prstClr val="black"/>
                <a:srgbClr val="0000FF">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a:off x="4643438" y="142864"/>
            <a:ext cx="1428760" cy="1214422"/>
          </a:xfrm>
          <a:prstGeom prst="rtTriangle">
            <a:avLst/>
          </a:prstGeom>
          <a:blipFill>
            <a:blip r:embed="rId3">
              <a:duotone>
                <a:prstClr val="black"/>
                <a:srgbClr val="0000FF">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3143240" y="785806"/>
            <a:ext cx="1428760" cy="1214422"/>
          </a:xfrm>
          <a:prstGeom prst="rtTriangle">
            <a:avLst/>
          </a:prstGeom>
          <a:blipFill>
            <a:blip r:embed="rId3">
              <a:duotone>
                <a:prstClr val="black"/>
                <a:srgbClr val="0000FF">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4643438" y="785806"/>
            <a:ext cx="1428760" cy="1214422"/>
          </a:xfrm>
          <a:prstGeom prst="rtTriangle">
            <a:avLst/>
          </a:prstGeom>
          <a:blipFill>
            <a:blip r:embed="rId3">
              <a:duotone>
                <a:prstClr val="black"/>
                <a:srgbClr val="0000FF">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4643438" y="1357310"/>
            <a:ext cx="1428760" cy="1214422"/>
          </a:xfrm>
          <a:prstGeom prst="rtTriangle">
            <a:avLst/>
          </a:prstGeom>
          <a:blipFill>
            <a:blip r:embed="rId3">
              <a:duotone>
                <a:prstClr val="black"/>
                <a:srgbClr val="0000FF">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3143240" y="1357310"/>
            <a:ext cx="1428760" cy="1214422"/>
          </a:xfrm>
          <a:prstGeom prst="rtTriangle">
            <a:avLst/>
          </a:prstGeom>
          <a:blipFill>
            <a:blip r:embed="rId3">
              <a:duotone>
                <a:prstClr val="black"/>
                <a:srgbClr val="0000FF">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3143240" y="1928814"/>
            <a:ext cx="1428760" cy="1214422"/>
          </a:xfrm>
          <a:prstGeom prst="rtTriangle">
            <a:avLst/>
          </a:prstGeom>
          <a:blipFill>
            <a:blip r:embed="rId3">
              <a:duotone>
                <a:prstClr val="black"/>
                <a:srgbClr val="0000FF">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a:off x="4643438" y="1928814"/>
            <a:ext cx="1428760" cy="1214422"/>
          </a:xfrm>
          <a:prstGeom prst="rtTriangle">
            <a:avLst/>
          </a:prstGeom>
          <a:blipFill>
            <a:blip r:embed="rId3">
              <a:duotone>
                <a:prstClr val="black"/>
                <a:srgbClr val="0000FF">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flipH="1">
            <a:off x="3143240" y="2428880"/>
            <a:ext cx="1428760" cy="1214422"/>
          </a:xfrm>
          <a:prstGeom prst="rtTriangle">
            <a:avLst/>
          </a:prstGeom>
          <a:blipFill>
            <a:blip r:embed="rId3">
              <a:duotone>
                <a:prstClr val="black"/>
                <a:srgbClr val="0000FF">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a:off x="4643438" y="2428880"/>
            <a:ext cx="1428760" cy="1214422"/>
          </a:xfrm>
          <a:prstGeom prst="rtTriangle">
            <a:avLst/>
          </a:prstGeom>
          <a:blipFill>
            <a:blip r:embed="rId3">
              <a:duotone>
                <a:prstClr val="black"/>
                <a:srgbClr val="0000FF">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a:off x="4643438" y="2928946"/>
            <a:ext cx="1428760" cy="1214422"/>
          </a:xfrm>
          <a:prstGeom prst="rtTriangle">
            <a:avLst/>
          </a:prstGeom>
          <a:blipFill>
            <a:blip r:embed="rId3">
              <a:duotone>
                <a:prstClr val="black"/>
                <a:srgbClr val="0000FF">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flipH="1">
            <a:off x="3143240" y="2928946"/>
            <a:ext cx="1428760" cy="1214422"/>
          </a:xfrm>
          <a:prstGeom prst="rtTriangle">
            <a:avLst/>
          </a:prstGeom>
          <a:blipFill>
            <a:blip r:embed="rId3">
              <a:duotone>
                <a:prstClr val="black"/>
                <a:srgbClr val="0000FF">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flipH="1">
            <a:off x="3143240" y="3429012"/>
            <a:ext cx="1428760" cy="1214422"/>
          </a:xfrm>
          <a:prstGeom prst="rtTriangle">
            <a:avLst/>
          </a:prstGeom>
          <a:blipFill>
            <a:blip r:embed="rId3">
              <a:duotone>
                <a:prstClr val="black"/>
                <a:srgbClr val="0000FF">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a:off x="4643438" y="3429012"/>
            <a:ext cx="1428760" cy="1214422"/>
          </a:xfrm>
          <a:prstGeom prst="rtTriangle">
            <a:avLst/>
          </a:prstGeom>
          <a:blipFill>
            <a:blip r:embed="rId3">
              <a:duotone>
                <a:prstClr val="black"/>
                <a:srgbClr val="0000FF">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flipH="1">
            <a:off x="3143240" y="3929078"/>
            <a:ext cx="1428760" cy="1214422"/>
          </a:xfrm>
          <a:prstGeom prst="rtTriangle">
            <a:avLst/>
          </a:prstGeom>
          <a:blipFill>
            <a:blip r:embed="rId3">
              <a:duotone>
                <a:prstClr val="black"/>
                <a:srgbClr val="0000FF">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a:off x="4643438" y="3929078"/>
            <a:ext cx="1428760" cy="1214422"/>
          </a:xfrm>
          <a:prstGeom prst="rtTriangle">
            <a:avLst/>
          </a:prstGeom>
          <a:blipFill>
            <a:blip r:embed="rId3">
              <a:duotone>
                <a:prstClr val="black"/>
                <a:srgbClr val="0000FF">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928726" y="-642960"/>
            <a:ext cx="10287072" cy="6858048"/>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13" presetClass="entr" presetSubtype="16" fill="hold" grpId="4"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4"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plus(in)">
                                      <p:cBhvr>
                                        <p:cTn id="12" dur="2000"/>
                                        <p:tgtEl>
                                          <p:spTgt spid="4"/>
                                        </p:tgtEl>
                                      </p:cBhvr>
                                    </p:animEffect>
                                  </p:childTnLst>
                                </p:cTn>
                              </p:par>
                              <p:par>
                                <p:cTn id="13" presetID="13" presetClass="entr" presetSubtype="16" fill="hold" grpId="4"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2000"/>
                                        <p:tgtEl>
                                          <p:spTgt spid="5"/>
                                        </p:tgtEl>
                                      </p:cBhvr>
                                    </p:animEffect>
                                  </p:childTnLst>
                                </p:cTn>
                              </p:par>
                              <p:par>
                                <p:cTn id="16" presetID="13" presetClass="entr" presetSubtype="16" fill="hold" grpId="4"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plus(in)">
                                      <p:cBhvr>
                                        <p:cTn id="18" dur="2000"/>
                                        <p:tgtEl>
                                          <p:spTgt spid="6"/>
                                        </p:tgtEl>
                                      </p:cBhvr>
                                    </p:animEffect>
                                  </p:childTnLst>
                                </p:cTn>
                              </p:par>
                              <p:par>
                                <p:cTn id="19" presetID="13" presetClass="entr" presetSubtype="16" fill="hold" grpId="4"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plus(in)">
                                      <p:cBhvr>
                                        <p:cTn id="21" dur="2000"/>
                                        <p:tgtEl>
                                          <p:spTgt spid="7"/>
                                        </p:tgtEl>
                                      </p:cBhvr>
                                    </p:animEffect>
                                  </p:childTnLst>
                                </p:cTn>
                              </p:par>
                              <p:par>
                                <p:cTn id="22" presetID="13" presetClass="entr" presetSubtype="16" fill="hold" grpId="4"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plus(in)">
                                      <p:cBhvr>
                                        <p:cTn id="24" dur="2000"/>
                                        <p:tgtEl>
                                          <p:spTgt spid="8"/>
                                        </p:tgtEl>
                                      </p:cBhvr>
                                    </p:animEffect>
                                  </p:childTnLst>
                                </p:cTn>
                              </p:par>
                              <p:par>
                                <p:cTn id="25" presetID="13" presetClass="entr" presetSubtype="16" fill="hold" grpId="4"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2000"/>
                                        <p:tgtEl>
                                          <p:spTgt spid="9"/>
                                        </p:tgtEl>
                                      </p:cBhvr>
                                    </p:animEffect>
                                  </p:childTnLst>
                                </p:cTn>
                              </p:par>
                              <p:par>
                                <p:cTn id="28" presetID="13" presetClass="entr" presetSubtype="16" fill="hold" grpId="4"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plus(in)">
                                      <p:cBhvr>
                                        <p:cTn id="30" dur="2000"/>
                                        <p:tgtEl>
                                          <p:spTgt spid="10"/>
                                        </p:tgtEl>
                                      </p:cBhvr>
                                    </p:animEffect>
                                  </p:childTnLst>
                                </p:cTn>
                              </p:par>
                              <p:par>
                                <p:cTn id="31" presetID="13" presetClass="entr" presetSubtype="16" fill="hold" grpId="4"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plus(in)">
                                      <p:cBhvr>
                                        <p:cTn id="33" dur="2000"/>
                                        <p:tgtEl>
                                          <p:spTgt spid="11"/>
                                        </p:tgtEl>
                                      </p:cBhvr>
                                    </p:animEffect>
                                  </p:childTnLst>
                                </p:cTn>
                              </p:par>
                              <p:par>
                                <p:cTn id="34" presetID="13" presetClass="entr" presetSubtype="16" fill="hold" grpId="4"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plus(in)">
                                      <p:cBhvr>
                                        <p:cTn id="36" dur="2000"/>
                                        <p:tgtEl>
                                          <p:spTgt spid="12"/>
                                        </p:tgtEl>
                                      </p:cBhvr>
                                    </p:animEffect>
                                  </p:childTnLst>
                                </p:cTn>
                              </p:par>
                              <p:par>
                                <p:cTn id="37" presetID="13" presetClass="entr" presetSubtype="16" fill="hold" grpId="4"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plus(in)">
                                      <p:cBhvr>
                                        <p:cTn id="39" dur="2000"/>
                                        <p:tgtEl>
                                          <p:spTgt spid="13"/>
                                        </p:tgtEl>
                                      </p:cBhvr>
                                    </p:animEffect>
                                  </p:childTnLst>
                                </p:cTn>
                              </p:par>
                              <p:par>
                                <p:cTn id="40" presetID="13" presetClass="entr" presetSubtype="16" fill="hold" grpId="4"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13" presetClass="entr" presetSubtype="16" fill="hold" grpId="4"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plus(in)">
                                      <p:cBhvr>
                                        <p:cTn id="45" dur="2000"/>
                                        <p:tgtEl>
                                          <p:spTgt spid="15"/>
                                        </p:tgtEl>
                                      </p:cBhvr>
                                    </p:animEffect>
                                  </p:childTnLst>
                                </p:cTn>
                              </p:par>
                              <p:par>
                                <p:cTn id="46" presetID="13" presetClass="entr" presetSubtype="16" fill="hold" grpId="4"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plus(in)">
                                      <p:cBhvr>
                                        <p:cTn id="48" dur="2000"/>
                                        <p:tgtEl>
                                          <p:spTgt spid="16"/>
                                        </p:tgtEl>
                                      </p:cBhvr>
                                    </p:animEffect>
                                  </p:childTnLst>
                                </p:cTn>
                              </p:par>
                              <p:par>
                                <p:cTn id="49" presetID="13" presetClass="entr" presetSubtype="16" fill="hold" grpId="4"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plus(in)">
                                      <p:cBhvr>
                                        <p:cTn id="51" dur="2000"/>
                                        <p:tgtEl>
                                          <p:spTgt spid="17"/>
                                        </p:tgtEl>
                                      </p:cBhvr>
                                    </p:animEffect>
                                  </p:childTnLst>
                                </p:cTn>
                              </p:par>
                              <p:par>
                                <p:cTn id="52" presetID="13" presetClass="entr" presetSubtype="16" fill="hold" grpId="4"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plus(in)">
                                      <p:cBhvr>
                                        <p:cTn id="54" dur="2000"/>
                                        <p:tgtEl>
                                          <p:spTgt spid="18"/>
                                        </p:tgtEl>
                                      </p:cBhvr>
                                    </p:animEffect>
                                  </p:childTnLst>
                                </p:cTn>
                              </p:par>
                              <p:par>
                                <p:cTn id="55" presetID="13" presetClass="entr" presetSubtype="16" fill="hold" grpId="4"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plus(in)">
                                      <p:cBhvr>
                                        <p:cTn id="57" dur="2000"/>
                                        <p:tgtEl>
                                          <p:spTgt spid="19"/>
                                        </p:tgtEl>
                                      </p:cBhvr>
                                    </p:animEffect>
                                  </p:childTnLst>
                                </p:cTn>
                              </p:par>
                              <p:par>
                                <p:cTn id="58" presetID="13" presetClass="entr" presetSubtype="16" fill="hold" grpId="4" nodeType="with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plus(in)">
                                      <p:cBhvr>
                                        <p:cTn id="60" dur="2000"/>
                                        <p:tgtEl>
                                          <p:spTgt spid="20"/>
                                        </p:tgtEl>
                                      </p:cBhvr>
                                    </p:animEffect>
                                  </p:childTnLst>
                                </p:cTn>
                              </p:par>
                              <p:par>
                                <p:cTn id="61" presetID="2" presetClass="entr" presetSubtype="12" fill="hold" grpId="0" nodeType="withEffect">
                                  <p:stCondLst>
                                    <p:cond delay="0"/>
                                  </p:stCondLst>
                                  <p:childTnLst>
                                    <p:set>
                                      <p:cBhvr>
                                        <p:cTn id="62" dur="1" fill="hold">
                                          <p:stCondLst>
                                            <p:cond delay="0"/>
                                          </p:stCondLst>
                                        </p:cTn>
                                        <p:tgtEl>
                                          <p:spTgt spid="4"/>
                                        </p:tgtEl>
                                        <p:attrNameLst>
                                          <p:attrName>style.visibility</p:attrName>
                                        </p:attrNameLst>
                                      </p:cBhvr>
                                      <p:to>
                                        <p:strVal val="visible"/>
                                      </p:to>
                                    </p:set>
                                    <p:anim calcmode="lin" valueType="num">
                                      <p:cBhvr additive="base">
                                        <p:cTn id="63" dur="2000" fill="hold"/>
                                        <p:tgtEl>
                                          <p:spTgt spid="4"/>
                                        </p:tgtEl>
                                        <p:attrNameLst>
                                          <p:attrName>ppt_x</p:attrName>
                                        </p:attrNameLst>
                                      </p:cBhvr>
                                      <p:tavLst>
                                        <p:tav tm="0">
                                          <p:val>
                                            <p:strVal val="0-#ppt_w/2"/>
                                          </p:val>
                                        </p:tav>
                                        <p:tav tm="100000">
                                          <p:val>
                                            <p:strVal val="#ppt_x"/>
                                          </p:val>
                                        </p:tav>
                                      </p:tavLst>
                                    </p:anim>
                                    <p:anim calcmode="lin" valueType="num">
                                      <p:cBhvr additive="base">
                                        <p:cTn id="64" dur="2000" fill="hold"/>
                                        <p:tgtEl>
                                          <p:spTgt spid="4"/>
                                        </p:tgtEl>
                                        <p:attrNameLst>
                                          <p:attrName>ppt_y</p:attrName>
                                        </p:attrNameLst>
                                      </p:cBhvr>
                                      <p:tavLst>
                                        <p:tav tm="0">
                                          <p:val>
                                            <p:strVal val="1+#ppt_h/2"/>
                                          </p:val>
                                        </p:tav>
                                        <p:tav tm="100000">
                                          <p:val>
                                            <p:strVal val="#ppt_y"/>
                                          </p:val>
                                        </p:tav>
                                      </p:tavLst>
                                    </p:anim>
                                  </p:childTnLst>
                                </p:cTn>
                              </p:par>
                              <p:par>
                                <p:cTn id="65" presetID="2" presetClass="entr" presetSubtype="12" fill="hold" grpId="0" nodeType="withEffect">
                                  <p:stCondLst>
                                    <p:cond delay="0"/>
                                  </p:stCondLst>
                                  <p:childTnLst>
                                    <p:set>
                                      <p:cBhvr>
                                        <p:cTn id="66" dur="1" fill="hold">
                                          <p:stCondLst>
                                            <p:cond delay="0"/>
                                          </p:stCondLst>
                                        </p:cTn>
                                        <p:tgtEl>
                                          <p:spTgt spid="5"/>
                                        </p:tgtEl>
                                        <p:attrNameLst>
                                          <p:attrName>style.visibility</p:attrName>
                                        </p:attrNameLst>
                                      </p:cBhvr>
                                      <p:to>
                                        <p:strVal val="visible"/>
                                      </p:to>
                                    </p:set>
                                    <p:anim calcmode="lin" valueType="num">
                                      <p:cBhvr additive="base">
                                        <p:cTn id="67" dur="2000" fill="hold"/>
                                        <p:tgtEl>
                                          <p:spTgt spid="5"/>
                                        </p:tgtEl>
                                        <p:attrNameLst>
                                          <p:attrName>ppt_x</p:attrName>
                                        </p:attrNameLst>
                                      </p:cBhvr>
                                      <p:tavLst>
                                        <p:tav tm="0">
                                          <p:val>
                                            <p:strVal val="0-#ppt_w/2"/>
                                          </p:val>
                                        </p:tav>
                                        <p:tav tm="100000">
                                          <p:val>
                                            <p:strVal val="#ppt_x"/>
                                          </p:val>
                                        </p:tav>
                                      </p:tavLst>
                                    </p:anim>
                                    <p:anim calcmode="lin" valueType="num">
                                      <p:cBhvr additive="base">
                                        <p:cTn id="68" dur="2000" fill="hold"/>
                                        <p:tgtEl>
                                          <p:spTgt spid="5"/>
                                        </p:tgtEl>
                                        <p:attrNameLst>
                                          <p:attrName>ppt_y</p:attrName>
                                        </p:attrNameLst>
                                      </p:cBhvr>
                                      <p:tavLst>
                                        <p:tav tm="0">
                                          <p:val>
                                            <p:strVal val="1+#ppt_h/2"/>
                                          </p:val>
                                        </p:tav>
                                        <p:tav tm="100000">
                                          <p:val>
                                            <p:strVal val="#ppt_y"/>
                                          </p:val>
                                        </p:tav>
                                      </p:tavLst>
                                    </p:anim>
                                  </p:childTnLst>
                                </p:cTn>
                              </p:par>
                              <p:par>
                                <p:cTn id="69" presetID="2" presetClass="entr" presetSubtype="12" fill="hold" grpId="0" nodeType="withEffect">
                                  <p:stCondLst>
                                    <p:cond delay="0"/>
                                  </p:stCondLst>
                                  <p:childTnLst>
                                    <p:set>
                                      <p:cBhvr>
                                        <p:cTn id="70" dur="1" fill="hold">
                                          <p:stCondLst>
                                            <p:cond delay="0"/>
                                          </p:stCondLst>
                                        </p:cTn>
                                        <p:tgtEl>
                                          <p:spTgt spid="7"/>
                                        </p:tgtEl>
                                        <p:attrNameLst>
                                          <p:attrName>style.visibility</p:attrName>
                                        </p:attrNameLst>
                                      </p:cBhvr>
                                      <p:to>
                                        <p:strVal val="visible"/>
                                      </p:to>
                                    </p:set>
                                    <p:anim calcmode="lin" valueType="num">
                                      <p:cBhvr additive="base">
                                        <p:cTn id="71" dur="2000" fill="hold"/>
                                        <p:tgtEl>
                                          <p:spTgt spid="7"/>
                                        </p:tgtEl>
                                        <p:attrNameLst>
                                          <p:attrName>ppt_x</p:attrName>
                                        </p:attrNameLst>
                                      </p:cBhvr>
                                      <p:tavLst>
                                        <p:tav tm="0">
                                          <p:val>
                                            <p:strVal val="0-#ppt_w/2"/>
                                          </p:val>
                                        </p:tav>
                                        <p:tav tm="100000">
                                          <p:val>
                                            <p:strVal val="#ppt_x"/>
                                          </p:val>
                                        </p:tav>
                                      </p:tavLst>
                                    </p:anim>
                                    <p:anim calcmode="lin" valueType="num">
                                      <p:cBhvr additive="base">
                                        <p:cTn id="72" dur="2000" fill="hold"/>
                                        <p:tgtEl>
                                          <p:spTgt spid="7"/>
                                        </p:tgtEl>
                                        <p:attrNameLst>
                                          <p:attrName>ppt_y</p:attrName>
                                        </p:attrNameLst>
                                      </p:cBhvr>
                                      <p:tavLst>
                                        <p:tav tm="0">
                                          <p:val>
                                            <p:strVal val="1+#ppt_h/2"/>
                                          </p:val>
                                        </p:tav>
                                        <p:tav tm="100000">
                                          <p:val>
                                            <p:strVal val="#ppt_y"/>
                                          </p:val>
                                        </p:tav>
                                      </p:tavLst>
                                    </p:anim>
                                  </p:childTnLst>
                                </p:cTn>
                              </p:par>
                              <p:par>
                                <p:cTn id="73" presetID="2" presetClass="entr" presetSubtype="12" fill="hold" grpId="0" nodeType="withEffect">
                                  <p:stCondLst>
                                    <p:cond delay="0"/>
                                  </p:stCondLst>
                                  <p:childTnLst>
                                    <p:set>
                                      <p:cBhvr>
                                        <p:cTn id="74" dur="1" fill="hold">
                                          <p:stCondLst>
                                            <p:cond delay="0"/>
                                          </p:stCondLst>
                                        </p:cTn>
                                        <p:tgtEl>
                                          <p:spTgt spid="10"/>
                                        </p:tgtEl>
                                        <p:attrNameLst>
                                          <p:attrName>style.visibility</p:attrName>
                                        </p:attrNameLst>
                                      </p:cBhvr>
                                      <p:to>
                                        <p:strVal val="visible"/>
                                      </p:to>
                                    </p:set>
                                    <p:anim calcmode="lin" valueType="num">
                                      <p:cBhvr additive="base">
                                        <p:cTn id="75" dur="2000" fill="hold"/>
                                        <p:tgtEl>
                                          <p:spTgt spid="10"/>
                                        </p:tgtEl>
                                        <p:attrNameLst>
                                          <p:attrName>ppt_x</p:attrName>
                                        </p:attrNameLst>
                                      </p:cBhvr>
                                      <p:tavLst>
                                        <p:tav tm="0">
                                          <p:val>
                                            <p:strVal val="0-#ppt_w/2"/>
                                          </p:val>
                                        </p:tav>
                                        <p:tav tm="100000">
                                          <p:val>
                                            <p:strVal val="#ppt_x"/>
                                          </p:val>
                                        </p:tav>
                                      </p:tavLst>
                                    </p:anim>
                                    <p:anim calcmode="lin" valueType="num">
                                      <p:cBhvr additive="base">
                                        <p:cTn id="76" dur="2000" fill="hold"/>
                                        <p:tgtEl>
                                          <p:spTgt spid="10"/>
                                        </p:tgtEl>
                                        <p:attrNameLst>
                                          <p:attrName>ppt_y</p:attrName>
                                        </p:attrNameLst>
                                      </p:cBhvr>
                                      <p:tavLst>
                                        <p:tav tm="0">
                                          <p:val>
                                            <p:strVal val="1+#ppt_h/2"/>
                                          </p:val>
                                        </p:tav>
                                        <p:tav tm="100000">
                                          <p:val>
                                            <p:strVal val="#ppt_y"/>
                                          </p:val>
                                        </p:tav>
                                      </p:tavLst>
                                    </p:anim>
                                  </p:childTnLst>
                                </p:cTn>
                              </p:par>
                              <p:par>
                                <p:cTn id="77" presetID="2" presetClass="entr" presetSubtype="12" fill="hold" grpId="0" nodeType="withEffect">
                                  <p:stCondLst>
                                    <p:cond delay="0"/>
                                  </p:stCondLst>
                                  <p:childTnLst>
                                    <p:set>
                                      <p:cBhvr>
                                        <p:cTn id="78" dur="1" fill="hold">
                                          <p:stCondLst>
                                            <p:cond delay="0"/>
                                          </p:stCondLst>
                                        </p:cTn>
                                        <p:tgtEl>
                                          <p:spTgt spid="11"/>
                                        </p:tgtEl>
                                        <p:attrNameLst>
                                          <p:attrName>style.visibility</p:attrName>
                                        </p:attrNameLst>
                                      </p:cBhvr>
                                      <p:to>
                                        <p:strVal val="visible"/>
                                      </p:to>
                                    </p:set>
                                    <p:anim calcmode="lin" valueType="num">
                                      <p:cBhvr additive="base">
                                        <p:cTn id="79" dur="2000" fill="hold"/>
                                        <p:tgtEl>
                                          <p:spTgt spid="11"/>
                                        </p:tgtEl>
                                        <p:attrNameLst>
                                          <p:attrName>ppt_x</p:attrName>
                                        </p:attrNameLst>
                                      </p:cBhvr>
                                      <p:tavLst>
                                        <p:tav tm="0">
                                          <p:val>
                                            <p:strVal val="0-#ppt_w/2"/>
                                          </p:val>
                                        </p:tav>
                                        <p:tav tm="100000">
                                          <p:val>
                                            <p:strVal val="#ppt_x"/>
                                          </p:val>
                                        </p:tav>
                                      </p:tavLst>
                                    </p:anim>
                                    <p:anim calcmode="lin" valueType="num">
                                      <p:cBhvr additive="base">
                                        <p:cTn id="80" dur="2000" fill="hold"/>
                                        <p:tgtEl>
                                          <p:spTgt spid="11"/>
                                        </p:tgtEl>
                                        <p:attrNameLst>
                                          <p:attrName>ppt_y</p:attrName>
                                        </p:attrNameLst>
                                      </p:cBhvr>
                                      <p:tavLst>
                                        <p:tav tm="0">
                                          <p:val>
                                            <p:strVal val="1+#ppt_h/2"/>
                                          </p:val>
                                        </p:tav>
                                        <p:tav tm="100000">
                                          <p:val>
                                            <p:strVal val="#ppt_y"/>
                                          </p:val>
                                        </p:tav>
                                      </p:tavLst>
                                    </p:anim>
                                  </p:childTnLst>
                                </p:cTn>
                              </p:par>
                              <p:par>
                                <p:cTn id="81" presetID="2" presetClass="entr" presetSubtype="12" fill="hold" grpId="0" nodeType="withEffect">
                                  <p:stCondLst>
                                    <p:cond delay="0"/>
                                  </p:stCondLst>
                                  <p:childTnLst>
                                    <p:set>
                                      <p:cBhvr>
                                        <p:cTn id="82" dur="1" fill="hold">
                                          <p:stCondLst>
                                            <p:cond delay="0"/>
                                          </p:stCondLst>
                                        </p:cTn>
                                        <p:tgtEl>
                                          <p:spTgt spid="13"/>
                                        </p:tgtEl>
                                        <p:attrNameLst>
                                          <p:attrName>style.visibility</p:attrName>
                                        </p:attrNameLst>
                                      </p:cBhvr>
                                      <p:to>
                                        <p:strVal val="visible"/>
                                      </p:to>
                                    </p:set>
                                    <p:anim calcmode="lin" valueType="num">
                                      <p:cBhvr additive="base">
                                        <p:cTn id="83" dur="2000" fill="hold"/>
                                        <p:tgtEl>
                                          <p:spTgt spid="13"/>
                                        </p:tgtEl>
                                        <p:attrNameLst>
                                          <p:attrName>ppt_x</p:attrName>
                                        </p:attrNameLst>
                                      </p:cBhvr>
                                      <p:tavLst>
                                        <p:tav tm="0">
                                          <p:val>
                                            <p:strVal val="0-#ppt_w/2"/>
                                          </p:val>
                                        </p:tav>
                                        <p:tav tm="100000">
                                          <p:val>
                                            <p:strVal val="#ppt_x"/>
                                          </p:val>
                                        </p:tav>
                                      </p:tavLst>
                                    </p:anim>
                                    <p:anim calcmode="lin" valueType="num">
                                      <p:cBhvr additive="base">
                                        <p:cTn id="84" dur="2000" fill="hold"/>
                                        <p:tgtEl>
                                          <p:spTgt spid="13"/>
                                        </p:tgtEl>
                                        <p:attrNameLst>
                                          <p:attrName>ppt_y</p:attrName>
                                        </p:attrNameLst>
                                      </p:cBhvr>
                                      <p:tavLst>
                                        <p:tav tm="0">
                                          <p:val>
                                            <p:strVal val="1+#ppt_h/2"/>
                                          </p:val>
                                        </p:tav>
                                        <p:tav tm="100000">
                                          <p:val>
                                            <p:strVal val="#ppt_y"/>
                                          </p:val>
                                        </p:tav>
                                      </p:tavLst>
                                    </p:anim>
                                  </p:childTnLst>
                                </p:cTn>
                              </p:par>
                              <p:par>
                                <p:cTn id="85" presetID="2" presetClass="entr" presetSubtype="12"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additive="base">
                                        <p:cTn id="87" dur="2000" fill="hold"/>
                                        <p:tgtEl>
                                          <p:spTgt spid="16"/>
                                        </p:tgtEl>
                                        <p:attrNameLst>
                                          <p:attrName>ppt_x</p:attrName>
                                        </p:attrNameLst>
                                      </p:cBhvr>
                                      <p:tavLst>
                                        <p:tav tm="0">
                                          <p:val>
                                            <p:strVal val="0-#ppt_w/2"/>
                                          </p:val>
                                        </p:tav>
                                        <p:tav tm="100000">
                                          <p:val>
                                            <p:strVal val="#ppt_x"/>
                                          </p:val>
                                        </p:tav>
                                      </p:tavLst>
                                    </p:anim>
                                    <p:anim calcmode="lin" valueType="num">
                                      <p:cBhvr additive="base">
                                        <p:cTn id="88" dur="2000" fill="hold"/>
                                        <p:tgtEl>
                                          <p:spTgt spid="16"/>
                                        </p:tgtEl>
                                        <p:attrNameLst>
                                          <p:attrName>ppt_y</p:attrName>
                                        </p:attrNameLst>
                                      </p:cBhvr>
                                      <p:tavLst>
                                        <p:tav tm="0">
                                          <p:val>
                                            <p:strVal val="1+#ppt_h/2"/>
                                          </p:val>
                                        </p:tav>
                                        <p:tav tm="100000">
                                          <p:val>
                                            <p:strVal val="#ppt_y"/>
                                          </p:val>
                                        </p:tav>
                                      </p:tavLst>
                                    </p:anim>
                                  </p:childTnLst>
                                </p:cTn>
                              </p:par>
                              <p:par>
                                <p:cTn id="89" presetID="2" presetClass="entr" presetSubtype="12" fill="hold" grpId="0" nodeType="withEffect">
                                  <p:stCondLst>
                                    <p:cond delay="0"/>
                                  </p:stCondLst>
                                  <p:childTnLst>
                                    <p:set>
                                      <p:cBhvr>
                                        <p:cTn id="90" dur="1" fill="hold">
                                          <p:stCondLst>
                                            <p:cond delay="0"/>
                                          </p:stCondLst>
                                        </p:cTn>
                                        <p:tgtEl>
                                          <p:spTgt spid="17"/>
                                        </p:tgtEl>
                                        <p:attrNameLst>
                                          <p:attrName>style.visibility</p:attrName>
                                        </p:attrNameLst>
                                      </p:cBhvr>
                                      <p:to>
                                        <p:strVal val="visible"/>
                                      </p:to>
                                    </p:set>
                                    <p:anim calcmode="lin" valueType="num">
                                      <p:cBhvr additive="base">
                                        <p:cTn id="91" dur="2000" fill="hold"/>
                                        <p:tgtEl>
                                          <p:spTgt spid="17"/>
                                        </p:tgtEl>
                                        <p:attrNameLst>
                                          <p:attrName>ppt_x</p:attrName>
                                        </p:attrNameLst>
                                      </p:cBhvr>
                                      <p:tavLst>
                                        <p:tav tm="0">
                                          <p:val>
                                            <p:strVal val="0-#ppt_w/2"/>
                                          </p:val>
                                        </p:tav>
                                        <p:tav tm="100000">
                                          <p:val>
                                            <p:strVal val="#ppt_x"/>
                                          </p:val>
                                        </p:tav>
                                      </p:tavLst>
                                    </p:anim>
                                    <p:anim calcmode="lin" valueType="num">
                                      <p:cBhvr additive="base">
                                        <p:cTn id="92" dur="2000" fill="hold"/>
                                        <p:tgtEl>
                                          <p:spTgt spid="17"/>
                                        </p:tgtEl>
                                        <p:attrNameLst>
                                          <p:attrName>ppt_y</p:attrName>
                                        </p:attrNameLst>
                                      </p:cBhvr>
                                      <p:tavLst>
                                        <p:tav tm="0">
                                          <p:val>
                                            <p:strVal val="1+#ppt_h/2"/>
                                          </p:val>
                                        </p:tav>
                                        <p:tav tm="100000">
                                          <p:val>
                                            <p:strVal val="#ppt_y"/>
                                          </p:val>
                                        </p:tav>
                                      </p:tavLst>
                                    </p:anim>
                                  </p:childTnLst>
                                </p:cTn>
                              </p:par>
                              <p:par>
                                <p:cTn id="93" presetID="2" presetClass="entr" presetSubtype="12" fill="hold" grpId="0" nodeType="withEffect">
                                  <p:stCondLst>
                                    <p:cond delay="0"/>
                                  </p:stCondLst>
                                  <p:childTnLst>
                                    <p:set>
                                      <p:cBhvr>
                                        <p:cTn id="94" dur="1" fill="hold">
                                          <p:stCondLst>
                                            <p:cond delay="0"/>
                                          </p:stCondLst>
                                        </p:cTn>
                                        <p:tgtEl>
                                          <p:spTgt spid="19"/>
                                        </p:tgtEl>
                                        <p:attrNameLst>
                                          <p:attrName>style.visibility</p:attrName>
                                        </p:attrNameLst>
                                      </p:cBhvr>
                                      <p:to>
                                        <p:strVal val="visible"/>
                                      </p:to>
                                    </p:set>
                                    <p:anim calcmode="lin" valueType="num">
                                      <p:cBhvr additive="base">
                                        <p:cTn id="95" dur="2000" fill="hold"/>
                                        <p:tgtEl>
                                          <p:spTgt spid="19"/>
                                        </p:tgtEl>
                                        <p:attrNameLst>
                                          <p:attrName>ppt_x</p:attrName>
                                        </p:attrNameLst>
                                      </p:cBhvr>
                                      <p:tavLst>
                                        <p:tav tm="0">
                                          <p:val>
                                            <p:strVal val="0-#ppt_w/2"/>
                                          </p:val>
                                        </p:tav>
                                        <p:tav tm="100000">
                                          <p:val>
                                            <p:strVal val="#ppt_x"/>
                                          </p:val>
                                        </p:tav>
                                      </p:tavLst>
                                    </p:anim>
                                    <p:anim calcmode="lin" valueType="num">
                                      <p:cBhvr additive="base">
                                        <p:cTn id="96" dur="2000" fill="hold"/>
                                        <p:tgtEl>
                                          <p:spTgt spid="19"/>
                                        </p:tgtEl>
                                        <p:attrNameLst>
                                          <p:attrName>ppt_y</p:attrName>
                                        </p:attrNameLst>
                                      </p:cBhvr>
                                      <p:tavLst>
                                        <p:tav tm="0">
                                          <p:val>
                                            <p:strVal val="1+#ppt_h/2"/>
                                          </p:val>
                                        </p:tav>
                                        <p:tav tm="100000">
                                          <p:val>
                                            <p:strVal val="#ppt_y"/>
                                          </p:val>
                                        </p:tav>
                                      </p:tavLst>
                                    </p:anim>
                                  </p:childTnLst>
                                </p:cTn>
                              </p:par>
                              <p:par>
                                <p:cTn id="97" presetID="2" presetClass="entr" presetSubtype="6" fill="hold" grpId="0" nodeType="withEffect">
                                  <p:stCondLst>
                                    <p:cond delay="0"/>
                                  </p:stCondLst>
                                  <p:childTnLst>
                                    <p:set>
                                      <p:cBhvr>
                                        <p:cTn id="98" dur="1" fill="hold">
                                          <p:stCondLst>
                                            <p:cond delay="0"/>
                                          </p:stCondLst>
                                        </p:cTn>
                                        <p:tgtEl>
                                          <p:spTgt spid="3"/>
                                        </p:tgtEl>
                                        <p:attrNameLst>
                                          <p:attrName>style.visibility</p:attrName>
                                        </p:attrNameLst>
                                      </p:cBhvr>
                                      <p:to>
                                        <p:strVal val="visible"/>
                                      </p:to>
                                    </p:set>
                                    <p:anim calcmode="lin" valueType="num">
                                      <p:cBhvr additive="base">
                                        <p:cTn id="99" dur="2000" fill="hold"/>
                                        <p:tgtEl>
                                          <p:spTgt spid="3"/>
                                        </p:tgtEl>
                                        <p:attrNameLst>
                                          <p:attrName>ppt_x</p:attrName>
                                        </p:attrNameLst>
                                      </p:cBhvr>
                                      <p:tavLst>
                                        <p:tav tm="0">
                                          <p:val>
                                            <p:strVal val="1+#ppt_w/2"/>
                                          </p:val>
                                        </p:tav>
                                        <p:tav tm="100000">
                                          <p:val>
                                            <p:strVal val="#ppt_x"/>
                                          </p:val>
                                        </p:tav>
                                      </p:tavLst>
                                    </p:anim>
                                    <p:anim calcmode="lin" valueType="num">
                                      <p:cBhvr additive="base">
                                        <p:cTn id="100" dur="2000" fill="hold"/>
                                        <p:tgtEl>
                                          <p:spTgt spid="3"/>
                                        </p:tgtEl>
                                        <p:attrNameLst>
                                          <p:attrName>ppt_y</p:attrName>
                                        </p:attrNameLst>
                                      </p:cBhvr>
                                      <p:tavLst>
                                        <p:tav tm="0">
                                          <p:val>
                                            <p:strVal val="1+#ppt_h/2"/>
                                          </p:val>
                                        </p:tav>
                                        <p:tav tm="100000">
                                          <p:val>
                                            <p:strVal val="#ppt_y"/>
                                          </p:val>
                                        </p:tav>
                                      </p:tavLst>
                                    </p:anim>
                                  </p:childTnLst>
                                </p:cTn>
                              </p:par>
                              <p:par>
                                <p:cTn id="101" presetID="2" presetClass="entr" presetSubtype="6" fill="hold" grpId="0" nodeType="withEffect">
                                  <p:stCondLst>
                                    <p:cond delay="0"/>
                                  </p:stCondLst>
                                  <p:childTnLst>
                                    <p:set>
                                      <p:cBhvr>
                                        <p:cTn id="102" dur="1" fill="hold">
                                          <p:stCondLst>
                                            <p:cond delay="0"/>
                                          </p:stCondLst>
                                        </p:cTn>
                                        <p:tgtEl>
                                          <p:spTgt spid="6"/>
                                        </p:tgtEl>
                                        <p:attrNameLst>
                                          <p:attrName>style.visibility</p:attrName>
                                        </p:attrNameLst>
                                      </p:cBhvr>
                                      <p:to>
                                        <p:strVal val="visible"/>
                                      </p:to>
                                    </p:set>
                                    <p:anim calcmode="lin" valueType="num">
                                      <p:cBhvr additive="base">
                                        <p:cTn id="103" dur="2000" fill="hold"/>
                                        <p:tgtEl>
                                          <p:spTgt spid="6"/>
                                        </p:tgtEl>
                                        <p:attrNameLst>
                                          <p:attrName>ppt_x</p:attrName>
                                        </p:attrNameLst>
                                      </p:cBhvr>
                                      <p:tavLst>
                                        <p:tav tm="0">
                                          <p:val>
                                            <p:strVal val="1+#ppt_w/2"/>
                                          </p:val>
                                        </p:tav>
                                        <p:tav tm="100000">
                                          <p:val>
                                            <p:strVal val="#ppt_x"/>
                                          </p:val>
                                        </p:tav>
                                      </p:tavLst>
                                    </p:anim>
                                    <p:anim calcmode="lin" valueType="num">
                                      <p:cBhvr additive="base">
                                        <p:cTn id="104" dur="2000" fill="hold"/>
                                        <p:tgtEl>
                                          <p:spTgt spid="6"/>
                                        </p:tgtEl>
                                        <p:attrNameLst>
                                          <p:attrName>ppt_y</p:attrName>
                                        </p:attrNameLst>
                                      </p:cBhvr>
                                      <p:tavLst>
                                        <p:tav tm="0">
                                          <p:val>
                                            <p:strVal val="1+#ppt_h/2"/>
                                          </p:val>
                                        </p:tav>
                                        <p:tav tm="100000">
                                          <p:val>
                                            <p:strVal val="#ppt_y"/>
                                          </p:val>
                                        </p:tav>
                                      </p:tavLst>
                                    </p:anim>
                                  </p:childTnLst>
                                </p:cTn>
                              </p:par>
                              <p:par>
                                <p:cTn id="105" presetID="2" presetClass="entr" presetSubtype="6" fill="hold" grpId="0" nodeType="withEffect">
                                  <p:stCondLst>
                                    <p:cond delay="0"/>
                                  </p:stCondLst>
                                  <p:childTnLst>
                                    <p:set>
                                      <p:cBhvr>
                                        <p:cTn id="106" dur="1" fill="hold">
                                          <p:stCondLst>
                                            <p:cond delay="0"/>
                                          </p:stCondLst>
                                        </p:cTn>
                                        <p:tgtEl>
                                          <p:spTgt spid="8"/>
                                        </p:tgtEl>
                                        <p:attrNameLst>
                                          <p:attrName>style.visibility</p:attrName>
                                        </p:attrNameLst>
                                      </p:cBhvr>
                                      <p:to>
                                        <p:strVal val="visible"/>
                                      </p:to>
                                    </p:set>
                                    <p:anim calcmode="lin" valueType="num">
                                      <p:cBhvr additive="base">
                                        <p:cTn id="107" dur="2000" fill="hold"/>
                                        <p:tgtEl>
                                          <p:spTgt spid="8"/>
                                        </p:tgtEl>
                                        <p:attrNameLst>
                                          <p:attrName>ppt_x</p:attrName>
                                        </p:attrNameLst>
                                      </p:cBhvr>
                                      <p:tavLst>
                                        <p:tav tm="0">
                                          <p:val>
                                            <p:strVal val="1+#ppt_w/2"/>
                                          </p:val>
                                        </p:tav>
                                        <p:tav tm="100000">
                                          <p:val>
                                            <p:strVal val="#ppt_x"/>
                                          </p:val>
                                        </p:tav>
                                      </p:tavLst>
                                    </p:anim>
                                    <p:anim calcmode="lin" valueType="num">
                                      <p:cBhvr additive="base">
                                        <p:cTn id="108" dur="2000" fill="hold"/>
                                        <p:tgtEl>
                                          <p:spTgt spid="8"/>
                                        </p:tgtEl>
                                        <p:attrNameLst>
                                          <p:attrName>ppt_y</p:attrName>
                                        </p:attrNameLst>
                                      </p:cBhvr>
                                      <p:tavLst>
                                        <p:tav tm="0">
                                          <p:val>
                                            <p:strVal val="1+#ppt_h/2"/>
                                          </p:val>
                                        </p:tav>
                                        <p:tav tm="100000">
                                          <p:val>
                                            <p:strVal val="#ppt_y"/>
                                          </p:val>
                                        </p:tav>
                                      </p:tavLst>
                                    </p:anim>
                                  </p:childTnLst>
                                </p:cTn>
                              </p:par>
                              <p:par>
                                <p:cTn id="109" presetID="2" presetClass="entr" presetSubtype="6" fill="hold" grpId="0" nodeType="withEffect">
                                  <p:stCondLst>
                                    <p:cond delay="0"/>
                                  </p:stCondLst>
                                  <p:childTnLst>
                                    <p:set>
                                      <p:cBhvr>
                                        <p:cTn id="110" dur="1" fill="hold">
                                          <p:stCondLst>
                                            <p:cond delay="0"/>
                                          </p:stCondLst>
                                        </p:cTn>
                                        <p:tgtEl>
                                          <p:spTgt spid="9"/>
                                        </p:tgtEl>
                                        <p:attrNameLst>
                                          <p:attrName>style.visibility</p:attrName>
                                        </p:attrNameLst>
                                      </p:cBhvr>
                                      <p:to>
                                        <p:strVal val="visible"/>
                                      </p:to>
                                    </p:set>
                                    <p:anim calcmode="lin" valueType="num">
                                      <p:cBhvr additive="base">
                                        <p:cTn id="111" dur="2000" fill="hold"/>
                                        <p:tgtEl>
                                          <p:spTgt spid="9"/>
                                        </p:tgtEl>
                                        <p:attrNameLst>
                                          <p:attrName>ppt_x</p:attrName>
                                        </p:attrNameLst>
                                      </p:cBhvr>
                                      <p:tavLst>
                                        <p:tav tm="0">
                                          <p:val>
                                            <p:strVal val="1+#ppt_w/2"/>
                                          </p:val>
                                        </p:tav>
                                        <p:tav tm="100000">
                                          <p:val>
                                            <p:strVal val="#ppt_x"/>
                                          </p:val>
                                        </p:tav>
                                      </p:tavLst>
                                    </p:anim>
                                    <p:anim calcmode="lin" valueType="num">
                                      <p:cBhvr additive="base">
                                        <p:cTn id="112" dur="2000" fill="hold"/>
                                        <p:tgtEl>
                                          <p:spTgt spid="9"/>
                                        </p:tgtEl>
                                        <p:attrNameLst>
                                          <p:attrName>ppt_y</p:attrName>
                                        </p:attrNameLst>
                                      </p:cBhvr>
                                      <p:tavLst>
                                        <p:tav tm="0">
                                          <p:val>
                                            <p:strVal val="1+#ppt_h/2"/>
                                          </p:val>
                                        </p:tav>
                                        <p:tav tm="100000">
                                          <p:val>
                                            <p:strVal val="#ppt_y"/>
                                          </p:val>
                                        </p:tav>
                                      </p:tavLst>
                                    </p:anim>
                                  </p:childTnLst>
                                </p:cTn>
                              </p:par>
                              <p:par>
                                <p:cTn id="113" presetID="2" presetClass="entr" presetSubtype="6" fill="hold" grpId="0" nodeType="withEffect">
                                  <p:stCondLst>
                                    <p:cond delay="0"/>
                                  </p:stCondLst>
                                  <p:childTnLst>
                                    <p:set>
                                      <p:cBhvr>
                                        <p:cTn id="114" dur="1" fill="hold">
                                          <p:stCondLst>
                                            <p:cond delay="0"/>
                                          </p:stCondLst>
                                        </p:cTn>
                                        <p:tgtEl>
                                          <p:spTgt spid="12"/>
                                        </p:tgtEl>
                                        <p:attrNameLst>
                                          <p:attrName>style.visibility</p:attrName>
                                        </p:attrNameLst>
                                      </p:cBhvr>
                                      <p:to>
                                        <p:strVal val="visible"/>
                                      </p:to>
                                    </p:set>
                                    <p:anim calcmode="lin" valueType="num">
                                      <p:cBhvr additive="base">
                                        <p:cTn id="115" dur="2000" fill="hold"/>
                                        <p:tgtEl>
                                          <p:spTgt spid="12"/>
                                        </p:tgtEl>
                                        <p:attrNameLst>
                                          <p:attrName>ppt_x</p:attrName>
                                        </p:attrNameLst>
                                      </p:cBhvr>
                                      <p:tavLst>
                                        <p:tav tm="0">
                                          <p:val>
                                            <p:strVal val="1+#ppt_w/2"/>
                                          </p:val>
                                        </p:tav>
                                        <p:tav tm="100000">
                                          <p:val>
                                            <p:strVal val="#ppt_x"/>
                                          </p:val>
                                        </p:tav>
                                      </p:tavLst>
                                    </p:anim>
                                    <p:anim calcmode="lin" valueType="num">
                                      <p:cBhvr additive="base">
                                        <p:cTn id="116" dur="2000" fill="hold"/>
                                        <p:tgtEl>
                                          <p:spTgt spid="12"/>
                                        </p:tgtEl>
                                        <p:attrNameLst>
                                          <p:attrName>ppt_y</p:attrName>
                                        </p:attrNameLst>
                                      </p:cBhvr>
                                      <p:tavLst>
                                        <p:tav tm="0">
                                          <p:val>
                                            <p:strVal val="1+#ppt_h/2"/>
                                          </p:val>
                                        </p:tav>
                                        <p:tav tm="100000">
                                          <p:val>
                                            <p:strVal val="#ppt_y"/>
                                          </p:val>
                                        </p:tav>
                                      </p:tavLst>
                                    </p:anim>
                                  </p:childTnLst>
                                </p:cTn>
                              </p:par>
                              <p:par>
                                <p:cTn id="117" presetID="2" presetClass="entr" presetSubtype="6" fill="hold" grpId="0" nodeType="withEffect">
                                  <p:stCondLst>
                                    <p:cond delay="0"/>
                                  </p:stCondLst>
                                  <p:childTnLst>
                                    <p:set>
                                      <p:cBhvr>
                                        <p:cTn id="118" dur="1" fill="hold">
                                          <p:stCondLst>
                                            <p:cond delay="0"/>
                                          </p:stCondLst>
                                        </p:cTn>
                                        <p:tgtEl>
                                          <p:spTgt spid="14"/>
                                        </p:tgtEl>
                                        <p:attrNameLst>
                                          <p:attrName>style.visibility</p:attrName>
                                        </p:attrNameLst>
                                      </p:cBhvr>
                                      <p:to>
                                        <p:strVal val="visible"/>
                                      </p:to>
                                    </p:set>
                                    <p:anim calcmode="lin" valueType="num">
                                      <p:cBhvr additive="base">
                                        <p:cTn id="119" dur="2000" fill="hold"/>
                                        <p:tgtEl>
                                          <p:spTgt spid="14"/>
                                        </p:tgtEl>
                                        <p:attrNameLst>
                                          <p:attrName>ppt_x</p:attrName>
                                        </p:attrNameLst>
                                      </p:cBhvr>
                                      <p:tavLst>
                                        <p:tav tm="0">
                                          <p:val>
                                            <p:strVal val="1+#ppt_w/2"/>
                                          </p:val>
                                        </p:tav>
                                        <p:tav tm="100000">
                                          <p:val>
                                            <p:strVal val="#ppt_x"/>
                                          </p:val>
                                        </p:tav>
                                      </p:tavLst>
                                    </p:anim>
                                    <p:anim calcmode="lin" valueType="num">
                                      <p:cBhvr additive="base">
                                        <p:cTn id="120" dur="2000" fill="hold"/>
                                        <p:tgtEl>
                                          <p:spTgt spid="14"/>
                                        </p:tgtEl>
                                        <p:attrNameLst>
                                          <p:attrName>ppt_y</p:attrName>
                                        </p:attrNameLst>
                                      </p:cBhvr>
                                      <p:tavLst>
                                        <p:tav tm="0">
                                          <p:val>
                                            <p:strVal val="1+#ppt_h/2"/>
                                          </p:val>
                                        </p:tav>
                                        <p:tav tm="100000">
                                          <p:val>
                                            <p:strVal val="#ppt_y"/>
                                          </p:val>
                                        </p:tav>
                                      </p:tavLst>
                                    </p:anim>
                                  </p:childTnLst>
                                </p:cTn>
                              </p:par>
                              <p:par>
                                <p:cTn id="121" presetID="2" presetClass="entr" presetSubtype="6" fill="hold" grpId="0" nodeType="withEffect">
                                  <p:stCondLst>
                                    <p:cond delay="0"/>
                                  </p:stCondLst>
                                  <p:childTnLst>
                                    <p:set>
                                      <p:cBhvr>
                                        <p:cTn id="122" dur="1" fill="hold">
                                          <p:stCondLst>
                                            <p:cond delay="0"/>
                                          </p:stCondLst>
                                        </p:cTn>
                                        <p:tgtEl>
                                          <p:spTgt spid="15"/>
                                        </p:tgtEl>
                                        <p:attrNameLst>
                                          <p:attrName>style.visibility</p:attrName>
                                        </p:attrNameLst>
                                      </p:cBhvr>
                                      <p:to>
                                        <p:strVal val="visible"/>
                                      </p:to>
                                    </p:set>
                                    <p:anim calcmode="lin" valueType="num">
                                      <p:cBhvr additive="base">
                                        <p:cTn id="123" dur="2000" fill="hold"/>
                                        <p:tgtEl>
                                          <p:spTgt spid="15"/>
                                        </p:tgtEl>
                                        <p:attrNameLst>
                                          <p:attrName>ppt_x</p:attrName>
                                        </p:attrNameLst>
                                      </p:cBhvr>
                                      <p:tavLst>
                                        <p:tav tm="0">
                                          <p:val>
                                            <p:strVal val="1+#ppt_w/2"/>
                                          </p:val>
                                        </p:tav>
                                        <p:tav tm="100000">
                                          <p:val>
                                            <p:strVal val="#ppt_x"/>
                                          </p:val>
                                        </p:tav>
                                      </p:tavLst>
                                    </p:anim>
                                    <p:anim calcmode="lin" valueType="num">
                                      <p:cBhvr additive="base">
                                        <p:cTn id="124" dur="2000" fill="hold"/>
                                        <p:tgtEl>
                                          <p:spTgt spid="15"/>
                                        </p:tgtEl>
                                        <p:attrNameLst>
                                          <p:attrName>ppt_y</p:attrName>
                                        </p:attrNameLst>
                                      </p:cBhvr>
                                      <p:tavLst>
                                        <p:tav tm="0">
                                          <p:val>
                                            <p:strVal val="1+#ppt_h/2"/>
                                          </p:val>
                                        </p:tav>
                                        <p:tav tm="100000">
                                          <p:val>
                                            <p:strVal val="#ppt_y"/>
                                          </p:val>
                                        </p:tav>
                                      </p:tavLst>
                                    </p:anim>
                                  </p:childTnLst>
                                </p:cTn>
                              </p:par>
                              <p:par>
                                <p:cTn id="125" presetID="2" presetClass="entr" presetSubtype="6" fill="hold" grpId="0" nodeType="withEffect">
                                  <p:stCondLst>
                                    <p:cond delay="0"/>
                                  </p:stCondLst>
                                  <p:childTnLst>
                                    <p:set>
                                      <p:cBhvr>
                                        <p:cTn id="126" dur="1" fill="hold">
                                          <p:stCondLst>
                                            <p:cond delay="0"/>
                                          </p:stCondLst>
                                        </p:cTn>
                                        <p:tgtEl>
                                          <p:spTgt spid="18"/>
                                        </p:tgtEl>
                                        <p:attrNameLst>
                                          <p:attrName>style.visibility</p:attrName>
                                        </p:attrNameLst>
                                      </p:cBhvr>
                                      <p:to>
                                        <p:strVal val="visible"/>
                                      </p:to>
                                    </p:set>
                                    <p:anim calcmode="lin" valueType="num">
                                      <p:cBhvr additive="base">
                                        <p:cTn id="127" dur="2000" fill="hold"/>
                                        <p:tgtEl>
                                          <p:spTgt spid="18"/>
                                        </p:tgtEl>
                                        <p:attrNameLst>
                                          <p:attrName>ppt_x</p:attrName>
                                        </p:attrNameLst>
                                      </p:cBhvr>
                                      <p:tavLst>
                                        <p:tav tm="0">
                                          <p:val>
                                            <p:strVal val="1+#ppt_w/2"/>
                                          </p:val>
                                        </p:tav>
                                        <p:tav tm="100000">
                                          <p:val>
                                            <p:strVal val="#ppt_x"/>
                                          </p:val>
                                        </p:tav>
                                      </p:tavLst>
                                    </p:anim>
                                    <p:anim calcmode="lin" valueType="num">
                                      <p:cBhvr additive="base">
                                        <p:cTn id="128" dur="2000" fill="hold"/>
                                        <p:tgtEl>
                                          <p:spTgt spid="18"/>
                                        </p:tgtEl>
                                        <p:attrNameLst>
                                          <p:attrName>ppt_y</p:attrName>
                                        </p:attrNameLst>
                                      </p:cBhvr>
                                      <p:tavLst>
                                        <p:tav tm="0">
                                          <p:val>
                                            <p:strVal val="1+#ppt_h/2"/>
                                          </p:val>
                                        </p:tav>
                                        <p:tav tm="100000">
                                          <p:val>
                                            <p:strVal val="#ppt_y"/>
                                          </p:val>
                                        </p:tav>
                                      </p:tavLst>
                                    </p:anim>
                                  </p:childTnLst>
                                </p:cTn>
                              </p:par>
                              <p:par>
                                <p:cTn id="129" presetID="2" presetClass="entr" presetSubtype="6" fill="hold" grpId="0" nodeType="withEffect">
                                  <p:stCondLst>
                                    <p:cond delay="0"/>
                                  </p:stCondLst>
                                  <p:childTnLst>
                                    <p:set>
                                      <p:cBhvr>
                                        <p:cTn id="130" dur="1" fill="hold">
                                          <p:stCondLst>
                                            <p:cond delay="0"/>
                                          </p:stCondLst>
                                        </p:cTn>
                                        <p:tgtEl>
                                          <p:spTgt spid="20"/>
                                        </p:tgtEl>
                                        <p:attrNameLst>
                                          <p:attrName>style.visibility</p:attrName>
                                        </p:attrNameLst>
                                      </p:cBhvr>
                                      <p:to>
                                        <p:strVal val="visible"/>
                                      </p:to>
                                    </p:set>
                                    <p:anim calcmode="lin" valueType="num">
                                      <p:cBhvr additive="base">
                                        <p:cTn id="131" dur="2000" fill="hold"/>
                                        <p:tgtEl>
                                          <p:spTgt spid="20"/>
                                        </p:tgtEl>
                                        <p:attrNameLst>
                                          <p:attrName>ppt_x</p:attrName>
                                        </p:attrNameLst>
                                      </p:cBhvr>
                                      <p:tavLst>
                                        <p:tav tm="0">
                                          <p:val>
                                            <p:strVal val="1+#ppt_w/2"/>
                                          </p:val>
                                        </p:tav>
                                        <p:tav tm="100000">
                                          <p:val>
                                            <p:strVal val="#ppt_x"/>
                                          </p:val>
                                        </p:tav>
                                      </p:tavLst>
                                    </p:anim>
                                    <p:anim calcmode="lin" valueType="num">
                                      <p:cBhvr additive="base">
                                        <p:cTn id="132" dur="2000" fill="hold"/>
                                        <p:tgtEl>
                                          <p:spTgt spid="20"/>
                                        </p:tgtEl>
                                        <p:attrNameLst>
                                          <p:attrName>ppt_y</p:attrName>
                                        </p:attrNameLst>
                                      </p:cBhvr>
                                      <p:tavLst>
                                        <p:tav tm="0">
                                          <p:val>
                                            <p:strVal val="1+#ppt_h/2"/>
                                          </p:val>
                                        </p:tav>
                                        <p:tav tm="100000">
                                          <p:val>
                                            <p:strVal val="#ppt_y"/>
                                          </p:val>
                                        </p:tav>
                                      </p:tavLst>
                                    </p:anim>
                                  </p:childTnLst>
                                </p:cTn>
                              </p:par>
                              <p:par>
                                <p:cTn id="133" presetID="8" presetClass="emph" presetSubtype="0" fill="hold" grpId="1" nodeType="withEffect">
                                  <p:stCondLst>
                                    <p:cond delay="0"/>
                                  </p:stCondLst>
                                  <p:childTnLst>
                                    <p:animRot by="-21600000">
                                      <p:cBhvr>
                                        <p:cTn id="134" dur="2000" fill="hold"/>
                                        <p:tgtEl>
                                          <p:spTgt spid="3"/>
                                        </p:tgtEl>
                                        <p:attrNameLst>
                                          <p:attrName>r</p:attrName>
                                        </p:attrNameLst>
                                      </p:cBhvr>
                                    </p:animRot>
                                  </p:childTnLst>
                                </p:cTn>
                              </p:par>
                              <p:par>
                                <p:cTn id="135" presetID="8" presetClass="emph" presetSubtype="0" fill="hold" grpId="1" nodeType="withEffect">
                                  <p:stCondLst>
                                    <p:cond delay="0"/>
                                  </p:stCondLst>
                                  <p:childTnLst>
                                    <p:animRot by="-21600000">
                                      <p:cBhvr>
                                        <p:cTn id="136" dur="2000" fill="hold"/>
                                        <p:tgtEl>
                                          <p:spTgt spid="6"/>
                                        </p:tgtEl>
                                        <p:attrNameLst>
                                          <p:attrName>r</p:attrName>
                                        </p:attrNameLst>
                                      </p:cBhvr>
                                    </p:animRot>
                                  </p:childTnLst>
                                </p:cTn>
                              </p:par>
                              <p:par>
                                <p:cTn id="137" presetID="8" presetClass="emph" presetSubtype="0" fill="hold" grpId="1" nodeType="withEffect">
                                  <p:stCondLst>
                                    <p:cond delay="0"/>
                                  </p:stCondLst>
                                  <p:childTnLst>
                                    <p:animRot by="-21600000">
                                      <p:cBhvr>
                                        <p:cTn id="138" dur="2000" fill="hold"/>
                                        <p:tgtEl>
                                          <p:spTgt spid="8"/>
                                        </p:tgtEl>
                                        <p:attrNameLst>
                                          <p:attrName>r</p:attrName>
                                        </p:attrNameLst>
                                      </p:cBhvr>
                                    </p:animRot>
                                  </p:childTnLst>
                                </p:cTn>
                              </p:par>
                              <p:par>
                                <p:cTn id="139" presetID="8" presetClass="emph" presetSubtype="0" fill="hold" grpId="1" nodeType="withEffect">
                                  <p:stCondLst>
                                    <p:cond delay="0"/>
                                  </p:stCondLst>
                                  <p:childTnLst>
                                    <p:animRot by="-21600000">
                                      <p:cBhvr>
                                        <p:cTn id="140" dur="2000" fill="hold"/>
                                        <p:tgtEl>
                                          <p:spTgt spid="9"/>
                                        </p:tgtEl>
                                        <p:attrNameLst>
                                          <p:attrName>r</p:attrName>
                                        </p:attrNameLst>
                                      </p:cBhvr>
                                    </p:animRot>
                                  </p:childTnLst>
                                </p:cTn>
                              </p:par>
                              <p:par>
                                <p:cTn id="141" presetID="8" presetClass="emph" presetSubtype="0" fill="hold" grpId="1" nodeType="withEffect">
                                  <p:stCondLst>
                                    <p:cond delay="0"/>
                                  </p:stCondLst>
                                  <p:childTnLst>
                                    <p:animRot by="-21600000">
                                      <p:cBhvr>
                                        <p:cTn id="142" dur="2000" fill="hold"/>
                                        <p:tgtEl>
                                          <p:spTgt spid="12"/>
                                        </p:tgtEl>
                                        <p:attrNameLst>
                                          <p:attrName>r</p:attrName>
                                        </p:attrNameLst>
                                      </p:cBhvr>
                                    </p:animRot>
                                  </p:childTnLst>
                                </p:cTn>
                              </p:par>
                              <p:par>
                                <p:cTn id="143" presetID="8" presetClass="emph" presetSubtype="0" fill="hold" grpId="1" nodeType="withEffect">
                                  <p:stCondLst>
                                    <p:cond delay="0"/>
                                  </p:stCondLst>
                                  <p:childTnLst>
                                    <p:animRot by="-21600000">
                                      <p:cBhvr>
                                        <p:cTn id="144" dur="2000" fill="hold"/>
                                        <p:tgtEl>
                                          <p:spTgt spid="14"/>
                                        </p:tgtEl>
                                        <p:attrNameLst>
                                          <p:attrName>r</p:attrName>
                                        </p:attrNameLst>
                                      </p:cBhvr>
                                    </p:animRot>
                                  </p:childTnLst>
                                </p:cTn>
                              </p:par>
                              <p:par>
                                <p:cTn id="145" presetID="8" presetClass="emph" presetSubtype="0" fill="hold" grpId="1" nodeType="withEffect">
                                  <p:stCondLst>
                                    <p:cond delay="0"/>
                                  </p:stCondLst>
                                  <p:childTnLst>
                                    <p:animRot by="-21600000">
                                      <p:cBhvr>
                                        <p:cTn id="146" dur="2000" fill="hold"/>
                                        <p:tgtEl>
                                          <p:spTgt spid="15"/>
                                        </p:tgtEl>
                                        <p:attrNameLst>
                                          <p:attrName>r</p:attrName>
                                        </p:attrNameLst>
                                      </p:cBhvr>
                                    </p:animRot>
                                  </p:childTnLst>
                                </p:cTn>
                              </p:par>
                              <p:par>
                                <p:cTn id="147" presetID="8" presetClass="emph" presetSubtype="0" fill="hold" grpId="1" nodeType="withEffect">
                                  <p:stCondLst>
                                    <p:cond delay="0"/>
                                  </p:stCondLst>
                                  <p:childTnLst>
                                    <p:animRot by="-21600000">
                                      <p:cBhvr>
                                        <p:cTn id="148" dur="2000" fill="hold"/>
                                        <p:tgtEl>
                                          <p:spTgt spid="18"/>
                                        </p:tgtEl>
                                        <p:attrNameLst>
                                          <p:attrName>r</p:attrName>
                                        </p:attrNameLst>
                                      </p:cBhvr>
                                    </p:animRot>
                                  </p:childTnLst>
                                </p:cTn>
                              </p:par>
                              <p:par>
                                <p:cTn id="149" presetID="8" presetClass="emph" presetSubtype="0" fill="hold" grpId="1" nodeType="withEffect">
                                  <p:stCondLst>
                                    <p:cond delay="0"/>
                                  </p:stCondLst>
                                  <p:childTnLst>
                                    <p:animRot by="-21600000">
                                      <p:cBhvr>
                                        <p:cTn id="150" dur="2000" fill="hold"/>
                                        <p:tgtEl>
                                          <p:spTgt spid="20"/>
                                        </p:tgtEl>
                                        <p:attrNameLst>
                                          <p:attrName>r</p:attrName>
                                        </p:attrNameLst>
                                      </p:cBhvr>
                                    </p:animRot>
                                  </p:childTnLst>
                                </p:cTn>
                              </p:par>
                              <p:par>
                                <p:cTn id="151" presetID="8" presetClass="emph" presetSubtype="0" fill="hold" grpId="1" nodeType="withEffect">
                                  <p:stCondLst>
                                    <p:cond delay="0"/>
                                  </p:stCondLst>
                                  <p:childTnLst>
                                    <p:animRot by="21600000">
                                      <p:cBhvr>
                                        <p:cTn id="152" dur="2000" fill="hold"/>
                                        <p:tgtEl>
                                          <p:spTgt spid="4"/>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5"/>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7"/>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10"/>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11"/>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13"/>
                                        </p:tgtEl>
                                        <p:attrNameLst>
                                          <p:attrName>r</p:attrName>
                                        </p:attrNameLst>
                                      </p:cBhvr>
                                    </p:animRot>
                                  </p:childTnLst>
                                </p:cTn>
                              </p:par>
                              <p:par>
                                <p:cTn id="163" presetID="8" presetClass="emph" presetSubtype="0" fill="hold" grpId="1" nodeType="withEffect">
                                  <p:stCondLst>
                                    <p:cond delay="0"/>
                                  </p:stCondLst>
                                  <p:childTnLst>
                                    <p:animRot by="21600000">
                                      <p:cBhvr>
                                        <p:cTn id="164" dur="2000" fill="hold"/>
                                        <p:tgtEl>
                                          <p:spTgt spid="16"/>
                                        </p:tgtEl>
                                        <p:attrNameLst>
                                          <p:attrName>r</p:attrName>
                                        </p:attrNameLst>
                                      </p:cBhvr>
                                    </p:animRot>
                                  </p:childTnLst>
                                </p:cTn>
                              </p:par>
                              <p:par>
                                <p:cTn id="165" presetID="8" presetClass="emph" presetSubtype="0" fill="hold" grpId="1" nodeType="withEffect">
                                  <p:stCondLst>
                                    <p:cond delay="0"/>
                                  </p:stCondLst>
                                  <p:childTnLst>
                                    <p:animRot by="21600000">
                                      <p:cBhvr>
                                        <p:cTn id="166" dur="2000" fill="hold"/>
                                        <p:tgtEl>
                                          <p:spTgt spid="17"/>
                                        </p:tgtEl>
                                        <p:attrNameLst>
                                          <p:attrName>r</p:attrName>
                                        </p:attrNameLst>
                                      </p:cBhvr>
                                    </p:animRot>
                                  </p:childTnLst>
                                </p:cTn>
                              </p:par>
                              <p:par>
                                <p:cTn id="167" presetID="8" presetClass="emph" presetSubtype="0" fill="hold" grpId="1" nodeType="withEffect">
                                  <p:stCondLst>
                                    <p:cond delay="0"/>
                                  </p:stCondLst>
                                  <p:childTnLst>
                                    <p:animRot by="21600000">
                                      <p:cBhvr>
                                        <p:cTn id="168" dur="2000" fill="hold"/>
                                        <p:tgtEl>
                                          <p:spTgt spid="19"/>
                                        </p:tgtEl>
                                        <p:attrNameLst>
                                          <p:attrName>r</p:attrName>
                                        </p:attrNameLst>
                                      </p:cBhvr>
                                    </p:animRot>
                                  </p:childTnLst>
                                </p:cTn>
                              </p:par>
                            </p:childTnLst>
                          </p:cTn>
                        </p:par>
                        <p:par>
                          <p:cTn id="169" fill="hold">
                            <p:stCondLst>
                              <p:cond delay="2000"/>
                            </p:stCondLst>
                            <p:childTnLst>
                              <p:par>
                                <p:cTn id="170" presetID="2" presetClass="exit" presetSubtype="2" fill="hold" grpId="2" nodeType="afterEffect">
                                  <p:stCondLst>
                                    <p:cond delay="0"/>
                                  </p:stCondLst>
                                  <p:childTnLst>
                                    <p:anim calcmode="lin" valueType="num">
                                      <p:cBhvr additive="base">
                                        <p:cTn id="171" dur="2000"/>
                                        <p:tgtEl>
                                          <p:spTgt spid="4"/>
                                        </p:tgtEl>
                                        <p:attrNameLst>
                                          <p:attrName>ppt_x</p:attrName>
                                        </p:attrNameLst>
                                      </p:cBhvr>
                                      <p:tavLst>
                                        <p:tav tm="0">
                                          <p:val>
                                            <p:strVal val="ppt_x"/>
                                          </p:val>
                                        </p:tav>
                                        <p:tav tm="100000">
                                          <p:val>
                                            <p:strVal val="1+ppt_w/2"/>
                                          </p:val>
                                        </p:tav>
                                      </p:tavLst>
                                    </p:anim>
                                    <p:anim calcmode="lin" valueType="num">
                                      <p:cBhvr additive="base">
                                        <p:cTn id="172" dur="2000"/>
                                        <p:tgtEl>
                                          <p:spTgt spid="4"/>
                                        </p:tgtEl>
                                        <p:attrNameLst>
                                          <p:attrName>ppt_y</p:attrName>
                                        </p:attrNameLst>
                                      </p:cBhvr>
                                      <p:tavLst>
                                        <p:tav tm="0">
                                          <p:val>
                                            <p:strVal val="ppt_y"/>
                                          </p:val>
                                        </p:tav>
                                        <p:tav tm="100000">
                                          <p:val>
                                            <p:strVal val="ppt_y"/>
                                          </p:val>
                                        </p:tav>
                                      </p:tavLst>
                                    </p:anim>
                                    <p:set>
                                      <p:cBhvr>
                                        <p:cTn id="173" dur="1" fill="hold">
                                          <p:stCondLst>
                                            <p:cond delay="1999"/>
                                          </p:stCondLst>
                                        </p:cTn>
                                        <p:tgtEl>
                                          <p:spTgt spid="4"/>
                                        </p:tgtEl>
                                        <p:attrNameLst>
                                          <p:attrName>style.visibility</p:attrName>
                                        </p:attrNameLst>
                                      </p:cBhvr>
                                      <p:to>
                                        <p:strVal val="hidden"/>
                                      </p:to>
                                    </p:set>
                                  </p:childTnLst>
                                </p:cTn>
                              </p:par>
                              <p:par>
                                <p:cTn id="174" presetID="2" presetClass="exit" presetSubtype="2" fill="hold" grpId="2" nodeType="withEffect">
                                  <p:stCondLst>
                                    <p:cond delay="0"/>
                                  </p:stCondLst>
                                  <p:childTnLst>
                                    <p:anim calcmode="lin" valueType="num">
                                      <p:cBhvr additive="base">
                                        <p:cTn id="175" dur="2000"/>
                                        <p:tgtEl>
                                          <p:spTgt spid="5"/>
                                        </p:tgtEl>
                                        <p:attrNameLst>
                                          <p:attrName>ppt_x</p:attrName>
                                        </p:attrNameLst>
                                      </p:cBhvr>
                                      <p:tavLst>
                                        <p:tav tm="0">
                                          <p:val>
                                            <p:strVal val="ppt_x"/>
                                          </p:val>
                                        </p:tav>
                                        <p:tav tm="100000">
                                          <p:val>
                                            <p:strVal val="1+ppt_w/2"/>
                                          </p:val>
                                        </p:tav>
                                      </p:tavLst>
                                    </p:anim>
                                    <p:anim calcmode="lin" valueType="num">
                                      <p:cBhvr additive="base">
                                        <p:cTn id="176" dur="2000"/>
                                        <p:tgtEl>
                                          <p:spTgt spid="5"/>
                                        </p:tgtEl>
                                        <p:attrNameLst>
                                          <p:attrName>ppt_y</p:attrName>
                                        </p:attrNameLst>
                                      </p:cBhvr>
                                      <p:tavLst>
                                        <p:tav tm="0">
                                          <p:val>
                                            <p:strVal val="ppt_y"/>
                                          </p:val>
                                        </p:tav>
                                        <p:tav tm="100000">
                                          <p:val>
                                            <p:strVal val="ppt_y"/>
                                          </p:val>
                                        </p:tav>
                                      </p:tavLst>
                                    </p:anim>
                                    <p:set>
                                      <p:cBhvr>
                                        <p:cTn id="177" dur="1" fill="hold">
                                          <p:stCondLst>
                                            <p:cond delay="1999"/>
                                          </p:stCondLst>
                                        </p:cTn>
                                        <p:tgtEl>
                                          <p:spTgt spid="5"/>
                                        </p:tgtEl>
                                        <p:attrNameLst>
                                          <p:attrName>style.visibility</p:attrName>
                                        </p:attrNameLst>
                                      </p:cBhvr>
                                      <p:to>
                                        <p:strVal val="hidden"/>
                                      </p:to>
                                    </p:set>
                                  </p:childTnLst>
                                </p:cTn>
                              </p:par>
                              <p:par>
                                <p:cTn id="178" presetID="2" presetClass="exit" presetSubtype="2" fill="hold" grpId="2" nodeType="withEffect">
                                  <p:stCondLst>
                                    <p:cond delay="0"/>
                                  </p:stCondLst>
                                  <p:childTnLst>
                                    <p:anim calcmode="lin" valueType="num">
                                      <p:cBhvr additive="base">
                                        <p:cTn id="179" dur="2000"/>
                                        <p:tgtEl>
                                          <p:spTgt spid="7"/>
                                        </p:tgtEl>
                                        <p:attrNameLst>
                                          <p:attrName>ppt_x</p:attrName>
                                        </p:attrNameLst>
                                      </p:cBhvr>
                                      <p:tavLst>
                                        <p:tav tm="0">
                                          <p:val>
                                            <p:strVal val="ppt_x"/>
                                          </p:val>
                                        </p:tav>
                                        <p:tav tm="100000">
                                          <p:val>
                                            <p:strVal val="1+ppt_w/2"/>
                                          </p:val>
                                        </p:tav>
                                      </p:tavLst>
                                    </p:anim>
                                    <p:anim calcmode="lin" valueType="num">
                                      <p:cBhvr additive="base">
                                        <p:cTn id="180" dur="2000"/>
                                        <p:tgtEl>
                                          <p:spTgt spid="7"/>
                                        </p:tgtEl>
                                        <p:attrNameLst>
                                          <p:attrName>ppt_y</p:attrName>
                                        </p:attrNameLst>
                                      </p:cBhvr>
                                      <p:tavLst>
                                        <p:tav tm="0">
                                          <p:val>
                                            <p:strVal val="ppt_y"/>
                                          </p:val>
                                        </p:tav>
                                        <p:tav tm="100000">
                                          <p:val>
                                            <p:strVal val="ppt_y"/>
                                          </p:val>
                                        </p:tav>
                                      </p:tavLst>
                                    </p:anim>
                                    <p:set>
                                      <p:cBhvr>
                                        <p:cTn id="181" dur="1" fill="hold">
                                          <p:stCondLst>
                                            <p:cond delay="1999"/>
                                          </p:stCondLst>
                                        </p:cTn>
                                        <p:tgtEl>
                                          <p:spTgt spid="7"/>
                                        </p:tgtEl>
                                        <p:attrNameLst>
                                          <p:attrName>style.visibility</p:attrName>
                                        </p:attrNameLst>
                                      </p:cBhvr>
                                      <p:to>
                                        <p:strVal val="hidden"/>
                                      </p:to>
                                    </p:set>
                                  </p:childTnLst>
                                </p:cTn>
                              </p:par>
                              <p:par>
                                <p:cTn id="182" presetID="2" presetClass="exit" presetSubtype="2" fill="hold" grpId="2" nodeType="withEffect">
                                  <p:stCondLst>
                                    <p:cond delay="0"/>
                                  </p:stCondLst>
                                  <p:childTnLst>
                                    <p:anim calcmode="lin" valueType="num">
                                      <p:cBhvr additive="base">
                                        <p:cTn id="183" dur="2000"/>
                                        <p:tgtEl>
                                          <p:spTgt spid="10"/>
                                        </p:tgtEl>
                                        <p:attrNameLst>
                                          <p:attrName>ppt_x</p:attrName>
                                        </p:attrNameLst>
                                      </p:cBhvr>
                                      <p:tavLst>
                                        <p:tav tm="0">
                                          <p:val>
                                            <p:strVal val="ppt_x"/>
                                          </p:val>
                                        </p:tav>
                                        <p:tav tm="100000">
                                          <p:val>
                                            <p:strVal val="1+ppt_w/2"/>
                                          </p:val>
                                        </p:tav>
                                      </p:tavLst>
                                    </p:anim>
                                    <p:anim calcmode="lin" valueType="num">
                                      <p:cBhvr additive="base">
                                        <p:cTn id="184" dur="2000"/>
                                        <p:tgtEl>
                                          <p:spTgt spid="10"/>
                                        </p:tgtEl>
                                        <p:attrNameLst>
                                          <p:attrName>ppt_y</p:attrName>
                                        </p:attrNameLst>
                                      </p:cBhvr>
                                      <p:tavLst>
                                        <p:tav tm="0">
                                          <p:val>
                                            <p:strVal val="ppt_y"/>
                                          </p:val>
                                        </p:tav>
                                        <p:tav tm="100000">
                                          <p:val>
                                            <p:strVal val="ppt_y"/>
                                          </p:val>
                                        </p:tav>
                                      </p:tavLst>
                                    </p:anim>
                                    <p:set>
                                      <p:cBhvr>
                                        <p:cTn id="185" dur="1" fill="hold">
                                          <p:stCondLst>
                                            <p:cond delay="1999"/>
                                          </p:stCondLst>
                                        </p:cTn>
                                        <p:tgtEl>
                                          <p:spTgt spid="10"/>
                                        </p:tgtEl>
                                        <p:attrNameLst>
                                          <p:attrName>style.visibility</p:attrName>
                                        </p:attrNameLst>
                                      </p:cBhvr>
                                      <p:to>
                                        <p:strVal val="hidden"/>
                                      </p:to>
                                    </p:set>
                                  </p:childTnLst>
                                </p:cTn>
                              </p:par>
                              <p:par>
                                <p:cTn id="186" presetID="2" presetClass="exit" presetSubtype="2" fill="hold" grpId="2" nodeType="withEffect">
                                  <p:stCondLst>
                                    <p:cond delay="0"/>
                                  </p:stCondLst>
                                  <p:childTnLst>
                                    <p:anim calcmode="lin" valueType="num">
                                      <p:cBhvr additive="base">
                                        <p:cTn id="187" dur="2000"/>
                                        <p:tgtEl>
                                          <p:spTgt spid="11"/>
                                        </p:tgtEl>
                                        <p:attrNameLst>
                                          <p:attrName>ppt_x</p:attrName>
                                        </p:attrNameLst>
                                      </p:cBhvr>
                                      <p:tavLst>
                                        <p:tav tm="0">
                                          <p:val>
                                            <p:strVal val="ppt_x"/>
                                          </p:val>
                                        </p:tav>
                                        <p:tav tm="100000">
                                          <p:val>
                                            <p:strVal val="1+ppt_w/2"/>
                                          </p:val>
                                        </p:tav>
                                      </p:tavLst>
                                    </p:anim>
                                    <p:anim calcmode="lin" valueType="num">
                                      <p:cBhvr additive="base">
                                        <p:cTn id="188" dur="2000"/>
                                        <p:tgtEl>
                                          <p:spTgt spid="11"/>
                                        </p:tgtEl>
                                        <p:attrNameLst>
                                          <p:attrName>ppt_y</p:attrName>
                                        </p:attrNameLst>
                                      </p:cBhvr>
                                      <p:tavLst>
                                        <p:tav tm="0">
                                          <p:val>
                                            <p:strVal val="ppt_y"/>
                                          </p:val>
                                        </p:tav>
                                        <p:tav tm="100000">
                                          <p:val>
                                            <p:strVal val="ppt_y"/>
                                          </p:val>
                                        </p:tav>
                                      </p:tavLst>
                                    </p:anim>
                                    <p:set>
                                      <p:cBhvr>
                                        <p:cTn id="189" dur="1" fill="hold">
                                          <p:stCondLst>
                                            <p:cond delay="1999"/>
                                          </p:stCondLst>
                                        </p:cTn>
                                        <p:tgtEl>
                                          <p:spTgt spid="11"/>
                                        </p:tgtEl>
                                        <p:attrNameLst>
                                          <p:attrName>style.visibility</p:attrName>
                                        </p:attrNameLst>
                                      </p:cBhvr>
                                      <p:to>
                                        <p:strVal val="hidden"/>
                                      </p:to>
                                    </p:set>
                                  </p:childTnLst>
                                </p:cTn>
                              </p:par>
                              <p:par>
                                <p:cTn id="190" presetID="2" presetClass="exit" presetSubtype="2" fill="hold" grpId="2" nodeType="withEffect">
                                  <p:stCondLst>
                                    <p:cond delay="0"/>
                                  </p:stCondLst>
                                  <p:childTnLst>
                                    <p:anim calcmode="lin" valueType="num">
                                      <p:cBhvr additive="base">
                                        <p:cTn id="191" dur="2000"/>
                                        <p:tgtEl>
                                          <p:spTgt spid="13"/>
                                        </p:tgtEl>
                                        <p:attrNameLst>
                                          <p:attrName>ppt_x</p:attrName>
                                        </p:attrNameLst>
                                      </p:cBhvr>
                                      <p:tavLst>
                                        <p:tav tm="0">
                                          <p:val>
                                            <p:strVal val="ppt_x"/>
                                          </p:val>
                                        </p:tav>
                                        <p:tav tm="100000">
                                          <p:val>
                                            <p:strVal val="1+ppt_w/2"/>
                                          </p:val>
                                        </p:tav>
                                      </p:tavLst>
                                    </p:anim>
                                    <p:anim calcmode="lin" valueType="num">
                                      <p:cBhvr additive="base">
                                        <p:cTn id="192" dur="2000"/>
                                        <p:tgtEl>
                                          <p:spTgt spid="13"/>
                                        </p:tgtEl>
                                        <p:attrNameLst>
                                          <p:attrName>ppt_y</p:attrName>
                                        </p:attrNameLst>
                                      </p:cBhvr>
                                      <p:tavLst>
                                        <p:tav tm="0">
                                          <p:val>
                                            <p:strVal val="ppt_y"/>
                                          </p:val>
                                        </p:tav>
                                        <p:tav tm="100000">
                                          <p:val>
                                            <p:strVal val="ppt_y"/>
                                          </p:val>
                                        </p:tav>
                                      </p:tavLst>
                                    </p:anim>
                                    <p:set>
                                      <p:cBhvr>
                                        <p:cTn id="193" dur="1" fill="hold">
                                          <p:stCondLst>
                                            <p:cond delay="1999"/>
                                          </p:stCondLst>
                                        </p:cTn>
                                        <p:tgtEl>
                                          <p:spTgt spid="13"/>
                                        </p:tgtEl>
                                        <p:attrNameLst>
                                          <p:attrName>style.visibility</p:attrName>
                                        </p:attrNameLst>
                                      </p:cBhvr>
                                      <p:to>
                                        <p:strVal val="hidden"/>
                                      </p:to>
                                    </p:set>
                                  </p:childTnLst>
                                </p:cTn>
                              </p:par>
                              <p:par>
                                <p:cTn id="194" presetID="2" presetClass="exit" presetSubtype="2" fill="hold" grpId="2" nodeType="withEffect">
                                  <p:stCondLst>
                                    <p:cond delay="0"/>
                                  </p:stCondLst>
                                  <p:childTnLst>
                                    <p:anim calcmode="lin" valueType="num">
                                      <p:cBhvr additive="base">
                                        <p:cTn id="195" dur="2000"/>
                                        <p:tgtEl>
                                          <p:spTgt spid="16"/>
                                        </p:tgtEl>
                                        <p:attrNameLst>
                                          <p:attrName>ppt_x</p:attrName>
                                        </p:attrNameLst>
                                      </p:cBhvr>
                                      <p:tavLst>
                                        <p:tav tm="0">
                                          <p:val>
                                            <p:strVal val="ppt_x"/>
                                          </p:val>
                                        </p:tav>
                                        <p:tav tm="100000">
                                          <p:val>
                                            <p:strVal val="1+ppt_w/2"/>
                                          </p:val>
                                        </p:tav>
                                      </p:tavLst>
                                    </p:anim>
                                    <p:anim calcmode="lin" valueType="num">
                                      <p:cBhvr additive="base">
                                        <p:cTn id="196" dur="2000"/>
                                        <p:tgtEl>
                                          <p:spTgt spid="16"/>
                                        </p:tgtEl>
                                        <p:attrNameLst>
                                          <p:attrName>ppt_y</p:attrName>
                                        </p:attrNameLst>
                                      </p:cBhvr>
                                      <p:tavLst>
                                        <p:tav tm="0">
                                          <p:val>
                                            <p:strVal val="ppt_y"/>
                                          </p:val>
                                        </p:tav>
                                        <p:tav tm="100000">
                                          <p:val>
                                            <p:strVal val="ppt_y"/>
                                          </p:val>
                                        </p:tav>
                                      </p:tavLst>
                                    </p:anim>
                                    <p:set>
                                      <p:cBhvr>
                                        <p:cTn id="197" dur="1" fill="hold">
                                          <p:stCondLst>
                                            <p:cond delay="1999"/>
                                          </p:stCondLst>
                                        </p:cTn>
                                        <p:tgtEl>
                                          <p:spTgt spid="16"/>
                                        </p:tgtEl>
                                        <p:attrNameLst>
                                          <p:attrName>style.visibility</p:attrName>
                                        </p:attrNameLst>
                                      </p:cBhvr>
                                      <p:to>
                                        <p:strVal val="hidden"/>
                                      </p:to>
                                    </p:set>
                                  </p:childTnLst>
                                </p:cTn>
                              </p:par>
                              <p:par>
                                <p:cTn id="198" presetID="2" presetClass="exit" presetSubtype="2" fill="hold" grpId="2" nodeType="withEffect">
                                  <p:stCondLst>
                                    <p:cond delay="0"/>
                                  </p:stCondLst>
                                  <p:childTnLst>
                                    <p:anim calcmode="lin" valueType="num">
                                      <p:cBhvr additive="base">
                                        <p:cTn id="199" dur="2000"/>
                                        <p:tgtEl>
                                          <p:spTgt spid="17"/>
                                        </p:tgtEl>
                                        <p:attrNameLst>
                                          <p:attrName>ppt_x</p:attrName>
                                        </p:attrNameLst>
                                      </p:cBhvr>
                                      <p:tavLst>
                                        <p:tav tm="0">
                                          <p:val>
                                            <p:strVal val="ppt_x"/>
                                          </p:val>
                                        </p:tav>
                                        <p:tav tm="100000">
                                          <p:val>
                                            <p:strVal val="1+ppt_w/2"/>
                                          </p:val>
                                        </p:tav>
                                      </p:tavLst>
                                    </p:anim>
                                    <p:anim calcmode="lin" valueType="num">
                                      <p:cBhvr additive="base">
                                        <p:cTn id="200" dur="2000"/>
                                        <p:tgtEl>
                                          <p:spTgt spid="17"/>
                                        </p:tgtEl>
                                        <p:attrNameLst>
                                          <p:attrName>ppt_y</p:attrName>
                                        </p:attrNameLst>
                                      </p:cBhvr>
                                      <p:tavLst>
                                        <p:tav tm="0">
                                          <p:val>
                                            <p:strVal val="ppt_y"/>
                                          </p:val>
                                        </p:tav>
                                        <p:tav tm="100000">
                                          <p:val>
                                            <p:strVal val="ppt_y"/>
                                          </p:val>
                                        </p:tav>
                                      </p:tavLst>
                                    </p:anim>
                                    <p:set>
                                      <p:cBhvr>
                                        <p:cTn id="201" dur="1" fill="hold">
                                          <p:stCondLst>
                                            <p:cond delay="1999"/>
                                          </p:stCondLst>
                                        </p:cTn>
                                        <p:tgtEl>
                                          <p:spTgt spid="17"/>
                                        </p:tgtEl>
                                        <p:attrNameLst>
                                          <p:attrName>style.visibility</p:attrName>
                                        </p:attrNameLst>
                                      </p:cBhvr>
                                      <p:to>
                                        <p:strVal val="hidden"/>
                                      </p:to>
                                    </p:set>
                                  </p:childTnLst>
                                </p:cTn>
                              </p:par>
                              <p:par>
                                <p:cTn id="202" presetID="2" presetClass="exit" presetSubtype="2" fill="hold" grpId="2" nodeType="withEffect">
                                  <p:stCondLst>
                                    <p:cond delay="0"/>
                                  </p:stCondLst>
                                  <p:childTnLst>
                                    <p:anim calcmode="lin" valueType="num">
                                      <p:cBhvr additive="base">
                                        <p:cTn id="203" dur="2000"/>
                                        <p:tgtEl>
                                          <p:spTgt spid="19"/>
                                        </p:tgtEl>
                                        <p:attrNameLst>
                                          <p:attrName>ppt_x</p:attrName>
                                        </p:attrNameLst>
                                      </p:cBhvr>
                                      <p:tavLst>
                                        <p:tav tm="0">
                                          <p:val>
                                            <p:strVal val="ppt_x"/>
                                          </p:val>
                                        </p:tav>
                                        <p:tav tm="100000">
                                          <p:val>
                                            <p:strVal val="1+ppt_w/2"/>
                                          </p:val>
                                        </p:tav>
                                      </p:tavLst>
                                    </p:anim>
                                    <p:anim calcmode="lin" valueType="num">
                                      <p:cBhvr additive="base">
                                        <p:cTn id="204" dur="2000"/>
                                        <p:tgtEl>
                                          <p:spTgt spid="19"/>
                                        </p:tgtEl>
                                        <p:attrNameLst>
                                          <p:attrName>ppt_y</p:attrName>
                                        </p:attrNameLst>
                                      </p:cBhvr>
                                      <p:tavLst>
                                        <p:tav tm="0">
                                          <p:val>
                                            <p:strVal val="ppt_y"/>
                                          </p:val>
                                        </p:tav>
                                        <p:tav tm="100000">
                                          <p:val>
                                            <p:strVal val="ppt_y"/>
                                          </p:val>
                                        </p:tav>
                                      </p:tavLst>
                                    </p:anim>
                                    <p:set>
                                      <p:cBhvr>
                                        <p:cTn id="205" dur="1" fill="hold">
                                          <p:stCondLst>
                                            <p:cond delay="1999"/>
                                          </p:stCondLst>
                                        </p:cTn>
                                        <p:tgtEl>
                                          <p:spTgt spid="19"/>
                                        </p:tgtEl>
                                        <p:attrNameLst>
                                          <p:attrName>style.visibility</p:attrName>
                                        </p:attrNameLst>
                                      </p:cBhvr>
                                      <p:to>
                                        <p:strVal val="hidden"/>
                                      </p:to>
                                    </p:set>
                                  </p:childTnLst>
                                </p:cTn>
                              </p:par>
                              <p:par>
                                <p:cTn id="206" presetID="2" presetClass="exit" presetSubtype="8" fill="hold" grpId="2" nodeType="withEffect">
                                  <p:stCondLst>
                                    <p:cond delay="0"/>
                                  </p:stCondLst>
                                  <p:childTnLst>
                                    <p:anim calcmode="lin" valueType="num">
                                      <p:cBhvr additive="base">
                                        <p:cTn id="207" dur="2000"/>
                                        <p:tgtEl>
                                          <p:spTgt spid="3"/>
                                        </p:tgtEl>
                                        <p:attrNameLst>
                                          <p:attrName>ppt_x</p:attrName>
                                        </p:attrNameLst>
                                      </p:cBhvr>
                                      <p:tavLst>
                                        <p:tav tm="0">
                                          <p:val>
                                            <p:strVal val="ppt_x"/>
                                          </p:val>
                                        </p:tav>
                                        <p:tav tm="100000">
                                          <p:val>
                                            <p:strVal val="0-ppt_w/2"/>
                                          </p:val>
                                        </p:tav>
                                      </p:tavLst>
                                    </p:anim>
                                    <p:anim calcmode="lin" valueType="num">
                                      <p:cBhvr additive="base">
                                        <p:cTn id="208" dur="2000"/>
                                        <p:tgtEl>
                                          <p:spTgt spid="3"/>
                                        </p:tgtEl>
                                        <p:attrNameLst>
                                          <p:attrName>ppt_y</p:attrName>
                                        </p:attrNameLst>
                                      </p:cBhvr>
                                      <p:tavLst>
                                        <p:tav tm="0">
                                          <p:val>
                                            <p:strVal val="ppt_y"/>
                                          </p:val>
                                        </p:tav>
                                        <p:tav tm="100000">
                                          <p:val>
                                            <p:strVal val="ppt_y"/>
                                          </p:val>
                                        </p:tav>
                                      </p:tavLst>
                                    </p:anim>
                                    <p:set>
                                      <p:cBhvr>
                                        <p:cTn id="209" dur="1" fill="hold">
                                          <p:stCondLst>
                                            <p:cond delay="1999"/>
                                          </p:stCondLst>
                                        </p:cTn>
                                        <p:tgtEl>
                                          <p:spTgt spid="3"/>
                                        </p:tgtEl>
                                        <p:attrNameLst>
                                          <p:attrName>style.visibility</p:attrName>
                                        </p:attrNameLst>
                                      </p:cBhvr>
                                      <p:to>
                                        <p:strVal val="hidden"/>
                                      </p:to>
                                    </p:set>
                                  </p:childTnLst>
                                </p:cTn>
                              </p:par>
                              <p:par>
                                <p:cTn id="210" presetID="2" presetClass="exit" presetSubtype="8" fill="hold" grpId="2" nodeType="withEffect">
                                  <p:stCondLst>
                                    <p:cond delay="0"/>
                                  </p:stCondLst>
                                  <p:childTnLst>
                                    <p:anim calcmode="lin" valueType="num">
                                      <p:cBhvr additive="base">
                                        <p:cTn id="211" dur="2000"/>
                                        <p:tgtEl>
                                          <p:spTgt spid="6"/>
                                        </p:tgtEl>
                                        <p:attrNameLst>
                                          <p:attrName>ppt_x</p:attrName>
                                        </p:attrNameLst>
                                      </p:cBhvr>
                                      <p:tavLst>
                                        <p:tav tm="0">
                                          <p:val>
                                            <p:strVal val="ppt_x"/>
                                          </p:val>
                                        </p:tav>
                                        <p:tav tm="100000">
                                          <p:val>
                                            <p:strVal val="0-ppt_w/2"/>
                                          </p:val>
                                        </p:tav>
                                      </p:tavLst>
                                    </p:anim>
                                    <p:anim calcmode="lin" valueType="num">
                                      <p:cBhvr additive="base">
                                        <p:cTn id="212" dur="2000"/>
                                        <p:tgtEl>
                                          <p:spTgt spid="6"/>
                                        </p:tgtEl>
                                        <p:attrNameLst>
                                          <p:attrName>ppt_y</p:attrName>
                                        </p:attrNameLst>
                                      </p:cBhvr>
                                      <p:tavLst>
                                        <p:tav tm="0">
                                          <p:val>
                                            <p:strVal val="ppt_y"/>
                                          </p:val>
                                        </p:tav>
                                        <p:tav tm="100000">
                                          <p:val>
                                            <p:strVal val="ppt_y"/>
                                          </p:val>
                                        </p:tav>
                                      </p:tavLst>
                                    </p:anim>
                                    <p:set>
                                      <p:cBhvr>
                                        <p:cTn id="213" dur="1" fill="hold">
                                          <p:stCondLst>
                                            <p:cond delay="1999"/>
                                          </p:stCondLst>
                                        </p:cTn>
                                        <p:tgtEl>
                                          <p:spTgt spid="6"/>
                                        </p:tgtEl>
                                        <p:attrNameLst>
                                          <p:attrName>style.visibility</p:attrName>
                                        </p:attrNameLst>
                                      </p:cBhvr>
                                      <p:to>
                                        <p:strVal val="hidden"/>
                                      </p:to>
                                    </p:set>
                                  </p:childTnLst>
                                </p:cTn>
                              </p:par>
                              <p:par>
                                <p:cTn id="214" presetID="2" presetClass="exit" presetSubtype="8" fill="hold" grpId="2" nodeType="withEffect">
                                  <p:stCondLst>
                                    <p:cond delay="0"/>
                                  </p:stCondLst>
                                  <p:childTnLst>
                                    <p:anim calcmode="lin" valueType="num">
                                      <p:cBhvr additive="base">
                                        <p:cTn id="215" dur="2000"/>
                                        <p:tgtEl>
                                          <p:spTgt spid="8"/>
                                        </p:tgtEl>
                                        <p:attrNameLst>
                                          <p:attrName>ppt_x</p:attrName>
                                        </p:attrNameLst>
                                      </p:cBhvr>
                                      <p:tavLst>
                                        <p:tav tm="0">
                                          <p:val>
                                            <p:strVal val="ppt_x"/>
                                          </p:val>
                                        </p:tav>
                                        <p:tav tm="100000">
                                          <p:val>
                                            <p:strVal val="0-ppt_w/2"/>
                                          </p:val>
                                        </p:tav>
                                      </p:tavLst>
                                    </p:anim>
                                    <p:anim calcmode="lin" valueType="num">
                                      <p:cBhvr additive="base">
                                        <p:cTn id="216" dur="2000"/>
                                        <p:tgtEl>
                                          <p:spTgt spid="8"/>
                                        </p:tgtEl>
                                        <p:attrNameLst>
                                          <p:attrName>ppt_y</p:attrName>
                                        </p:attrNameLst>
                                      </p:cBhvr>
                                      <p:tavLst>
                                        <p:tav tm="0">
                                          <p:val>
                                            <p:strVal val="ppt_y"/>
                                          </p:val>
                                        </p:tav>
                                        <p:tav tm="100000">
                                          <p:val>
                                            <p:strVal val="ppt_y"/>
                                          </p:val>
                                        </p:tav>
                                      </p:tavLst>
                                    </p:anim>
                                    <p:set>
                                      <p:cBhvr>
                                        <p:cTn id="217" dur="1" fill="hold">
                                          <p:stCondLst>
                                            <p:cond delay="1999"/>
                                          </p:stCondLst>
                                        </p:cTn>
                                        <p:tgtEl>
                                          <p:spTgt spid="8"/>
                                        </p:tgtEl>
                                        <p:attrNameLst>
                                          <p:attrName>style.visibility</p:attrName>
                                        </p:attrNameLst>
                                      </p:cBhvr>
                                      <p:to>
                                        <p:strVal val="hidden"/>
                                      </p:to>
                                    </p:set>
                                  </p:childTnLst>
                                </p:cTn>
                              </p:par>
                              <p:par>
                                <p:cTn id="218" presetID="2" presetClass="exit" presetSubtype="8" fill="hold" grpId="2" nodeType="withEffect">
                                  <p:stCondLst>
                                    <p:cond delay="0"/>
                                  </p:stCondLst>
                                  <p:childTnLst>
                                    <p:anim calcmode="lin" valueType="num">
                                      <p:cBhvr additive="base">
                                        <p:cTn id="219" dur="2000"/>
                                        <p:tgtEl>
                                          <p:spTgt spid="9"/>
                                        </p:tgtEl>
                                        <p:attrNameLst>
                                          <p:attrName>ppt_x</p:attrName>
                                        </p:attrNameLst>
                                      </p:cBhvr>
                                      <p:tavLst>
                                        <p:tav tm="0">
                                          <p:val>
                                            <p:strVal val="ppt_x"/>
                                          </p:val>
                                        </p:tav>
                                        <p:tav tm="100000">
                                          <p:val>
                                            <p:strVal val="0-ppt_w/2"/>
                                          </p:val>
                                        </p:tav>
                                      </p:tavLst>
                                    </p:anim>
                                    <p:anim calcmode="lin" valueType="num">
                                      <p:cBhvr additive="base">
                                        <p:cTn id="220" dur="2000"/>
                                        <p:tgtEl>
                                          <p:spTgt spid="9"/>
                                        </p:tgtEl>
                                        <p:attrNameLst>
                                          <p:attrName>ppt_y</p:attrName>
                                        </p:attrNameLst>
                                      </p:cBhvr>
                                      <p:tavLst>
                                        <p:tav tm="0">
                                          <p:val>
                                            <p:strVal val="ppt_y"/>
                                          </p:val>
                                        </p:tav>
                                        <p:tav tm="100000">
                                          <p:val>
                                            <p:strVal val="ppt_y"/>
                                          </p:val>
                                        </p:tav>
                                      </p:tavLst>
                                    </p:anim>
                                    <p:set>
                                      <p:cBhvr>
                                        <p:cTn id="221" dur="1" fill="hold">
                                          <p:stCondLst>
                                            <p:cond delay="1999"/>
                                          </p:stCondLst>
                                        </p:cTn>
                                        <p:tgtEl>
                                          <p:spTgt spid="9"/>
                                        </p:tgtEl>
                                        <p:attrNameLst>
                                          <p:attrName>style.visibility</p:attrName>
                                        </p:attrNameLst>
                                      </p:cBhvr>
                                      <p:to>
                                        <p:strVal val="hidden"/>
                                      </p:to>
                                    </p:set>
                                  </p:childTnLst>
                                </p:cTn>
                              </p:par>
                              <p:par>
                                <p:cTn id="222" presetID="2" presetClass="exit" presetSubtype="8" fill="hold" grpId="2" nodeType="withEffect">
                                  <p:stCondLst>
                                    <p:cond delay="0"/>
                                  </p:stCondLst>
                                  <p:childTnLst>
                                    <p:anim calcmode="lin" valueType="num">
                                      <p:cBhvr additive="base">
                                        <p:cTn id="223" dur="2000"/>
                                        <p:tgtEl>
                                          <p:spTgt spid="12"/>
                                        </p:tgtEl>
                                        <p:attrNameLst>
                                          <p:attrName>ppt_x</p:attrName>
                                        </p:attrNameLst>
                                      </p:cBhvr>
                                      <p:tavLst>
                                        <p:tav tm="0">
                                          <p:val>
                                            <p:strVal val="ppt_x"/>
                                          </p:val>
                                        </p:tav>
                                        <p:tav tm="100000">
                                          <p:val>
                                            <p:strVal val="0-ppt_w/2"/>
                                          </p:val>
                                        </p:tav>
                                      </p:tavLst>
                                    </p:anim>
                                    <p:anim calcmode="lin" valueType="num">
                                      <p:cBhvr additive="base">
                                        <p:cTn id="224" dur="2000"/>
                                        <p:tgtEl>
                                          <p:spTgt spid="12"/>
                                        </p:tgtEl>
                                        <p:attrNameLst>
                                          <p:attrName>ppt_y</p:attrName>
                                        </p:attrNameLst>
                                      </p:cBhvr>
                                      <p:tavLst>
                                        <p:tav tm="0">
                                          <p:val>
                                            <p:strVal val="ppt_y"/>
                                          </p:val>
                                        </p:tav>
                                        <p:tav tm="100000">
                                          <p:val>
                                            <p:strVal val="ppt_y"/>
                                          </p:val>
                                        </p:tav>
                                      </p:tavLst>
                                    </p:anim>
                                    <p:set>
                                      <p:cBhvr>
                                        <p:cTn id="225" dur="1" fill="hold">
                                          <p:stCondLst>
                                            <p:cond delay="1999"/>
                                          </p:stCondLst>
                                        </p:cTn>
                                        <p:tgtEl>
                                          <p:spTgt spid="12"/>
                                        </p:tgtEl>
                                        <p:attrNameLst>
                                          <p:attrName>style.visibility</p:attrName>
                                        </p:attrNameLst>
                                      </p:cBhvr>
                                      <p:to>
                                        <p:strVal val="hidden"/>
                                      </p:to>
                                    </p:set>
                                  </p:childTnLst>
                                </p:cTn>
                              </p:par>
                              <p:par>
                                <p:cTn id="226" presetID="2" presetClass="exit" presetSubtype="8" fill="hold" grpId="2" nodeType="withEffect">
                                  <p:stCondLst>
                                    <p:cond delay="0"/>
                                  </p:stCondLst>
                                  <p:childTnLst>
                                    <p:anim calcmode="lin" valueType="num">
                                      <p:cBhvr additive="base">
                                        <p:cTn id="227" dur="2000"/>
                                        <p:tgtEl>
                                          <p:spTgt spid="14"/>
                                        </p:tgtEl>
                                        <p:attrNameLst>
                                          <p:attrName>ppt_x</p:attrName>
                                        </p:attrNameLst>
                                      </p:cBhvr>
                                      <p:tavLst>
                                        <p:tav tm="0">
                                          <p:val>
                                            <p:strVal val="ppt_x"/>
                                          </p:val>
                                        </p:tav>
                                        <p:tav tm="100000">
                                          <p:val>
                                            <p:strVal val="0-ppt_w/2"/>
                                          </p:val>
                                        </p:tav>
                                      </p:tavLst>
                                    </p:anim>
                                    <p:anim calcmode="lin" valueType="num">
                                      <p:cBhvr additive="base">
                                        <p:cTn id="228" dur="2000"/>
                                        <p:tgtEl>
                                          <p:spTgt spid="14"/>
                                        </p:tgtEl>
                                        <p:attrNameLst>
                                          <p:attrName>ppt_y</p:attrName>
                                        </p:attrNameLst>
                                      </p:cBhvr>
                                      <p:tavLst>
                                        <p:tav tm="0">
                                          <p:val>
                                            <p:strVal val="ppt_y"/>
                                          </p:val>
                                        </p:tav>
                                        <p:tav tm="100000">
                                          <p:val>
                                            <p:strVal val="ppt_y"/>
                                          </p:val>
                                        </p:tav>
                                      </p:tavLst>
                                    </p:anim>
                                    <p:set>
                                      <p:cBhvr>
                                        <p:cTn id="229" dur="1" fill="hold">
                                          <p:stCondLst>
                                            <p:cond delay="1999"/>
                                          </p:stCondLst>
                                        </p:cTn>
                                        <p:tgtEl>
                                          <p:spTgt spid="14"/>
                                        </p:tgtEl>
                                        <p:attrNameLst>
                                          <p:attrName>style.visibility</p:attrName>
                                        </p:attrNameLst>
                                      </p:cBhvr>
                                      <p:to>
                                        <p:strVal val="hidden"/>
                                      </p:to>
                                    </p:set>
                                  </p:childTnLst>
                                </p:cTn>
                              </p:par>
                              <p:par>
                                <p:cTn id="230" presetID="2" presetClass="exit" presetSubtype="8" fill="hold" grpId="2" nodeType="withEffect">
                                  <p:stCondLst>
                                    <p:cond delay="0"/>
                                  </p:stCondLst>
                                  <p:childTnLst>
                                    <p:anim calcmode="lin" valueType="num">
                                      <p:cBhvr additive="base">
                                        <p:cTn id="231" dur="2000"/>
                                        <p:tgtEl>
                                          <p:spTgt spid="15"/>
                                        </p:tgtEl>
                                        <p:attrNameLst>
                                          <p:attrName>ppt_x</p:attrName>
                                        </p:attrNameLst>
                                      </p:cBhvr>
                                      <p:tavLst>
                                        <p:tav tm="0">
                                          <p:val>
                                            <p:strVal val="ppt_x"/>
                                          </p:val>
                                        </p:tav>
                                        <p:tav tm="100000">
                                          <p:val>
                                            <p:strVal val="0-ppt_w/2"/>
                                          </p:val>
                                        </p:tav>
                                      </p:tavLst>
                                    </p:anim>
                                    <p:anim calcmode="lin" valueType="num">
                                      <p:cBhvr additive="base">
                                        <p:cTn id="232" dur="2000"/>
                                        <p:tgtEl>
                                          <p:spTgt spid="15"/>
                                        </p:tgtEl>
                                        <p:attrNameLst>
                                          <p:attrName>ppt_y</p:attrName>
                                        </p:attrNameLst>
                                      </p:cBhvr>
                                      <p:tavLst>
                                        <p:tav tm="0">
                                          <p:val>
                                            <p:strVal val="ppt_y"/>
                                          </p:val>
                                        </p:tav>
                                        <p:tav tm="100000">
                                          <p:val>
                                            <p:strVal val="ppt_y"/>
                                          </p:val>
                                        </p:tav>
                                      </p:tavLst>
                                    </p:anim>
                                    <p:set>
                                      <p:cBhvr>
                                        <p:cTn id="233" dur="1" fill="hold">
                                          <p:stCondLst>
                                            <p:cond delay="1999"/>
                                          </p:stCondLst>
                                        </p:cTn>
                                        <p:tgtEl>
                                          <p:spTgt spid="15"/>
                                        </p:tgtEl>
                                        <p:attrNameLst>
                                          <p:attrName>style.visibility</p:attrName>
                                        </p:attrNameLst>
                                      </p:cBhvr>
                                      <p:to>
                                        <p:strVal val="hidden"/>
                                      </p:to>
                                    </p:set>
                                  </p:childTnLst>
                                </p:cTn>
                              </p:par>
                              <p:par>
                                <p:cTn id="234" presetID="2" presetClass="exit" presetSubtype="8" fill="hold" grpId="2" nodeType="withEffect">
                                  <p:stCondLst>
                                    <p:cond delay="0"/>
                                  </p:stCondLst>
                                  <p:childTnLst>
                                    <p:anim calcmode="lin" valueType="num">
                                      <p:cBhvr additive="base">
                                        <p:cTn id="235" dur="2000"/>
                                        <p:tgtEl>
                                          <p:spTgt spid="18"/>
                                        </p:tgtEl>
                                        <p:attrNameLst>
                                          <p:attrName>ppt_x</p:attrName>
                                        </p:attrNameLst>
                                      </p:cBhvr>
                                      <p:tavLst>
                                        <p:tav tm="0">
                                          <p:val>
                                            <p:strVal val="ppt_x"/>
                                          </p:val>
                                        </p:tav>
                                        <p:tav tm="100000">
                                          <p:val>
                                            <p:strVal val="0-ppt_w/2"/>
                                          </p:val>
                                        </p:tav>
                                      </p:tavLst>
                                    </p:anim>
                                    <p:anim calcmode="lin" valueType="num">
                                      <p:cBhvr additive="base">
                                        <p:cTn id="236" dur="2000"/>
                                        <p:tgtEl>
                                          <p:spTgt spid="18"/>
                                        </p:tgtEl>
                                        <p:attrNameLst>
                                          <p:attrName>ppt_y</p:attrName>
                                        </p:attrNameLst>
                                      </p:cBhvr>
                                      <p:tavLst>
                                        <p:tav tm="0">
                                          <p:val>
                                            <p:strVal val="ppt_y"/>
                                          </p:val>
                                        </p:tav>
                                        <p:tav tm="100000">
                                          <p:val>
                                            <p:strVal val="ppt_y"/>
                                          </p:val>
                                        </p:tav>
                                      </p:tavLst>
                                    </p:anim>
                                    <p:set>
                                      <p:cBhvr>
                                        <p:cTn id="237" dur="1" fill="hold">
                                          <p:stCondLst>
                                            <p:cond delay="1999"/>
                                          </p:stCondLst>
                                        </p:cTn>
                                        <p:tgtEl>
                                          <p:spTgt spid="18"/>
                                        </p:tgtEl>
                                        <p:attrNameLst>
                                          <p:attrName>style.visibility</p:attrName>
                                        </p:attrNameLst>
                                      </p:cBhvr>
                                      <p:to>
                                        <p:strVal val="hidden"/>
                                      </p:to>
                                    </p:set>
                                  </p:childTnLst>
                                </p:cTn>
                              </p:par>
                              <p:par>
                                <p:cTn id="238" presetID="2" presetClass="exit" presetSubtype="8" fill="hold" grpId="2" nodeType="withEffect">
                                  <p:stCondLst>
                                    <p:cond delay="0"/>
                                  </p:stCondLst>
                                  <p:childTnLst>
                                    <p:anim calcmode="lin" valueType="num">
                                      <p:cBhvr additive="base">
                                        <p:cTn id="239" dur="2000"/>
                                        <p:tgtEl>
                                          <p:spTgt spid="20"/>
                                        </p:tgtEl>
                                        <p:attrNameLst>
                                          <p:attrName>ppt_x</p:attrName>
                                        </p:attrNameLst>
                                      </p:cBhvr>
                                      <p:tavLst>
                                        <p:tav tm="0">
                                          <p:val>
                                            <p:strVal val="ppt_x"/>
                                          </p:val>
                                        </p:tav>
                                        <p:tav tm="100000">
                                          <p:val>
                                            <p:strVal val="0-ppt_w/2"/>
                                          </p:val>
                                        </p:tav>
                                      </p:tavLst>
                                    </p:anim>
                                    <p:anim calcmode="lin" valueType="num">
                                      <p:cBhvr additive="base">
                                        <p:cTn id="240" dur="2000"/>
                                        <p:tgtEl>
                                          <p:spTgt spid="20"/>
                                        </p:tgtEl>
                                        <p:attrNameLst>
                                          <p:attrName>ppt_y</p:attrName>
                                        </p:attrNameLst>
                                      </p:cBhvr>
                                      <p:tavLst>
                                        <p:tav tm="0">
                                          <p:val>
                                            <p:strVal val="ppt_y"/>
                                          </p:val>
                                        </p:tav>
                                        <p:tav tm="100000">
                                          <p:val>
                                            <p:strVal val="ppt_y"/>
                                          </p:val>
                                        </p:tav>
                                      </p:tavLst>
                                    </p:anim>
                                    <p:set>
                                      <p:cBhvr>
                                        <p:cTn id="241" dur="1" fill="hold">
                                          <p:stCondLst>
                                            <p:cond delay="1999"/>
                                          </p:stCondLst>
                                        </p:cTn>
                                        <p:tgtEl>
                                          <p:spTgt spid="20"/>
                                        </p:tgtEl>
                                        <p:attrNameLst>
                                          <p:attrName>style.visibility</p:attrName>
                                        </p:attrNameLst>
                                      </p:cBhvr>
                                      <p:to>
                                        <p:strVal val="hidden"/>
                                      </p:to>
                                    </p:set>
                                  </p:childTnLst>
                                </p:cTn>
                              </p:par>
                              <p:par>
                                <p:cTn id="242" presetID="8" presetClass="emph" presetSubtype="0" fill="hold" grpId="3" nodeType="withEffect">
                                  <p:stCondLst>
                                    <p:cond delay="0"/>
                                  </p:stCondLst>
                                  <p:childTnLst>
                                    <p:animRot by="-21600000">
                                      <p:cBhvr>
                                        <p:cTn id="243" dur="2000" fill="hold"/>
                                        <p:tgtEl>
                                          <p:spTgt spid="3"/>
                                        </p:tgtEl>
                                        <p:attrNameLst>
                                          <p:attrName>r</p:attrName>
                                        </p:attrNameLst>
                                      </p:cBhvr>
                                    </p:animRot>
                                  </p:childTnLst>
                                </p:cTn>
                              </p:par>
                              <p:par>
                                <p:cTn id="244" presetID="8" presetClass="emph" presetSubtype="0" fill="hold" grpId="3" nodeType="withEffect">
                                  <p:stCondLst>
                                    <p:cond delay="0"/>
                                  </p:stCondLst>
                                  <p:childTnLst>
                                    <p:animRot by="-21600000">
                                      <p:cBhvr>
                                        <p:cTn id="245" dur="2000" fill="hold"/>
                                        <p:tgtEl>
                                          <p:spTgt spid="6"/>
                                        </p:tgtEl>
                                        <p:attrNameLst>
                                          <p:attrName>r</p:attrName>
                                        </p:attrNameLst>
                                      </p:cBhvr>
                                    </p:animRot>
                                  </p:childTnLst>
                                </p:cTn>
                              </p:par>
                              <p:par>
                                <p:cTn id="246" presetID="8" presetClass="emph" presetSubtype="0" fill="hold" grpId="3" nodeType="withEffect">
                                  <p:stCondLst>
                                    <p:cond delay="0"/>
                                  </p:stCondLst>
                                  <p:childTnLst>
                                    <p:animRot by="-21600000">
                                      <p:cBhvr>
                                        <p:cTn id="247" dur="2000" fill="hold"/>
                                        <p:tgtEl>
                                          <p:spTgt spid="8"/>
                                        </p:tgtEl>
                                        <p:attrNameLst>
                                          <p:attrName>r</p:attrName>
                                        </p:attrNameLst>
                                      </p:cBhvr>
                                    </p:animRot>
                                  </p:childTnLst>
                                </p:cTn>
                              </p:par>
                              <p:par>
                                <p:cTn id="248" presetID="8" presetClass="emph" presetSubtype="0" fill="hold" grpId="3" nodeType="withEffect">
                                  <p:stCondLst>
                                    <p:cond delay="0"/>
                                  </p:stCondLst>
                                  <p:childTnLst>
                                    <p:animRot by="-21600000">
                                      <p:cBhvr>
                                        <p:cTn id="249" dur="2000" fill="hold"/>
                                        <p:tgtEl>
                                          <p:spTgt spid="9"/>
                                        </p:tgtEl>
                                        <p:attrNameLst>
                                          <p:attrName>r</p:attrName>
                                        </p:attrNameLst>
                                      </p:cBhvr>
                                    </p:animRot>
                                  </p:childTnLst>
                                </p:cTn>
                              </p:par>
                              <p:par>
                                <p:cTn id="250" presetID="8" presetClass="emph" presetSubtype="0" fill="hold" grpId="3" nodeType="withEffect">
                                  <p:stCondLst>
                                    <p:cond delay="0"/>
                                  </p:stCondLst>
                                  <p:childTnLst>
                                    <p:animRot by="-21600000">
                                      <p:cBhvr>
                                        <p:cTn id="251" dur="2000" fill="hold"/>
                                        <p:tgtEl>
                                          <p:spTgt spid="12"/>
                                        </p:tgtEl>
                                        <p:attrNameLst>
                                          <p:attrName>r</p:attrName>
                                        </p:attrNameLst>
                                      </p:cBhvr>
                                    </p:animRot>
                                  </p:childTnLst>
                                </p:cTn>
                              </p:par>
                              <p:par>
                                <p:cTn id="252" presetID="8" presetClass="emph" presetSubtype="0" fill="hold" grpId="3" nodeType="withEffect">
                                  <p:stCondLst>
                                    <p:cond delay="0"/>
                                  </p:stCondLst>
                                  <p:childTnLst>
                                    <p:animRot by="-21600000">
                                      <p:cBhvr>
                                        <p:cTn id="253" dur="2000" fill="hold"/>
                                        <p:tgtEl>
                                          <p:spTgt spid="14"/>
                                        </p:tgtEl>
                                        <p:attrNameLst>
                                          <p:attrName>r</p:attrName>
                                        </p:attrNameLst>
                                      </p:cBhvr>
                                    </p:animRot>
                                  </p:childTnLst>
                                </p:cTn>
                              </p:par>
                              <p:par>
                                <p:cTn id="254" presetID="8" presetClass="emph" presetSubtype="0" fill="hold" grpId="3" nodeType="withEffect">
                                  <p:stCondLst>
                                    <p:cond delay="0"/>
                                  </p:stCondLst>
                                  <p:childTnLst>
                                    <p:animRot by="-21600000">
                                      <p:cBhvr>
                                        <p:cTn id="255" dur="2000" fill="hold"/>
                                        <p:tgtEl>
                                          <p:spTgt spid="15"/>
                                        </p:tgtEl>
                                        <p:attrNameLst>
                                          <p:attrName>r</p:attrName>
                                        </p:attrNameLst>
                                      </p:cBhvr>
                                    </p:animRot>
                                  </p:childTnLst>
                                </p:cTn>
                              </p:par>
                              <p:par>
                                <p:cTn id="256" presetID="8" presetClass="emph" presetSubtype="0" fill="hold" grpId="3" nodeType="withEffect">
                                  <p:stCondLst>
                                    <p:cond delay="0"/>
                                  </p:stCondLst>
                                  <p:childTnLst>
                                    <p:animRot by="-21600000">
                                      <p:cBhvr>
                                        <p:cTn id="257" dur="2000" fill="hold"/>
                                        <p:tgtEl>
                                          <p:spTgt spid="18"/>
                                        </p:tgtEl>
                                        <p:attrNameLst>
                                          <p:attrName>r</p:attrName>
                                        </p:attrNameLst>
                                      </p:cBhvr>
                                    </p:animRot>
                                  </p:childTnLst>
                                </p:cTn>
                              </p:par>
                              <p:par>
                                <p:cTn id="258" presetID="8" presetClass="emph" presetSubtype="0" fill="hold" grpId="3" nodeType="withEffect">
                                  <p:stCondLst>
                                    <p:cond delay="0"/>
                                  </p:stCondLst>
                                  <p:childTnLst>
                                    <p:animRot by="-21600000">
                                      <p:cBhvr>
                                        <p:cTn id="259" dur="2000" fill="hold"/>
                                        <p:tgtEl>
                                          <p:spTgt spid="20"/>
                                        </p:tgtEl>
                                        <p:attrNameLst>
                                          <p:attrName>r</p:attrName>
                                        </p:attrNameLst>
                                      </p:cBhvr>
                                    </p:animRot>
                                  </p:childTnLst>
                                </p:cTn>
                              </p:par>
                              <p:par>
                                <p:cTn id="260" presetID="8" presetClass="emph" presetSubtype="0" fill="hold" grpId="3" nodeType="withEffect">
                                  <p:stCondLst>
                                    <p:cond delay="0"/>
                                  </p:stCondLst>
                                  <p:childTnLst>
                                    <p:animRot by="21600000">
                                      <p:cBhvr>
                                        <p:cTn id="261" dur="2000" fill="hold"/>
                                        <p:tgtEl>
                                          <p:spTgt spid="4"/>
                                        </p:tgtEl>
                                        <p:attrNameLst>
                                          <p:attrName>r</p:attrName>
                                        </p:attrNameLst>
                                      </p:cBhvr>
                                    </p:animRot>
                                  </p:childTnLst>
                                </p:cTn>
                              </p:par>
                              <p:par>
                                <p:cTn id="262" presetID="8" presetClass="emph" presetSubtype="0" fill="hold" grpId="3" nodeType="withEffect">
                                  <p:stCondLst>
                                    <p:cond delay="0"/>
                                  </p:stCondLst>
                                  <p:childTnLst>
                                    <p:animRot by="21600000">
                                      <p:cBhvr>
                                        <p:cTn id="263" dur="2000" fill="hold"/>
                                        <p:tgtEl>
                                          <p:spTgt spid="5"/>
                                        </p:tgtEl>
                                        <p:attrNameLst>
                                          <p:attrName>r</p:attrName>
                                        </p:attrNameLst>
                                      </p:cBhvr>
                                    </p:animRot>
                                  </p:childTnLst>
                                </p:cTn>
                              </p:par>
                              <p:par>
                                <p:cTn id="264" presetID="8" presetClass="emph" presetSubtype="0" fill="hold" grpId="3" nodeType="withEffect">
                                  <p:stCondLst>
                                    <p:cond delay="0"/>
                                  </p:stCondLst>
                                  <p:childTnLst>
                                    <p:animRot by="21600000">
                                      <p:cBhvr>
                                        <p:cTn id="265" dur="2000" fill="hold"/>
                                        <p:tgtEl>
                                          <p:spTgt spid="7"/>
                                        </p:tgtEl>
                                        <p:attrNameLst>
                                          <p:attrName>r</p:attrName>
                                        </p:attrNameLst>
                                      </p:cBhvr>
                                    </p:animRot>
                                  </p:childTnLst>
                                </p:cTn>
                              </p:par>
                              <p:par>
                                <p:cTn id="266" presetID="8" presetClass="emph" presetSubtype="0" fill="hold" grpId="3" nodeType="withEffect">
                                  <p:stCondLst>
                                    <p:cond delay="0"/>
                                  </p:stCondLst>
                                  <p:childTnLst>
                                    <p:animRot by="21600000">
                                      <p:cBhvr>
                                        <p:cTn id="267" dur="2000" fill="hold"/>
                                        <p:tgtEl>
                                          <p:spTgt spid="10"/>
                                        </p:tgtEl>
                                        <p:attrNameLst>
                                          <p:attrName>r</p:attrName>
                                        </p:attrNameLst>
                                      </p:cBhvr>
                                    </p:animRot>
                                  </p:childTnLst>
                                </p:cTn>
                              </p:par>
                              <p:par>
                                <p:cTn id="268" presetID="8" presetClass="emph" presetSubtype="0" fill="hold" grpId="3" nodeType="withEffect">
                                  <p:stCondLst>
                                    <p:cond delay="0"/>
                                  </p:stCondLst>
                                  <p:childTnLst>
                                    <p:animRot by="21600000">
                                      <p:cBhvr>
                                        <p:cTn id="269" dur="2000" fill="hold"/>
                                        <p:tgtEl>
                                          <p:spTgt spid="11"/>
                                        </p:tgtEl>
                                        <p:attrNameLst>
                                          <p:attrName>r</p:attrName>
                                        </p:attrNameLst>
                                      </p:cBhvr>
                                    </p:animRot>
                                  </p:childTnLst>
                                </p:cTn>
                              </p:par>
                              <p:par>
                                <p:cTn id="270" presetID="8" presetClass="emph" presetSubtype="0" fill="hold" grpId="3" nodeType="withEffect">
                                  <p:stCondLst>
                                    <p:cond delay="0"/>
                                  </p:stCondLst>
                                  <p:childTnLst>
                                    <p:animRot by="21600000">
                                      <p:cBhvr>
                                        <p:cTn id="271" dur="2000" fill="hold"/>
                                        <p:tgtEl>
                                          <p:spTgt spid="13"/>
                                        </p:tgtEl>
                                        <p:attrNameLst>
                                          <p:attrName>r</p:attrName>
                                        </p:attrNameLst>
                                      </p:cBhvr>
                                    </p:animRot>
                                  </p:childTnLst>
                                </p:cTn>
                              </p:par>
                              <p:par>
                                <p:cTn id="272" presetID="8" presetClass="emph" presetSubtype="0" fill="hold" grpId="3" nodeType="withEffect">
                                  <p:stCondLst>
                                    <p:cond delay="0"/>
                                  </p:stCondLst>
                                  <p:childTnLst>
                                    <p:animRot by="21600000">
                                      <p:cBhvr>
                                        <p:cTn id="273" dur="2000" fill="hold"/>
                                        <p:tgtEl>
                                          <p:spTgt spid="16"/>
                                        </p:tgtEl>
                                        <p:attrNameLst>
                                          <p:attrName>r</p:attrName>
                                        </p:attrNameLst>
                                      </p:cBhvr>
                                    </p:animRot>
                                  </p:childTnLst>
                                </p:cTn>
                              </p:par>
                              <p:par>
                                <p:cTn id="274" presetID="8" presetClass="emph" presetSubtype="0" fill="hold" grpId="3" nodeType="withEffect">
                                  <p:stCondLst>
                                    <p:cond delay="0"/>
                                  </p:stCondLst>
                                  <p:childTnLst>
                                    <p:animRot by="21600000">
                                      <p:cBhvr>
                                        <p:cTn id="275" dur="2000" fill="hold"/>
                                        <p:tgtEl>
                                          <p:spTgt spid="17"/>
                                        </p:tgtEl>
                                        <p:attrNameLst>
                                          <p:attrName>r</p:attrName>
                                        </p:attrNameLst>
                                      </p:cBhvr>
                                    </p:animRot>
                                  </p:childTnLst>
                                </p:cTn>
                              </p:par>
                              <p:par>
                                <p:cTn id="276" presetID="8" presetClass="emph" presetSubtype="0" fill="hold" grpId="3" nodeType="withEffect">
                                  <p:stCondLst>
                                    <p:cond delay="0"/>
                                  </p:stCondLst>
                                  <p:childTnLst>
                                    <p:animRot by="21600000">
                                      <p:cBhvr>
                                        <p:cTn id="277" dur="2000" fill="hold"/>
                                        <p:tgtEl>
                                          <p:spTgt spid="19"/>
                                        </p:tgtEl>
                                        <p:attrNameLst>
                                          <p:attrName>r</p:attrName>
                                        </p:attrNameLst>
                                      </p:cBhvr>
                                    </p:animRot>
                                  </p:childTnLst>
                                </p:cTn>
                              </p:par>
                              <p:par>
                                <p:cTn id="278" presetID="17" presetClass="entr" presetSubtype="10" fill="hold" nodeType="withEffect">
                                  <p:stCondLst>
                                    <p:cond delay="0"/>
                                  </p:stCondLst>
                                  <p:childTnLst>
                                    <p:set>
                                      <p:cBhvr>
                                        <p:cTn id="279" dur="1" fill="hold">
                                          <p:stCondLst>
                                            <p:cond delay="0"/>
                                          </p:stCondLst>
                                        </p:cTn>
                                        <p:tgtEl>
                                          <p:spTgt spid="2"/>
                                        </p:tgtEl>
                                        <p:attrNameLst>
                                          <p:attrName>style.visibility</p:attrName>
                                        </p:attrNameLst>
                                      </p:cBhvr>
                                      <p:to>
                                        <p:strVal val="visible"/>
                                      </p:to>
                                    </p:set>
                                    <p:anim calcmode="lin" valueType="num">
                                      <p:cBhvr>
                                        <p:cTn id="280" dur="2000" fill="hold"/>
                                        <p:tgtEl>
                                          <p:spTgt spid="2"/>
                                        </p:tgtEl>
                                        <p:attrNameLst>
                                          <p:attrName>ppt_w</p:attrName>
                                        </p:attrNameLst>
                                      </p:cBhvr>
                                      <p:tavLst>
                                        <p:tav tm="0">
                                          <p:val>
                                            <p:fltVal val="0"/>
                                          </p:val>
                                        </p:tav>
                                        <p:tav tm="100000">
                                          <p:val>
                                            <p:strVal val="#ppt_w"/>
                                          </p:val>
                                        </p:tav>
                                      </p:tavLst>
                                    </p:anim>
                                    <p:anim calcmode="lin" valueType="num">
                                      <p:cBhvr>
                                        <p:cTn id="28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Vodka-Bottle-2.jpg"/>
          <p:cNvPicPr>
            <a:picLocks noGrp="1" noChangeAspect="1"/>
          </p:cNvPicPr>
          <p:nvPr isPhoto="1"/>
        </p:nvPicPr>
        <p:blipFill>
          <a:blip r:embed="rId2">
            <a:lum/>
          </a:blip>
          <a:stretch>
            <a:fillRect/>
          </a:stretch>
        </p:blipFill>
        <p:spPr>
          <a:xfrm>
            <a:off x="2071670" y="0"/>
            <a:ext cx="5000660" cy="5143500"/>
          </a:xfrm>
          <a:prstGeom prst="rect">
            <a:avLst/>
          </a:prstGeom>
          <a:noFill/>
          <a:ln>
            <a:noFill/>
          </a:ln>
        </p:spPr>
      </p:pic>
      <p:sp>
        <p:nvSpPr>
          <p:cNvPr id="3" name="2 Rectángulo"/>
          <p:cNvSpPr/>
          <p:nvPr/>
        </p:nvSpPr>
        <p:spPr>
          <a:xfrm>
            <a:off x="0" y="0"/>
            <a:ext cx="285720" cy="5143500"/>
          </a:xfrm>
          <a:prstGeom prst="rect">
            <a:avLst/>
          </a:prstGeom>
          <a:blipFill>
            <a:blip r:embed="rId3">
              <a:duotone>
                <a:prstClr val="black"/>
                <a:srgbClr val="CC00CC">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85752" y="0"/>
            <a:ext cx="214250" cy="5143500"/>
          </a:xfrm>
          <a:prstGeom prst="rect">
            <a:avLst/>
          </a:prstGeom>
          <a:blipFill>
            <a:blip r:embed="rId3">
              <a:duotone>
                <a:prstClr val="black"/>
                <a:srgbClr val="0000FF">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500034" y="0"/>
            <a:ext cx="285720" cy="5143500"/>
          </a:xfrm>
          <a:prstGeom prst="rect">
            <a:avLst/>
          </a:prstGeom>
          <a:blipFill>
            <a:blip r:embed="rId3">
              <a:duotone>
                <a:prstClr val="black"/>
                <a:srgbClr val="CC00CC">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785786" y="0"/>
            <a:ext cx="214250" cy="5143500"/>
          </a:xfrm>
          <a:prstGeom prst="rect">
            <a:avLst/>
          </a:prstGeom>
          <a:blipFill>
            <a:blip r:embed="rId3">
              <a:duotone>
                <a:prstClr val="black"/>
                <a:srgbClr val="0000FF">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1000100" y="0"/>
            <a:ext cx="214250" cy="5143500"/>
          </a:xfrm>
          <a:prstGeom prst="rect">
            <a:avLst/>
          </a:prstGeom>
          <a:blipFill>
            <a:blip r:embed="rId3">
              <a:duotone>
                <a:prstClr val="black"/>
                <a:srgbClr val="CC00CC">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1214414" y="0"/>
            <a:ext cx="214250" cy="5143500"/>
          </a:xfrm>
          <a:prstGeom prst="rect">
            <a:avLst/>
          </a:prstGeom>
          <a:blipFill>
            <a:blip r:embed="rId3">
              <a:duotone>
                <a:prstClr val="black"/>
                <a:srgbClr val="0000FF">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1428728" y="0"/>
            <a:ext cx="214250" cy="5143500"/>
          </a:xfrm>
          <a:prstGeom prst="rect">
            <a:avLst/>
          </a:prstGeom>
          <a:blipFill>
            <a:blip r:embed="rId3">
              <a:duotone>
                <a:prstClr val="black"/>
                <a:srgbClr val="CC00CC">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1643042" y="0"/>
            <a:ext cx="214250" cy="5143500"/>
          </a:xfrm>
          <a:prstGeom prst="rect">
            <a:avLst/>
          </a:prstGeom>
          <a:blipFill>
            <a:blip r:embed="rId3">
              <a:duotone>
                <a:prstClr val="black"/>
                <a:srgbClr val="0000FF">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1857356" y="0"/>
            <a:ext cx="214250" cy="5143500"/>
          </a:xfrm>
          <a:prstGeom prst="rect">
            <a:avLst/>
          </a:prstGeom>
          <a:blipFill>
            <a:blip r:embed="rId3">
              <a:duotone>
                <a:prstClr val="black"/>
                <a:srgbClr val="CC00CC">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7072394" y="0"/>
            <a:ext cx="285720" cy="5143500"/>
          </a:xfrm>
          <a:prstGeom prst="rect">
            <a:avLst/>
          </a:prstGeom>
          <a:blipFill>
            <a:blip r:embed="rId3">
              <a:duotone>
                <a:prstClr val="black"/>
                <a:srgbClr val="CC00CC">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7358146" y="0"/>
            <a:ext cx="214250" cy="5143500"/>
          </a:xfrm>
          <a:prstGeom prst="rect">
            <a:avLst/>
          </a:prstGeom>
          <a:blipFill>
            <a:blip r:embed="rId3">
              <a:duotone>
                <a:prstClr val="black"/>
                <a:srgbClr val="0000FF">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7572428" y="0"/>
            <a:ext cx="285720" cy="5143500"/>
          </a:xfrm>
          <a:prstGeom prst="rect">
            <a:avLst/>
          </a:prstGeom>
          <a:blipFill>
            <a:blip r:embed="rId3">
              <a:duotone>
                <a:prstClr val="black"/>
                <a:srgbClr val="CC00CC">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7858180" y="0"/>
            <a:ext cx="214250" cy="5143500"/>
          </a:xfrm>
          <a:prstGeom prst="rect">
            <a:avLst/>
          </a:prstGeom>
          <a:blipFill>
            <a:blip r:embed="rId3">
              <a:duotone>
                <a:prstClr val="black"/>
                <a:srgbClr val="0000FF">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Rectángulo"/>
          <p:cNvSpPr/>
          <p:nvPr/>
        </p:nvSpPr>
        <p:spPr>
          <a:xfrm>
            <a:off x="8072494" y="0"/>
            <a:ext cx="214250" cy="5143500"/>
          </a:xfrm>
          <a:prstGeom prst="rect">
            <a:avLst/>
          </a:prstGeom>
          <a:blipFill>
            <a:blip r:embed="rId3">
              <a:duotone>
                <a:prstClr val="black"/>
                <a:srgbClr val="CC00CC">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Rectángulo"/>
          <p:cNvSpPr/>
          <p:nvPr/>
        </p:nvSpPr>
        <p:spPr>
          <a:xfrm>
            <a:off x="8286808" y="0"/>
            <a:ext cx="214250" cy="5143500"/>
          </a:xfrm>
          <a:prstGeom prst="rect">
            <a:avLst/>
          </a:prstGeom>
          <a:blipFill>
            <a:blip r:embed="rId3">
              <a:duotone>
                <a:prstClr val="black"/>
                <a:srgbClr val="0000FF">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Rectángulo"/>
          <p:cNvSpPr/>
          <p:nvPr/>
        </p:nvSpPr>
        <p:spPr>
          <a:xfrm>
            <a:off x="8501122" y="0"/>
            <a:ext cx="214250" cy="5143500"/>
          </a:xfrm>
          <a:prstGeom prst="rect">
            <a:avLst/>
          </a:prstGeom>
          <a:blipFill>
            <a:blip r:embed="rId3">
              <a:duotone>
                <a:prstClr val="black"/>
                <a:srgbClr val="CC00CC">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0" name="19 Rectángulo"/>
          <p:cNvSpPr/>
          <p:nvPr/>
        </p:nvSpPr>
        <p:spPr>
          <a:xfrm>
            <a:off x="8715436" y="0"/>
            <a:ext cx="214250" cy="5143500"/>
          </a:xfrm>
          <a:prstGeom prst="rect">
            <a:avLst/>
          </a:prstGeom>
          <a:blipFill>
            <a:blip r:embed="rId3">
              <a:duotone>
                <a:prstClr val="black"/>
                <a:srgbClr val="0000FF">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1" name="20 Rectángulo"/>
          <p:cNvSpPr/>
          <p:nvPr/>
        </p:nvSpPr>
        <p:spPr>
          <a:xfrm>
            <a:off x="8929750" y="0"/>
            <a:ext cx="214250" cy="5143500"/>
          </a:xfrm>
          <a:prstGeom prst="rect">
            <a:avLst/>
          </a:prstGeom>
          <a:blipFill>
            <a:blip r:embed="rId3">
              <a:duotone>
                <a:prstClr val="black"/>
                <a:srgbClr val="CC00CC">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23" name="22 Imagen" descr="2c9dac2b5acd6cb97b685d37350202f069528d38da39a3ee5e6b4b0d3255bfef95601890afd80709da39a3ee5e6b4b0d3255bfef95601890afd80709cad598fb1be7d0dfa18a0ef0761c701e.gif"/>
          <p:cNvPicPr>
            <a:picLocks noChangeAspect="1"/>
          </p:cNvPicPr>
          <p:nvPr/>
        </p:nvPicPr>
        <p:blipFill>
          <a:blip r:embed="rId4"/>
          <a:stretch>
            <a:fillRect/>
          </a:stretch>
        </p:blipFill>
        <p:spPr>
          <a:xfrm rot="20534917">
            <a:off x="1743882" y="3797191"/>
            <a:ext cx="2297785" cy="1020316"/>
          </a:xfrm>
          <a:prstGeom prst="rect">
            <a:avLst/>
          </a:prstGeom>
        </p:spPr>
      </p:pic>
      <p:sp>
        <p:nvSpPr>
          <p:cNvPr id="24" name="23 Rectángulo"/>
          <p:cNvSpPr/>
          <p:nvPr/>
        </p:nvSpPr>
        <p:spPr>
          <a:xfrm>
            <a:off x="-928726" y="-642960"/>
            <a:ext cx="10287072" cy="6429420"/>
          </a:xfrm>
          <a:prstGeom prst="rect">
            <a:avLst/>
          </a:prstGeom>
          <a:blipFill dpi="0" rotWithShape="1">
            <a:blip r:embed="rId5"/>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47"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3000"/>
                                        <p:tgtEl>
                                          <p:spTgt spid="2"/>
                                        </p:tgtEl>
                                      </p:cBhvr>
                                    </p:animEffec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1"/>
                                          </p:val>
                                        </p:tav>
                                        <p:tav tm="100000">
                                          <p:val>
                                            <p:strVal val="#ppt_y"/>
                                          </p:val>
                                        </p:tav>
                                      </p:tavLst>
                                    </p:anim>
                                  </p:childTnLst>
                                </p:cTn>
                              </p:par>
                            </p:childTnLst>
                          </p:cTn>
                        </p:par>
                        <p:par>
                          <p:cTn id="12" fill="hold">
                            <p:stCondLst>
                              <p:cond delay="3000"/>
                            </p:stCondLst>
                            <p:childTnLst>
                              <p:par>
                                <p:cTn id="13" presetID="52" presetClass="entr" presetSubtype="0" fill="hold" nodeType="afterEffect">
                                  <p:stCondLst>
                                    <p:cond delay="0"/>
                                  </p:stCondLst>
                                  <p:childTnLst>
                                    <p:set>
                                      <p:cBhvr>
                                        <p:cTn id="14" dur="1" fill="hold">
                                          <p:stCondLst>
                                            <p:cond delay="0"/>
                                          </p:stCondLst>
                                        </p:cTn>
                                        <p:tgtEl>
                                          <p:spTgt spid="23"/>
                                        </p:tgtEl>
                                        <p:attrNameLst>
                                          <p:attrName>style.visibility</p:attrName>
                                        </p:attrNameLst>
                                      </p:cBhvr>
                                      <p:to>
                                        <p:strVal val="visible"/>
                                      </p:to>
                                    </p:set>
                                    <p:animScale>
                                      <p:cBhvr>
                                        <p:cTn id="15" dur="2000" decel="50000" fill="hold">
                                          <p:stCondLst>
                                            <p:cond delay="0"/>
                                          </p:stCondLst>
                                        </p:cTn>
                                        <p:tgtEl>
                                          <p:spTgt spid="2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6" dur="2000" decel="50000" fill="hold">
                                          <p:stCondLst>
                                            <p:cond delay="0"/>
                                          </p:stCondLst>
                                        </p:cTn>
                                        <p:tgtEl>
                                          <p:spTgt spid="23"/>
                                        </p:tgtEl>
                                        <p:attrNameLst>
                                          <p:attrName>ppt_x</p:attrName>
                                          <p:attrName>ppt_y</p:attrName>
                                        </p:attrNameLst>
                                      </p:cBhvr>
                                    </p:animMotion>
                                    <p:animEffect transition="in" filter="fade">
                                      <p:cBhvr>
                                        <p:cTn id="17" dur="2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Presentación2 vidrio OK">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Presentación2 vidrio OK</Template>
  <TotalTime>0</TotalTime>
  <Words>505</Words>
  <Application>Microsoft Office PowerPoint</Application>
  <PresentationFormat>Presentación en pantalla (16:9)</PresentationFormat>
  <Paragraphs>13</Paragraphs>
  <Slides>50</Slides>
  <Notes>1</Notes>
  <HiddenSlides>0</HiddenSlides>
  <MMClips>1</MMClips>
  <ScaleCrop>false</ScaleCrop>
  <HeadingPairs>
    <vt:vector size="4" baseType="variant">
      <vt:variant>
        <vt:lpstr>Tema</vt:lpstr>
      </vt:variant>
      <vt:variant>
        <vt:i4>2</vt:i4>
      </vt:variant>
      <vt:variant>
        <vt:lpstr>Títulos de diapositiva</vt:lpstr>
      </vt:variant>
      <vt:variant>
        <vt:i4>50</vt:i4>
      </vt:variant>
    </vt:vector>
  </HeadingPairs>
  <TitlesOfParts>
    <vt:vector size="52" baseType="lpstr">
      <vt:lpstr>Presentación2 vidrio OK</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2017-05-12T19:29:37Z</dcterms:created>
  <dcterms:modified xsi:type="dcterms:W3CDTF">2017-05-12T19:32:01Z</dcterms:modified>
</cp:coreProperties>
</file>