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60" r:id="rId35"/>
    <p:sldId id="259" r:id="rId36"/>
    <p:sldId id="258" r:id="rId37"/>
    <p:sldId id="292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jgV75c4HFAkQ6KfmT64XA==" hashData="tbSr4BrE3m0AbxD2XfuK0DfR5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2BC1C-ADBC-491D-B065-683DC12E262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4DD8E-1DBC-4C5F-ACE2-03BB4BD4333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A24AF-C0C0-416F-B95F-800CEB4B9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BF1B7E-0621-4CB7-9215-BDE9A6EB19D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1027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916832"/>
            <a:ext cx="4953000" cy="885825"/>
          </a:xfrm>
          <a:prstGeom prst="rect">
            <a:avLst/>
          </a:prstGeom>
          <a:noFill/>
        </p:spPr>
      </p:pic>
      <p:pic>
        <p:nvPicPr>
          <p:cNvPr id="1031" name="Picture 7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996952"/>
            <a:ext cx="3181350" cy="885825"/>
          </a:xfrm>
          <a:prstGeom prst="rect">
            <a:avLst/>
          </a:prstGeom>
          <a:noFill/>
        </p:spPr>
      </p:pic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4149080"/>
            <a:ext cx="4048125" cy="885825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476672"/>
            <a:ext cx="5143500" cy="504826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5733256"/>
            <a:ext cx="3914775" cy="504826"/>
          </a:xfrm>
          <a:prstGeom prst="rect">
            <a:avLst/>
          </a:prstGeom>
          <a:noFill/>
        </p:spPr>
      </p:pic>
      <p:pic>
        <p:nvPicPr>
          <p:cNvPr id="1038" name="Picture 14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5517232"/>
            <a:ext cx="593797" cy="76582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  <p:sndAc>
      <p:stSnd>
        <p:snd r:embed="rId2" name="01 I BELIEVE IN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68952" cy="6426714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531" y="188638"/>
            <a:ext cx="8544950" cy="6408713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4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534726"/>
          </a:xfrm>
          <a:prstGeom prst="rect">
            <a:avLst/>
          </a:prstGeom>
        </p:spPr>
      </p:pic>
      <p:pic>
        <p:nvPicPr>
          <p:cNvPr id="4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119896"/>
            <a:ext cx="8784976" cy="6585127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634"/>
            <a:ext cx="8784976" cy="658873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634"/>
            <a:ext cx="8784976" cy="658873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57524" cy="640871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634"/>
            <a:ext cx="8784976" cy="658873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57524" cy="6480720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374257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52661" cy="640871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826814" cy="640871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634"/>
            <a:ext cx="8784976" cy="6588732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7193"/>
            <a:ext cx="8784976" cy="6583613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634"/>
            <a:ext cx="8712968" cy="6534726"/>
          </a:xfrm>
          <a:prstGeom prst="rect">
            <a:avLst/>
          </a:prstGeom>
        </p:spPr>
      </p:pic>
      <p:pic>
        <p:nvPicPr>
          <p:cNvPr id="3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8"/>
            <a:ext cx="9144000" cy="6930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6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644" y="188640"/>
            <a:ext cx="4728760" cy="6480720"/>
          </a:xfrm>
          <a:prstGeom prst="rect">
            <a:avLst/>
          </a:prstGeom>
        </p:spPr>
      </p:pic>
      <p:pic>
        <p:nvPicPr>
          <p:cNvPr id="3" name="2 Imagen" descr="1118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8640"/>
            <a:ext cx="4170092" cy="6480720"/>
          </a:xfrm>
          <a:prstGeom prst="rect">
            <a:avLst/>
          </a:prstGeom>
        </p:spPr>
      </p:pic>
      <p:pic>
        <p:nvPicPr>
          <p:cNvPr id="4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73017" y="1287015"/>
            <a:ext cx="6858001" cy="4283967"/>
          </a:xfrm>
          <a:prstGeom prst="rect">
            <a:avLst/>
          </a:prstGeom>
          <a:noFill/>
        </p:spPr>
      </p:pic>
      <p:pic>
        <p:nvPicPr>
          <p:cNvPr id="5" name="Picture 3" descr="C:\Users\Usuario\Downloads\zzzzzzzzMARCOS\marcosMUY DELGAD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98982" y="998983"/>
            <a:ext cx="6858002" cy="486003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2013-07-31T16:36:38Z</dcterms:created>
  <dcterms:modified xsi:type="dcterms:W3CDTF">2013-11-21T19:45:16Z</dcterms:modified>
</cp:coreProperties>
</file>