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8" r:id="rId4"/>
    <p:sldId id="286" r:id="rId5"/>
    <p:sldId id="295" r:id="rId6"/>
    <p:sldId id="284" r:id="rId7"/>
    <p:sldId id="294" r:id="rId8"/>
    <p:sldId id="281" r:id="rId9"/>
    <p:sldId id="293" r:id="rId10"/>
    <p:sldId id="275" r:id="rId11"/>
    <p:sldId id="292" r:id="rId12"/>
    <p:sldId id="280" r:id="rId13"/>
    <p:sldId id="291" r:id="rId14"/>
    <p:sldId id="278" r:id="rId15"/>
    <p:sldId id="290" r:id="rId16"/>
    <p:sldId id="274" r:id="rId17"/>
    <p:sldId id="289" r:id="rId18"/>
    <p:sldId id="276" r:id="rId19"/>
    <p:sldId id="288" r:id="rId20"/>
    <p:sldId id="272" r:id="rId21"/>
    <p:sldId id="287" r:id="rId22"/>
    <p:sldId id="266" r:id="rId23"/>
    <p:sldId id="270" r:id="rId24"/>
    <p:sldId id="265" r:id="rId25"/>
    <p:sldId id="331" r:id="rId26"/>
    <p:sldId id="263" r:id="rId27"/>
    <p:sldId id="330" r:id="rId28"/>
    <p:sldId id="264" r:id="rId29"/>
    <p:sldId id="329" r:id="rId30"/>
    <p:sldId id="262" r:id="rId31"/>
    <p:sldId id="332" r:id="rId32"/>
    <p:sldId id="261" r:id="rId33"/>
    <p:sldId id="335" r:id="rId34"/>
    <p:sldId id="315" r:id="rId35"/>
    <p:sldId id="334" r:id="rId36"/>
    <p:sldId id="310" r:id="rId37"/>
    <p:sldId id="333" r:id="rId38"/>
    <p:sldId id="314" r:id="rId39"/>
    <p:sldId id="283" r:id="rId40"/>
    <p:sldId id="316" r:id="rId41"/>
    <p:sldId id="282" r:id="rId42"/>
    <p:sldId id="271" r:id="rId43"/>
    <p:sldId id="273" r:id="rId44"/>
    <p:sldId id="268" r:id="rId45"/>
    <p:sldId id="312" r:id="rId46"/>
    <p:sldId id="257" r:id="rId47"/>
    <p:sldId id="269" r:id="rId48"/>
    <p:sldId id="336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fJOKd9EhZD59ynYxCiEOg" hashData="PwAYFCy/U4EmG9WXzHtJ4sRqhn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7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D1AA4-29F5-4A55-B8AB-523543C32F5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9AC9E-2949-4767-B87F-EAFBA94BD4FF}" type="datetimeFigureOut">
              <a:rPr lang="es-ES" smtClean="0"/>
              <a:pPr/>
              <a:t>15/09/2014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12861B-2DA9-4968-A227-C564F668D3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C1A157-5E09-4A87-A21D-9B5B7CACD8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5857892"/>
            <a:ext cx="2316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</a:t>
            </a:r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musical: </a:t>
            </a:r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-Un abanico español</a:t>
            </a:r>
          </a:p>
          <a:p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</a:t>
            </a:r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Rocío </a:t>
            </a:r>
            <a:r>
              <a:rPr lang="es-ES_tradnl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Guerra </a:t>
            </a:r>
            <a:endParaRPr lang="es-ES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929322" y="6000768"/>
            <a:ext cx="2696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Esta es una creación de Raquel</a:t>
            </a:r>
            <a:endParaRPr lang="es-ES" b="1" dirty="0"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3857620" y="642918"/>
            <a:ext cx="1847850" cy="1409700"/>
          </a:xfrm>
          <a:prstGeom prst="rect">
            <a:avLst/>
          </a:prstGeom>
          <a:noFill/>
        </p:spPr>
      </p:pic>
      <p:pic>
        <p:nvPicPr>
          <p:cNvPr id="47108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5715008" y="428604"/>
            <a:ext cx="3057525" cy="1428750"/>
          </a:xfrm>
          <a:prstGeom prst="rect">
            <a:avLst/>
          </a:prstGeom>
          <a:noFill/>
        </p:spPr>
      </p:pic>
      <p:pic>
        <p:nvPicPr>
          <p:cNvPr id="47110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5786446" y="1714488"/>
            <a:ext cx="1504950" cy="1171575"/>
          </a:xfrm>
          <a:prstGeom prst="rect">
            <a:avLst/>
          </a:prstGeom>
          <a:noFill/>
        </p:spPr>
      </p:pic>
      <p:pic>
        <p:nvPicPr>
          <p:cNvPr id="47112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5143504" y="2714620"/>
            <a:ext cx="3133725" cy="1409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4000">
    <p:sndAc>
      <p:stSnd loop="1">
        <p:snd r:embed="rId2" name="Rocío Guerra-Un abanico españ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0"/>
                            </p:stCondLst>
                            <p:childTnLst>
                              <p:par>
                                <p:cTn id="4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banicos.exclusivos.1.jpg"/>
          <p:cNvPicPr>
            <a:picLocks noChangeAspect="1"/>
          </p:cNvPicPr>
          <p:nvPr/>
        </p:nvPicPr>
        <p:blipFill>
          <a:blip r:embed="rId2"/>
          <a:srcRect t="4545"/>
          <a:stretch>
            <a:fillRect/>
          </a:stretch>
        </p:blipFill>
        <p:spPr>
          <a:xfrm>
            <a:off x="0" y="428604"/>
            <a:ext cx="9144000" cy="6000768"/>
          </a:xfrm>
          <a:prstGeom prst="rect">
            <a:avLst/>
          </a:prstGeom>
        </p:spPr>
      </p:pic>
      <p:pic>
        <p:nvPicPr>
          <p:cNvPr id="7" name="6 Imagen" descr="0(11).jpg"/>
          <p:cNvPicPr>
            <a:picLocks noChangeAspect="1"/>
          </p:cNvPicPr>
          <p:nvPr/>
        </p:nvPicPr>
        <p:blipFill>
          <a:blip r:embed="rId3"/>
          <a:srcRect t="8333"/>
          <a:stretch>
            <a:fillRect/>
          </a:stretch>
        </p:blipFill>
        <p:spPr>
          <a:xfrm>
            <a:off x="-8930" y="428604"/>
            <a:ext cx="9152930" cy="600079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jo flo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0964"/>
            <a:ext cx="9144000" cy="5296072"/>
          </a:xfrm>
          <a:prstGeom prst="rect">
            <a:avLst/>
          </a:prstGeom>
        </p:spPr>
      </p:pic>
      <p:pic>
        <p:nvPicPr>
          <p:cNvPr id="6" name="5 Imagen" descr="abanicos_deshilado_05.jpg"/>
          <p:cNvPicPr>
            <a:picLocks noChangeAspect="1"/>
          </p:cNvPicPr>
          <p:nvPr/>
        </p:nvPicPr>
        <p:blipFill>
          <a:blip r:embed="rId3"/>
          <a:srcRect t="4166" b="10416"/>
          <a:stretch>
            <a:fillRect/>
          </a:stretch>
        </p:blipFill>
        <p:spPr>
          <a:xfrm>
            <a:off x="0" y="785794"/>
            <a:ext cx="9144000" cy="542928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6" name="5 Imagen" descr="abanico boda a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l. clasic fust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499289"/>
          </a:xfrm>
          <a:prstGeom prst="rect">
            <a:avLst/>
          </a:prstGeom>
        </p:spPr>
      </p:pic>
      <p:pic>
        <p:nvPicPr>
          <p:cNvPr id="6" name="5 Imagen" descr="MARRÓN CALADO.JPG"/>
          <p:cNvPicPr>
            <a:picLocks noChangeAspect="1"/>
          </p:cNvPicPr>
          <p:nvPr/>
        </p:nvPicPr>
        <p:blipFill>
          <a:blip r:embed="rId3"/>
          <a:srcRect t="2393" b="5492"/>
          <a:stretch>
            <a:fillRect/>
          </a:stretch>
        </p:blipFill>
        <p:spPr>
          <a:xfrm>
            <a:off x="0" y="642918"/>
            <a:ext cx="9144000" cy="5500726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am_234108_3606631_6007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ANCO GLICINIA LI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17889" cy="5643578"/>
          </a:xfrm>
          <a:prstGeom prst="rect">
            <a:avLst/>
          </a:prstGeom>
        </p:spPr>
      </p:pic>
      <p:pic>
        <p:nvPicPr>
          <p:cNvPr id="5" name="4 Imagen" descr="CALAS-EN-BURDEOS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918"/>
            <a:ext cx="9144000" cy="577991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MARRÓN CALA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41-P102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1-41-P1020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610017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2e8ccc80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892e8ccc80d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nicos.exclusivos 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3363"/>
            <a:ext cx="9144000" cy="5911273"/>
          </a:xfrm>
          <a:prstGeom prst="rect">
            <a:avLst/>
          </a:prstGeom>
        </p:spPr>
      </p:pic>
      <p:pic>
        <p:nvPicPr>
          <p:cNvPr id="5" name="4 Imagen" descr="PICT13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04"/>
            <a:ext cx="9144000" cy="595134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91d591ed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6591d591ed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4f469_5e49960c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447522"/>
          </a:xfrm>
          <a:prstGeom prst="rect">
            <a:avLst/>
          </a:prstGeom>
        </p:spPr>
      </p:pic>
      <p:pic>
        <p:nvPicPr>
          <p:cNvPr id="5" name="4 Imagen" descr="IMG_01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572164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00353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00000353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 ROJOS BURDE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TALLE ABANICO LILA BOLS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4296-1440x900-desktopnexus-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_bb1e7_39602f79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4222"/>
            <a:ext cx="9144000" cy="5389556"/>
          </a:xfrm>
          <a:prstGeom prst="rect">
            <a:avLst/>
          </a:prstGeom>
        </p:spPr>
      </p:pic>
      <p:pic>
        <p:nvPicPr>
          <p:cNvPr id="5" name="4 Imagen" descr="IMG_01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0108"/>
            <a:ext cx="9144000" cy="513722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35182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PA200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nila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3 Marcador de contenido" descr="manila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442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_0006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nto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</p:spPr>
      </p:pic>
      <p:pic>
        <p:nvPicPr>
          <p:cNvPr id="5" name="3 Marcador de contenido" descr="manto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to0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4 Imagen" descr="PRÁCTICA RUTA DE TIENDAS 0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nton-de-manila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</p:spPr>
      </p:pic>
      <p:pic>
        <p:nvPicPr>
          <p:cNvPr id="5" name="3 Marcador de contenido" descr="manton-de-manil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nico-antiguo-de-tela-pintado-a-mano-3055-MLA4827010875_082013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GP14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09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5" name="3 Marcador de contenido" descr="IMG_09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t-3-abanicos-2-espanoles-de-madera-y-tela-1-de-plastico-12922-MLA20068985601_032014-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5884566"/>
          </a:xfrm>
          <a:prstGeom prst="rect">
            <a:avLst/>
          </a:prstGeom>
        </p:spPr>
      </p:pic>
      <p:pic>
        <p:nvPicPr>
          <p:cNvPr id="5" name="4 Imagen" descr="image.jpg"/>
          <p:cNvPicPr>
            <a:picLocks noChangeAspect="1"/>
          </p:cNvPicPr>
          <p:nvPr/>
        </p:nvPicPr>
        <p:blipFill>
          <a:blip r:embed="rId3"/>
          <a:srcRect t="4836"/>
          <a:stretch>
            <a:fillRect/>
          </a:stretch>
        </p:blipFill>
        <p:spPr>
          <a:xfrm>
            <a:off x="0" y="428604"/>
            <a:ext cx="9144000" cy="600076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. clasic daurat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36288"/>
            <a:ext cx="9144000" cy="5385423"/>
          </a:xfrm>
          <a:prstGeom prst="rect">
            <a:avLst/>
          </a:prstGeom>
        </p:spPr>
      </p:pic>
      <p:pic>
        <p:nvPicPr>
          <p:cNvPr id="5" name="4 Imagen" descr="PICT13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37984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pic>
        <p:nvPicPr>
          <p:cNvPr id="5" name="4 Imagen" descr="abanicos-espanoles-14990-MLA20093960390_052014-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5" name="4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LOR LILA ONDUL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345979"/>
          </a:xfrm>
          <a:prstGeom prst="rect">
            <a:avLst/>
          </a:prstGeom>
        </p:spPr>
      </p:pic>
      <p:pic>
        <p:nvPicPr>
          <p:cNvPr id="6" name="5 Imagen" descr="0(1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70"/>
            <a:ext cx="9144000" cy="535785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1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MPANILLAS ABANI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 rot="20024236">
            <a:off x="435450" y="4954012"/>
            <a:ext cx="1651484" cy="10620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</Words>
  <Application>Microsoft Office PowerPoint</Application>
  <PresentationFormat>Presentación en pantalla (4:3)</PresentationFormat>
  <Paragraphs>18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2014-09-14T15:03:48Z</dcterms:created>
  <dcterms:modified xsi:type="dcterms:W3CDTF">2014-09-15T15:27:26Z</dcterms:modified>
</cp:coreProperties>
</file>