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99" r:id="rId3"/>
    <p:sldId id="285" r:id="rId4"/>
    <p:sldId id="300" r:id="rId5"/>
    <p:sldId id="259" r:id="rId6"/>
    <p:sldId id="294" r:id="rId7"/>
    <p:sldId id="264" r:id="rId8"/>
    <p:sldId id="263" r:id="rId9"/>
    <p:sldId id="258" r:id="rId10"/>
    <p:sldId id="261" r:id="rId11"/>
    <p:sldId id="262" r:id="rId12"/>
    <p:sldId id="257" r:id="rId13"/>
    <p:sldId id="265" r:id="rId14"/>
    <p:sldId id="267" r:id="rId15"/>
    <p:sldId id="266" r:id="rId16"/>
    <p:sldId id="269" r:id="rId17"/>
    <p:sldId id="268" r:id="rId18"/>
    <p:sldId id="272" r:id="rId19"/>
    <p:sldId id="270" r:id="rId20"/>
    <p:sldId id="273" r:id="rId21"/>
    <p:sldId id="271" r:id="rId22"/>
    <p:sldId id="280" r:id="rId23"/>
    <p:sldId id="277" r:id="rId24"/>
    <p:sldId id="275" r:id="rId25"/>
    <p:sldId id="279" r:id="rId26"/>
    <p:sldId id="281" r:id="rId27"/>
    <p:sldId id="283" r:id="rId28"/>
    <p:sldId id="282" r:id="rId29"/>
    <p:sldId id="287" r:id="rId30"/>
    <p:sldId id="296" r:id="rId31"/>
    <p:sldId id="292" r:id="rId32"/>
    <p:sldId id="293" r:id="rId33"/>
    <p:sldId id="288" r:id="rId34"/>
    <p:sldId id="297" r:id="rId35"/>
    <p:sldId id="308" r:id="rId36"/>
    <p:sldId id="302" r:id="rId37"/>
    <p:sldId id="303" r:id="rId38"/>
    <p:sldId id="304" r:id="rId39"/>
    <p:sldId id="305" r:id="rId40"/>
    <p:sldId id="307" r:id="rId41"/>
    <p:sldId id="306" r:id="rId42"/>
    <p:sldId id="309" r:id="rId43"/>
    <p:sldId id="310" r:id="rId44"/>
  </p:sldIdLst>
  <p:sldSz cx="9144000" cy="5143500" type="screen16x9"/>
  <p:notesSz cx="6858000" cy="9144000"/>
  <p:photoAlbum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wozIrge7w/fWuo5XlfOG7w" hashData="ob/s1idN6nvymqDVXdPFXmNJGAg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FF"/>
    <a:srgbClr val="FF6699"/>
    <a:srgbClr val="004FEE"/>
    <a:srgbClr val="256EFF"/>
    <a:srgbClr val="0040C0"/>
    <a:srgbClr val="009E47"/>
    <a:srgbClr val="00642D"/>
    <a:srgbClr val="57257D"/>
    <a:srgbClr val="666699"/>
    <a:srgbClr val="007434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6706" autoAdjust="0"/>
    <p:restoredTop sz="94660"/>
  </p:normalViewPr>
  <p:slideViewPr>
    <p:cSldViewPr>
      <p:cViewPr>
        <p:scale>
          <a:sx n="400" d="100"/>
          <a:sy n="400" d="100"/>
        </p:scale>
        <p:origin x="5826" y="399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DE7927-9AD5-40EE-B265-E890362D38A1}" type="datetimeFigureOut">
              <a:rPr lang="es-PE" smtClean="0"/>
              <a:pPr/>
              <a:t>21/02/2019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B5A9A2-7CA0-45D4-ABD3-6881EC074F01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DE7927-9AD5-40EE-B265-E890362D38A1}" type="datetimeFigureOut">
              <a:rPr lang="es-PE" smtClean="0"/>
              <a:pPr/>
              <a:t>21/02/2019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B5A9A2-7CA0-45D4-ABD3-6881EC074F01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DE7927-9AD5-40EE-B265-E890362D38A1}" type="datetimeFigureOut">
              <a:rPr lang="es-PE" smtClean="0"/>
              <a:pPr/>
              <a:t>21/02/2019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B5A9A2-7CA0-45D4-ABD3-6881EC074F01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DE7927-9AD5-40EE-B265-E890362D38A1}" type="datetimeFigureOut">
              <a:rPr lang="es-PE" smtClean="0"/>
              <a:pPr/>
              <a:t>21/02/2019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B5A9A2-7CA0-45D4-ABD3-6881EC074F01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DE7927-9AD5-40EE-B265-E890362D38A1}" type="datetimeFigureOut">
              <a:rPr lang="es-PE" smtClean="0"/>
              <a:pPr/>
              <a:t>21/02/2019</a:t>
            </a:fld>
            <a:endParaRPr lang="es-PE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B5A9A2-7CA0-45D4-ABD3-6881EC074F01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DE7927-9AD5-40EE-B265-E890362D38A1}" type="datetimeFigureOut">
              <a:rPr lang="es-PE" smtClean="0"/>
              <a:pPr/>
              <a:t>21/02/2019</a:t>
            </a:fld>
            <a:endParaRPr lang="es-PE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B5A9A2-7CA0-45D4-ABD3-6881EC074F01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DE7927-9AD5-40EE-B265-E890362D38A1}" type="datetimeFigureOut">
              <a:rPr lang="es-PE" smtClean="0"/>
              <a:pPr/>
              <a:t>21/02/2019</a:t>
            </a:fld>
            <a:endParaRPr lang="es-PE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B5A9A2-7CA0-45D4-ABD3-6881EC074F01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DE7927-9AD5-40EE-B265-E890362D38A1}" type="datetimeFigureOut">
              <a:rPr lang="es-PE" smtClean="0"/>
              <a:pPr/>
              <a:t>21/02/2019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B5A9A2-7CA0-45D4-ABD3-6881EC074F01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DE7927-9AD5-40EE-B265-E890362D38A1}" type="datetimeFigureOut">
              <a:rPr lang="es-PE" smtClean="0"/>
              <a:pPr/>
              <a:t>21/02/2019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B5A9A2-7CA0-45D4-ABD3-6881EC074F01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DE7927-9AD5-40EE-B265-E890362D38A1}" type="datetimeFigureOut">
              <a:rPr lang="es-PE" smtClean="0"/>
              <a:pPr/>
              <a:t>21/02/2019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B5A9A2-7CA0-45D4-ABD3-6881EC074F01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DE7927-9AD5-40EE-B265-E890362D38A1}" type="datetimeFigureOut">
              <a:rPr lang="es-PE" smtClean="0"/>
              <a:pPr/>
              <a:t>21/02/2019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6B5A9A2-7CA0-45D4-ABD3-6881EC074F01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  <p:transition advTm="14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DE7927-9AD5-40EE-B265-E890362D38A1}" type="datetimeFigureOut">
              <a:rPr lang="es-PE" smtClean="0"/>
              <a:pPr/>
              <a:t>21/02/2019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6B5A9A2-7CA0-45D4-ABD3-6881EC074F01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4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14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7" Type="http://schemas.openxmlformats.org/officeDocument/2006/relationships/image" Target="../media/image28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png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png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2.png"/><Relationship Id="rId4" Type="http://schemas.openxmlformats.org/officeDocument/2006/relationships/image" Target="../media/image41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0.pn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pn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png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4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png"/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1.png"/><Relationship Id="rId13" Type="http://schemas.openxmlformats.org/officeDocument/2006/relationships/image" Target="../media/image84.png"/><Relationship Id="rId18" Type="http://schemas.openxmlformats.org/officeDocument/2006/relationships/image" Target="../media/image87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86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80.png"/><Relationship Id="rId11" Type="http://schemas.openxmlformats.org/officeDocument/2006/relationships/image" Target="../media/image83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85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79.png"/><Relationship Id="rId9" Type="http://schemas.openxmlformats.org/officeDocument/2006/relationships/image" Target="../media/image82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21000">
              <a:srgbClr val="0033CC"/>
            </a:gs>
            <a:gs pos="50000">
              <a:schemeClr val="tx2">
                <a:lumMod val="60000"/>
                <a:lumOff val="40000"/>
                <a:shade val="67500"/>
                <a:satMod val="115000"/>
              </a:schemeClr>
            </a:gs>
            <a:gs pos="100000">
              <a:schemeClr val="tx2">
                <a:lumMod val="60000"/>
                <a:lumOff val="40000"/>
                <a:shade val="100000"/>
                <a:satMod val="115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05787733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Cheurón"/>
          <p:cNvSpPr/>
          <p:nvPr/>
        </p:nvSpPr>
        <p:spPr>
          <a:xfrm rot="5400000" flipH="1">
            <a:off x="1976558" y="-2000252"/>
            <a:ext cx="5143501" cy="9144001"/>
          </a:xfrm>
          <a:prstGeom prst="chevron">
            <a:avLst>
              <a:gd name="adj" fmla="val 97073"/>
            </a:avLst>
          </a:prstGeom>
          <a:solidFill>
            <a:schemeClr val="bg1"/>
          </a:solidFill>
          <a:ln w="3175">
            <a:solidFill>
              <a:srgbClr val="004FEE"/>
            </a:solidFill>
            <a:prstDash val="sysDash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5400000" flipH="1">
            <a:off x="2466420" y="-1510391"/>
            <a:ext cx="4163779" cy="9144001"/>
          </a:xfrm>
          <a:prstGeom prst="chevron">
            <a:avLst>
              <a:gd name="adj" fmla="val 96938"/>
            </a:avLst>
          </a:prstGeom>
          <a:solidFill>
            <a:srgbClr val="6699FF"/>
          </a:solidFill>
          <a:ln>
            <a:solidFill>
              <a:schemeClr val="bg1"/>
            </a:solidFill>
            <a:prstDash val="sysDash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5400000" flipH="1">
            <a:off x="2956281" y="-1020530"/>
            <a:ext cx="3184058" cy="9144001"/>
          </a:xfrm>
          <a:prstGeom prst="chevron">
            <a:avLst>
              <a:gd name="adj" fmla="val 97040"/>
            </a:avLst>
          </a:prstGeom>
          <a:solidFill>
            <a:srgbClr val="256EFF"/>
          </a:solidFill>
          <a:ln>
            <a:solidFill>
              <a:schemeClr val="bg1"/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5400000" flipH="1">
            <a:off x="3306181" y="-670630"/>
            <a:ext cx="2484257" cy="9144001"/>
          </a:xfrm>
          <a:prstGeom prst="chevron">
            <a:avLst>
              <a:gd name="adj" fmla="val 96114"/>
            </a:avLst>
          </a:prstGeom>
          <a:solidFill>
            <a:schemeClr val="bg1"/>
          </a:solidFill>
          <a:ln>
            <a:solidFill>
              <a:srgbClr val="004FEE"/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5400000" flipH="1">
            <a:off x="3655344" y="-321467"/>
            <a:ext cx="1785932" cy="9144001"/>
          </a:xfrm>
          <a:prstGeom prst="chevron">
            <a:avLst>
              <a:gd name="adj" fmla="val 95755"/>
            </a:avLst>
          </a:prstGeom>
          <a:solidFill>
            <a:srgbClr val="0041C4"/>
          </a:solidFill>
          <a:ln>
            <a:solidFill>
              <a:schemeClr val="bg1"/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5400000" flipH="1">
            <a:off x="3872212" y="-128290"/>
            <a:ext cx="1399578" cy="9144001"/>
          </a:xfrm>
          <a:prstGeom prst="chevron">
            <a:avLst>
              <a:gd name="adj" fmla="val 94384"/>
            </a:avLst>
          </a:prstGeom>
          <a:solidFill>
            <a:schemeClr val="bg1"/>
          </a:solidFill>
          <a:ln>
            <a:solidFill>
              <a:srgbClr val="256EFF"/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pic>
        <p:nvPicPr>
          <p:cNvPr id="13" name="12 Imagen" descr="coollogo_com-22031353.png"/>
          <p:cNvPicPr>
            <a:picLocks noChangeAspect="1"/>
          </p:cNvPicPr>
          <p:nvPr/>
        </p:nvPicPr>
        <p:blipFill>
          <a:blip r:embed="rId4">
            <a:lum bright="-10000" contrast="40000"/>
          </a:blip>
          <a:stretch>
            <a:fillRect/>
          </a:stretch>
        </p:blipFill>
        <p:spPr>
          <a:xfrm>
            <a:off x="1571604" y="2857502"/>
            <a:ext cx="6209524" cy="1231746"/>
          </a:xfrm>
          <a:prstGeom prst="rect">
            <a:avLst/>
          </a:prstGeom>
        </p:spPr>
      </p:pic>
      <p:pic>
        <p:nvPicPr>
          <p:cNvPr id="15" name="14 Imagen" descr="coollogo_com-10273569.png"/>
          <p:cNvPicPr>
            <a:picLocks noChangeAspect="1"/>
          </p:cNvPicPr>
          <p:nvPr/>
        </p:nvPicPr>
        <p:blipFill>
          <a:blip r:embed="rId5">
            <a:duotone>
              <a:schemeClr val="accent1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>
            <a:off x="6072198" y="4143386"/>
            <a:ext cx="2071702" cy="279439"/>
          </a:xfrm>
          <a:prstGeom prst="rect">
            <a:avLst/>
          </a:prstGeom>
        </p:spPr>
      </p:pic>
      <p:pic>
        <p:nvPicPr>
          <p:cNvPr id="11" name="10 Imagen" descr="stock-photo-205787733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0000">
    <p:sndAc>
      <p:stSnd loop="1">
        <p:snd r:embed="rId2" name="Maroon 5 - Girls Like You ft. Cardi B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000"/>
                            </p:stCondLst>
                            <p:childTnLst>
                              <p:par>
                                <p:cTn id="50" presetID="1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5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5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5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6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6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6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7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6000"/>
                            </p:stCondLst>
                            <p:childTnLst>
                              <p:par>
                                <p:cTn id="78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82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9000"/>
                            </p:stCondLst>
                            <p:childTnLst>
                              <p:par>
                                <p:cTn id="84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004FEE">
                <a:shade val="67500"/>
                <a:satMod val="115000"/>
              </a:srgbClr>
            </a:gs>
            <a:gs pos="100000">
              <a:srgbClr val="004FEE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6710385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Lágrima"/>
          <p:cNvSpPr/>
          <p:nvPr/>
        </p:nvSpPr>
        <p:spPr>
          <a:xfrm>
            <a:off x="251498" y="2857502"/>
            <a:ext cx="1181458" cy="1071570"/>
          </a:xfrm>
          <a:prstGeom prst="teardrop">
            <a:avLst>
              <a:gd name="adj" fmla="val 149778"/>
            </a:avLst>
          </a:prstGeom>
          <a:gradFill flip="none" rotWithShape="1">
            <a:gsLst>
              <a:gs pos="42000">
                <a:srgbClr val="256EFF">
                  <a:alpha val="0"/>
                </a:srgb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ágrima"/>
          <p:cNvSpPr/>
          <p:nvPr/>
        </p:nvSpPr>
        <p:spPr>
          <a:xfrm>
            <a:off x="1751696" y="2857502"/>
            <a:ext cx="1181458" cy="1071570"/>
          </a:xfrm>
          <a:prstGeom prst="teardrop">
            <a:avLst>
              <a:gd name="adj" fmla="val 149778"/>
            </a:avLst>
          </a:prstGeom>
          <a:gradFill flip="none" rotWithShape="1">
            <a:gsLst>
              <a:gs pos="42000">
                <a:srgbClr val="256EFF">
                  <a:alpha val="0"/>
                </a:srgb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>
            <a:off x="2966142" y="2857502"/>
            <a:ext cx="1181458" cy="1071570"/>
          </a:xfrm>
          <a:prstGeom prst="teardrop">
            <a:avLst>
              <a:gd name="adj" fmla="val 149778"/>
            </a:avLst>
          </a:prstGeom>
          <a:gradFill flip="none" rotWithShape="1">
            <a:gsLst>
              <a:gs pos="42000">
                <a:srgbClr val="256EFF">
                  <a:alpha val="0"/>
                </a:srgb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21271693">
            <a:off x="4466340" y="2857502"/>
            <a:ext cx="1181458" cy="1071570"/>
          </a:xfrm>
          <a:prstGeom prst="teardrop">
            <a:avLst>
              <a:gd name="adj" fmla="val 149778"/>
            </a:avLst>
          </a:prstGeom>
          <a:gradFill flip="none" rotWithShape="1">
            <a:gsLst>
              <a:gs pos="42000">
                <a:srgbClr val="256EFF">
                  <a:alpha val="0"/>
                </a:srgb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21097912">
            <a:off x="5966538" y="2857502"/>
            <a:ext cx="1181458" cy="1071570"/>
          </a:xfrm>
          <a:prstGeom prst="teardrop">
            <a:avLst>
              <a:gd name="adj" fmla="val 149778"/>
            </a:avLst>
          </a:prstGeom>
          <a:gradFill flip="none" rotWithShape="1">
            <a:gsLst>
              <a:gs pos="42000">
                <a:srgbClr val="256EFF">
                  <a:alpha val="0"/>
                </a:srgb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>
            <a:off x="7466736" y="2786064"/>
            <a:ext cx="1181458" cy="1071570"/>
          </a:xfrm>
          <a:prstGeom prst="teardrop">
            <a:avLst>
              <a:gd name="adj" fmla="val 149778"/>
            </a:avLst>
          </a:prstGeom>
          <a:gradFill flip="none" rotWithShape="1">
            <a:gsLst>
              <a:gs pos="42000">
                <a:srgbClr val="256EFF">
                  <a:alpha val="0"/>
                </a:srgb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5143115" flipV="1">
            <a:off x="3836165" y="1159438"/>
            <a:ext cx="1071570" cy="1102694"/>
          </a:xfrm>
          <a:prstGeom prst="teardrop">
            <a:avLst>
              <a:gd name="adj" fmla="val 149778"/>
            </a:avLst>
          </a:prstGeom>
          <a:gradFill flip="none" rotWithShape="1">
            <a:gsLst>
              <a:gs pos="42000">
                <a:srgbClr val="256EFF">
                  <a:alpha val="0"/>
                </a:srgb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5601339" flipV="1">
            <a:off x="5328318" y="1222565"/>
            <a:ext cx="1071570" cy="1102694"/>
          </a:xfrm>
          <a:prstGeom prst="teardrop">
            <a:avLst>
              <a:gd name="adj" fmla="val 149778"/>
            </a:avLst>
          </a:prstGeom>
          <a:gradFill flip="none" rotWithShape="1">
            <a:gsLst>
              <a:gs pos="42000">
                <a:srgbClr val="256EFF">
                  <a:alpha val="0"/>
                </a:srgb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5400000" flipV="1">
            <a:off x="6655224" y="1191211"/>
            <a:ext cx="1071570" cy="1102694"/>
          </a:xfrm>
          <a:prstGeom prst="teardrop">
            <a:avLst>
              <a:gd name="adj" fmla="val 149778"/>
            </a:avLst>
          </a:prstGeom>
          <a:gradFill flip="none" rotWithShape="1">
            <a:gsLst>
              <a:gs pos="42000">
                <a:srgbClr val="256EFF">
                  <a:alpha val="0"/>
                </a:srgb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5400000" flipV="1">
            <a:off x="8056868" y="1268509"/>
            <a:ext cx="1071570" cy="1102694"/>
          </a:xfrm>
          <a:prstGeom prst="teardrop">
            <a:avLst>
              <a:gd name="adj" fmla="val 149778"/>
            </a:avLst>
          </a:prstGeom>
          <a:gradFill flip="none" rotWithShape="1">
            <a:gsLst>
              <a:gs pos="42000">
                <a:srgbClr val="256EFF">
                  <a:alpha val="0"/>
                </a:srgb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5143115" flipV="1">
            <a:off x="2407405" y="1159439"/>
            <a:ext cx="1071570" cy="1102694"/>
          </a:xfrm>
          <a:prstGeom prst="teardrop">
            <a:avLst>
              <a:gd name="adj" fmla="val 149778"/>
            </a:avLst>
          </a:prstGeom>
          <a:gradFill flip="none" rotWithShape="1">
            <a:gsLst>
              <a:gs pos="42000">
                <a:srgbClr val="256EFF">
                  <a:alpha val="0"/>
                </a:srgb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5143115" flipV="1">
            <a:off x="907206" y="1230877"/>
            <a:ext cx="1071570" cy="1102694"/>
          </a:xfrm>
          <a:prstGeom prst="teardrop">
            <a:avLst>
              <a:gd name="adj" fmla="val 149778"/>
            </a:avLst>
          </a:prstGeom>
          <a:gradFill flip="none" rotWithShape="1">
            <a:gsLst>
              <a:gs pos="42000">
                <a:srgbClr val="256EFF">
                  <a:alpha val="0"/>
                </a:srgbClr>
              </a:gs>
              <a:gs pos="50000">
                <a:schemeClr val="accent6">
                  <a:lumMod val="75000"/>
                  <a:shade val="67500"/>
                  <a:satMod val="115000"/>
                </a:schemeClr>
              </a:gs>
              <a:gs pos="100000">
                <a:schemeClr val="accent6">
                  <a:lumMod val="75000"/>
                  <a:shade val="100000"/>
                  <a:satMod val="11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-571536" y="-500084"/>
            <a:ext cx="10144196" cy="6143668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2000"/>
                            </p:stCondLst>
                            <p:childTnLst>
                              <p:par>
                                <p:cTn id="80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5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4FEE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0627811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Cheurón"/>
          <p:cNvSpPr/>
          <p:nvPr/>
        </p:nvSpPr>
        <p:spPr>
          <a:xfrm>
            <a:off x="0" y="0"/>
            <a:ext cx="4445054" cy="5143500"/>
          </a:xfrm>
          <a:prstGeom prst="chevron">
            <a:avLst>
              <a:gd name="adj" fmla="val 95524"/>
            </a:avLst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 flipH="1">
            <a:off x="4419598" y="0"/>
            <a:ext cx="4724402" cy="5143500"/>
          </a:xfrm>
          <a:prstGeom prst="chevron">
            <a:avLst>
              <a:gd name="adj" fmla="val 96093"/>
            </a:avLst>
          </a:prstGeom>
          <a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>
            <a:off x="0" y="0"/>
            <a:ext cx="3889387" cy="5143500"/>
          </a:xfrm>
          <a:prstGeom prst="chevron">
            <a:avLst>
              <a:gd name="adj" fmla="val 96422"/>
            </a:avLst>
          </a:prstGeom>
          <a:blipFill dpi="0" rotWithShape="1"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0" y="0"/>
            <a:ext cx="3333751" cy="5143500"/>
          </a:xfrm>
          <a:prstGeom prst="chevron">
            <a:avLst>
              <a:gd name="adj" fmla="val 95905"/>
            </a:avLst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0" y="0"/>
            <a:ext cx="2847570" cy="5143500"/>
          </a:xfrm>
          <a:prstGeom prst="chevron">
            <a:avLst>
              <a:gd name="adj" fmla="val 96709"/>
            </a:avLst>
          </a:prstGeom>
          <a:blipFill dpi="0" rotWithShape="1"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0" y="0"/>
            <a:ext cx="2500298" cy="5143500"/>
          </a:xfrm>
          <a:prstGeom prst="chevron">
            <a:avLst>
              <a:gd name="adj" fmla="val 95842"/>
            </a:avLst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0" y="0"/>
            <a:ext cx="2014148" cy="5143500"/>
          </a:xfrm>
          <a:prstGeom prst="chevron">
            <a:avLst>
              <a:gd name="adj" fmla="val 95387"/>
            </a:avLst>
          </a:prstGeom>
          <a:blipFill dpi="0" rotWithShape="1"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>
            <a:off x="0" y="0"/>
            <a:ext cx="1666845" cy="5143500"/>
          </a:xfrm>
          <a:prstGeom prst="chevron">
            <a:avLst>
              <a:gd name="adj" fmla="val 93365"/>
            </a:avLst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>
            <a:off x="0" y="0"/>
            <a:ext cx="1180663" cy="5143500"/>
          </a:xfrm>
          <a:prstGeom prst="chevron">
            <a:avLst>
              <a:gd name="adj" fmla="val 92829"/>
            </a:avLst>
          </a:prstGeom>
          <a:blipFill dpi="0" rotWithShape="1"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/>
            </a:blip>
            <a:srcRect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flipH="1">
            <a:off x="4936333" y="0"/>
            <a:ext cx="4207667" cy="5143500"/>
          </a:xfrm>
          <a:prstGeom prst="chevron">
            <a:avLst>
              <a:gd name="adj" fmla="val 96640"/>
            </a:avLst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flipH="1">
            <a:off x="5526887" y="0"/>
            <a:ext cx="3617113" cy="5143500"/>
          </a:xfrm>
          <a:prstGeom prst="chevron">
            <a:avLst>
              <a:gd name="adj" fmla="val 96027"/>
            </a:avLst>
          </a:prstGeom>
          <a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flipH="1">
            <a:off x="5969803" y="0"/>
            <a:ext cx="3174197" cy="5143500"/>
          </a:xfrm>
          <a:prstGeom prst="chevron">
            <a:avLst>
              <a:gd name="adj" fmla="val 96068"/>
            </a:avLst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flipH="1">
            <a:off x="6486538" y="0"/>
            <a:ext cx="2657462" cy="5143500"/>
          </a:xfrm>
          <a:prstGeom prst="chevron">
            <a:avLst>
              <a:gd name="adj" fmla="val 94301"/>
            </a:avLst>
          </a:prstGeom>
          <a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flipH="1">
            <a:off x="6929454" y="0"/>
            <a:ext cx="2214546" cy="5143500"/>
          </a:xfrm>
          <a:prstGeom prst="chevron">
            <a:avLst>
              <a:gd name="adj" fmla="val 94587"/>
            </a:avLst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flipH="1">
            <a:off x="7372370" y="0"/>
            <a:ext cx="1771630" cy="5143500"/>
          </a:xfrm>
          <a:prstGeom prst="chevron">
            <a:avLst>
              <a:gd name="adj" fmla="val 92867"/>
            </a:avLst>
          </a:prstGeom>
          <a:blipFill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 flipH="1">
            <a:off x="7815286" y="0"/>
            <a:ext cx="1328714" cy="5143500"/>
          </a:xfrm>
          <a:prstGeom prst="chevron">
            <a:avLst>
              <a:gd name="adj" fmla="val 93169"/>
            </a:avLst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Rectángulo"/>
          <p:cNvSpPr/>
          <p:nvPr/>
        </p:nvSpPr>
        <p:spPr>
          <a:xfrm>
            <a:off x="-571536" y="-500084"/>
            <a:ext cx="10144196" cy="6143668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3000"/>
                            </p:stCondLst>
                            <p:childTnLst>
                              <p:par>
                                <p:cTn id="88" presetID="16" presetClass="exit" presetSubtype="4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8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9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9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9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0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0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0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1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1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1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3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34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38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0066"/>
            </a:gs>
            <a:gs pos="16000">
              <a:srgbClr val="00CCCC"/>
            </a:gs>
            <a:gs pos="47000">
              <a:srgbClr val="9999FF"/>
            </a:gs>
            <a:gs pos="60001">
              <a:srgbClr val="2E6792"/>
            </a:gs>
            <a:gs pos="71001">
              <a:srgbClr val="3333CC"/>
            </a:gs>
            <a:gs pos="81000">
              <a:srgbClr val="1170FF"/>
            </a:gs>
            <a:gs pos="100000">
              <a:srgbClr val="006699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50854_morze-egejskie-santorini-kwiaty-odzie-statki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8" name="47 Imagen" descr="rehilete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7572396" y="1000114"/>
            <a:ext cx="1785918" cy="1666857"/>
          </a:xfrm>
          <a:prstGeom prst="rect">
            <a:avLst/>
          </a:prstGeom>
        </p:spPr>
      </p:pic>
      <p:pic>
        <p:nvPicPr>
          <p:cNvPr id="49" name="48 Imagen" descr="rehilete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072198" y="1000114"/>
            <a:ext cx="1785918" cy="1666857"/>
          </a:xfrm>
          <a:prstGeom prst="rect">
            <a:avLst/>
          </a:prstGeom>
        </p:spPr>
      </p:pic>
      <p:pic>
        <p:nvPicPr>
          <p:cNvPr id="50" name="49 Imagen" descr="rehilete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4500562" y="1000114"/>
            <a:ext cx="1785918" cy="1666857"/>
          </a:xfrm>
          <a:prstGeom prst="rect">
            <a:avLst/>
          </a:prstGeom>
        </p:spPr>
      </p:pic>
      <p:pic>
        <p:nvPicPr>
          <p:cNvPr id="51" name="50 Imagen" descr="rehilete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928926" y="1000114"/>
            <a:ext cx="1785918" cy="1666857"/>
          </a:xfrm>
          <a:prstGeom prst="rect">
            <a:avLst/>
          </a:prstGeom>
        </p:spPr>
      </p:pic>
      <p:pic>
        <p:nvPicPr>
          <p:cNvPr id="52" name="51 Imagen" descr="rehilete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1357290" y="1000114"/>
            <a:ext cx="1785918" cy="1666857"/>
          </a:xfrm>
          <a:prstGeom prst="rect">
            <a:avLst/>
          </a:prstGeom>
        </p:spPr>
      </p:pic>
      <p:pic>
        <p:nvPicPr>
          <p:cNvPr id="53" name="52 Imagen" descr="rehilete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-214346" y="1000114"/>
            <a:ext cx="1785918" cy="1666857"/>
          </a:xfrm>
          <a:prstGeom prst="rect">
            <a:avLst/>
          </a:prstGeom>
        </p:spPr>
      </p:pic>
      <p:pic>
        <p:nvPicPr>
          <p:cNvPr id="54" name="53 Imagen" descr="rehilete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7572396" y="2786064"/>
            <a:ext cx="1785918" cy="1666857"/>
          </a:xfrm>
          <a:prstGeom prst="rect">
            <a:avLst/>
          </a:prstGeom>
        </p:spPr>
      </p:pic>
      <p:pic>
        <p:nvPicPr>
          <p:cNvPr id="55" name="54 Imagen" descr="rehilete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072198" y="2786064"/>
            <a:ext cx="1785918" cy="1666857"/>
          </a:xfrm>
          <a:prstGeom prst="rect">
            <a:avLst/>
          </a:prstGeom>
        </p:spPr>
      </p:pic>
      <p:pic>
        <p:nvPicPr>
          <p:cNvPr id="56" name="55 Imagen" descr="rehilete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4357686" y="2786064"/>
            <a:ext cx="1785918" cy="1666857"/>
          </a:xfrm>
          <a:prstGeom prst="rect">
            <a:avLst/>
          </a:prstGeom>
        </p:spPr>
      </p:pic>
      <p:pic>
        <p:nvPicPr>
          <p:cNvPr id="57" name="56 Imagen" descr="rehilete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786050" y="2786064"/>
            <a:ext cx="1785918" cy="1666857"/>
          </a:xfrm>
          <a:prstGeom prst="rect">
            <a:avLst/>
          </a:prstGeom>
        </p:spPr>
      </p:pic>
      <p:pic>
        <p:nvPicPr>
          <p:cNvPr id="58" name="57 Imagen" descr="rehilete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1285852" y="2786064"/>
            <a:ext cx="1785918" cy="1666857"/>
          </a:xfrm>
          <a:prstGeom prst="rect">
            <a:avLst/>
          </a:prstGeom>
        </p:spPr>
      </p:pic>
      <p:pic>
        <p:nvPicPr>
          <p:cNvPr id="59" name="58 Imagen" descr="rehilete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99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-142908" y="2786064"/>
            <a:ext cx="1785918" cy="1666857"/>
          </a:xfrm>
          <a:prstGeom prst="rect">
            <a:avLst/>
          </a:prstGeom>
        </p:spPr>
      </p:pic>
      <p:sp>
        <p:nvSpPr>
          <p:cNvPr id="16" name="15 Rectángulo"/>
          <p:cNvSpPr/>
          <p:nvPr/>
        </p:nvSpPr>
        <p:spPr>
          <a:xfrm>
            <a:off x="-571536" y="-500084"/>
            <a:ext cx="10144196" cy="6143668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3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3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3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3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3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3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3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3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">
              <a:srgbClr val="3A2500"/>
            </a:gs>
            <a:gs pos="64999">
              <a:srgbClr val="F0EBD5"/>
            </a:gs>
            <a:gs pos="100000">
              <a:srgbClr val="D1C39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5830177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0" name="29 Cheurón"/>
          <p:cNvSpPr/>
          <p:nvPr/>
        </p:nvSpPr>
        <p:spPr>
          <a:xfrm rot="16200000">
            <a:off x="2689460" y="-2689508"/>
            <a:ext cx="3765072" cy="9144001"/>
          </a:xfrm>
          <a:prstGeom prst="chevron">
            <a:avLst>
              <a:gd name="adj" fmla="val 96407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Cheurón"/>
          <p:cNvSpPr/>
          <p:nvPr/>
        </p:nvSpPr>
        <p:spPr>
          <a:xfrm rot="16200000">
            <a:off x="2979082" y="-2121872"/>
            <a:ext cx="3185830" cy="9144001"/>
          </a:xfrm>
          <a:prstGeom prst="chevron">
            <a:avLst>
              <a:gd name="adj" fmla="val 95847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Cheurón"/>
          <p:cNvSpPr/>
          <p:nvPr/>
        </p:nvSpPr>
        <p:spPr>
          <a:xfrm rot="16200000">
            <a:off x="3244570" y="-1601541"/>
            <a:ext cx="2654856" cy="9144001"/>
          </a:xfrm>
          <a:prstGeom prst="chevron">
            <a:avLst>
              <a:gd name="adj" fmla="val 95039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Cheurón"/>
          <p:cNvSpPr/>
          <p:nvPr/>
        </p:nvSpPr>
        <p:spPr>
          <a:xfrm rot="16200000">
            <a:off x="3461787" y="-1175818"/>
            <a:ext cx="2220420" cy="9144001"/>
          </a:xfrm>
          <a:prstGeom prst="chevron">
            <a:avLst>
              <a:gd name="adj" fmla="val 95323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4" name="33 Cheurón"/>
          <p:cNvSpPr/>
          <p:nvPr/>
        </p:nvSpPr>
        <p:spPr>
          <a:xfrm rot="16200000">
            <a:off x="3679003" y="-750090"/>
            <a:ext cx="1785988" cy="9144001"/>
          </a:xfrm>
          <a:prstGeom prst="chevron">
            <a:avLst>
              <a:gd name="adj" fmla="val 94305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5" name="34 Cheurón"/>
          <p:cNvSpPr/>
          <p:nvPr/>
        </p:nvSpPr>
        <p:spPr>
          <a:xfrm rot="16200000">
            <a:off x="3896222" y="-324366"/>
            <a:ext cx="1351554" cy="9144001"/>
          </a:xfrm>
          <a:prstGeom prst="chevron">
            <a:avLst>
              <a:gd name="adj" fmla="val 93253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6" name="35 Cheurón"/>
          <p:cNvSpPr/>
          <p:nvPr/>
        </p:nvSpPr>
        <p:spPr>
          <a:xfrm rot="16200000">
            <a:off x="4125500" y="125002"/>
            <a:ext cx="892994" cy="9144001"/>
          </a:xfrm>
          <a:prstGeom prst="chevron">
            <a:avLst>
              <a:gd name="adj" fmla="val 89981"/>
            </a:avLst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2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-571536" y="-500084"/>
            <a:ext cx="10144196" cy="6143668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9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2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6" presetClass="entr" presetSubtype="2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5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5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59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3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7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69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2000"/>
                            </p:stCondLst>
                            <p:childTnLst>
                              <p:par>
                                <p:cTn id="71" presetID="2" presetClass="exit" presetSubtype="1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6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6" presetClass="exit" presetSubtype="37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00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16" presetClass="exit" presetSubtype="37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03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6" presetClass="exit" presetSubtype="37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06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6" presetClass="exit" presetSubtype="37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09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6" presetClass="exit" presetSubtype="37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12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16" presetClass="exit" presetSubtype="37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15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6" presetClass="exit" presetSubtype="37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18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30" grpId="1" animBg="1"/>
      <p:bldP spid="30" grpId="2" animBg="1"/>
      <p:bldP spid="30" grpId="3" animBg="1"/>
      <p:bldP spid="30" grpId="4" animBg="1"/>
      <p:bldP spid="31" grpId="0" animBg="1"/>
      <p:bldP spid="31" grpId="1" animBg="1"/>
      <p:bldP spid="31" grpId="2" animBg="1"/>
      <p:bldP spid="31" grpId="3" animBg="1"/>
      <p:bldP spid="31" grpId="4" animBg="1"/>
      <p:bldP spid="32" grpId="0" animBg="1"/>
      <p:bldP spid="32" grpId="1" animBg="1"/>
      <p:bldP spid="32" grpId="2" animBg="1"/>
      <p:bldP spid="32" grpId="3" animBg="1"/>
      <p:bldP spid="32" grpId="4" animBg="1"/>
      <p:bldP spid="33" grpId="0" animBg="1"/>
      <p:bldP spid="33" grpId="1" animBg="1"/>
      <p:bldP spid="33" grpId="2" animBg="1"/>
      <p:bldP spid="33" grpId="3" animBg="1"/>
      <p:bldP spid="33" grpId="4" animBg="1"/>
      <p:bldP spid="34" grpId="0" animBg="1"/>
      <p:bldP spid="34" grpId="1" animBg="1"/>
      <p:bldP spid="34" grpId="2" animBg="1"/>
      <p:bldP spid="34" grpId="3" animBg="1"/>
      <p:bldP spid="34" grpId="4" animBg="1"/>
      <p:bldP spid="35" grpId="0" animBg="1"/>
      <p:bldP spid="35" grpId="1" animBg="1"/>
      <p:bldP spid="35" grpId="2" animBg="1"/>
      <p:bldP spid="35" grpId="3" animBg="1"/>
      <p:bldP spid="35" grpId="4" animBg="1"/>
      <p:bldP spid="36" grpId="0" animBg="1"/>
      <p:bldP spid="36" grpId="1" animBg="1"/>
      <p:bldP spid="36" grpId="2" animBg="1"/>
      <p:bldP spid="36" grpId="3" animBg="1"/>
      <p:bldP spid="36" grpId="4" animBg="1"/>
      <p:bldP spid="1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>
                <a:lumMod val="75000"/>
              </a:schemeClr>
            </a:gs>
            <a:gs pos="50000">
              <a:srgbClr val="7030A0">
                <a:shade val="67500"/>
                <a:satMod val="115000"/>
              </a:srgbClr>
            </a:gs>
            <a:gs pos="100000">
              <a:srgbClr val="7030A0">
                <a:shade val="100000"/>
                <a:satMod val="115000"/>
              </a:srgb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exels-photo-76978.jpe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una"/>
          <p:cNvSpPr/>
          <p:nvPr/>
        </p:nvSpPr>
        <p:spPr>
          <a:xfrm rot="16200000">
            <a:off x="2714624" y="-714380"/>
            <a:ext cx="1285860" cy="2428892"/>
          </a:xfrm>
          <a:prstGeom prst="moon">
            <a:avLst>
              <a:gd name="adj" fmla="val 31960"/>
            </a:avLst>
          </a:prstGeom>
          <a:blipFill>
            <a:blip r:embed="rId3" cstate="print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una"/>
          <p:cNvSpPr/>
          <p:nvPr/>
        </p:nvSpPr>
        <p:spPr>
          <a:xfrm rot="16200000">
            <a:off x="5143516" y="-714380"/>
            <a:ext cx="1285860" cy="2428892"/>
          </a:xfrm>
          <a:prstGeom prst="moon">
            <a:avLst>
              <a:gd name="adj" fmla="val 31960"/>
            </a:avLst>
          </a:prstGeom>
          <a:blipFill>
            <a:blip r:embed="rId3" cstate="print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rot="16200000">
            <a:off x="2714624" y="-142900"/>
            <a:ext cx="1285860" cy="2428892"/>
          </a:xfrm>
          <a:prstGeom prst="moon">
            <a:avLst>
              <a:gd name="adj" fmla="val 31960"/>
            </a:avLst>
          </a:prstGeom>
          <a:blipFill>
            <a:blip r:embed="rId3" cstate="print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16200000">
            <a:off x="5143516" y="-142900"/>
            <a:ext cx="1285860" cy="2428892"/>
          </a:xfrm>
          <a:prstGeom prst="moon">
            <a:avLst>
              <a:gd name="adj" fmla="val 31960"/>
            </a:avLst>
          </a:prstGeom>
          <a:blipFill>
            <a:blip r:embed="rId3" cstate="print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16200000">
            <a:off x="2714624" y="428628"/>
            <a:ext cx="1285860" cy="2428892"/>
          </a:xfrm>
          <a:prstGeom prst="moon">
            <a:avLst>
              <a:gd name="adj" fmla="val 31960"/>
            </a:avLst>
          </a:prstGeom>
          <a:blipFill>
            <a:blip r:embed="rId3" cstate="print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16200000">
            <a:off x="5143516" y="428628"/>
            <a:ext cx="1285860" cy="2428892"/>
          </a:xfrm>
          <a:prstGeom prst="moon">
            <a:avLst>
              <a:gd name="adj" fmla="val 31960"/>
            </a:avLst>
          </a:prstGeom>
          <a:blipFill>
            <a:blip r:embed="rId3" cstate="print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 rot="16200000">
            <a:off x="2714624" y="1000108"/>
            <a:ext cx="1285860" cy="2428892"/>
          </a:xfrm>
          <a:prstGeom prst="moon">
            <a:avLst>
              <a:gd name="adj" fmla="val 31960"/>
            </a:avLst>
          </a:prstGeom>
          <a:blipFill>
            <a:blip r:embed="rId3" cstate="print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16200000">
            <a:off x="5143516" y="1000108"/>
            <a:ext cx="1285860" cy="2428892"/>
          </a:xfrm>
          <a:prstGeom prst="moon">
            <a:avLst>
              <a:gd name="adj" fmla="val 31960"/>
            </a:avLst>
          </a:prstGeom>
          <a:blipFill>
            <a:blip r:embed="rId3" cstate="print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16200000">
            <a:off x="2643186" y="1571636"/>
            <a:ext cx="1285860" cy="2428892"/>
          </a:xfrm>
          <a:prstGeom prst="moon">
            <a:avLst>
              <a:gd name="adj" fmla="val 31960"/>
            </a:avLst>
          </a:prstGeom>
          <a:blipFill>
            <a:blip r:embed="rId3" cstate="print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rot="16200000">
            <a:off x="5072078" y="1571636"/>
            <a:ext cx="1285860" cy="2428892"/>
          </a:xfrm>
          <a:prstGeom prst="moon">
            <a:avLst>
              <a:gd name="adj" fmla="val 31960"/>
            </a:avLst>
          </a:prstGeom>
          <a:blipFill>
            <a:blip r:embed="rId3" cstate="print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rot="16200000">
            <a:off x="2643186" y="2143116"/>
            <a:ext cx="1285860" cy="2428892"/>
          </a:xfrm>
          <a:prstGeom prst="moon">
            <a:avLst>
              <a:gd name="adj" fmla="val 31960"/>
            </a:avLst>
          </a:prstGeom>
          <a:blipFill>
            <a:blip r:embed="rId3" cstate="print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rot="16200000">
            <a:off x="5072078" y="2143116"/>
            <a:ext cx="1285860" cy="2428892"/>
          </a:xfrm>
          <a:prstGeom prst="moon">
            <a:avLst>
              <a:gd name="adj" fmla="val 31960"/>
            </a:avLst>
          </a:prstGeom>
          <a:blipFill>
            <a:blip r:embed="rId3" cstate="print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 rot="16200000">
            <a:off x="2643186" y="2714644"/>
            <a:ext cx="1285860" cy="2428892"/>
          </a:xfrm>
          <a:prstGeom prst="moon">
            <a:avLst>
              <a:gd name="adj" fmla="val 31960"/>
            </a:avLst>
          </a:prstGeom>
          <a:blipFill>
            <a:blip r:embed="rId3" cstate="print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 rot="16200000">
            <a:off x="5072078" y="2714644"/>
            <a:ext cx="1285860" cy="2428892"/>
          </a:xfrm>
          <a:prstGeom prst="moon">
            <a:avLst>
              <a:gd name="adj" fmla="val 31960"/>
            </a:avLst>
          </a:prstGeom>
          <a:blipFill>
            <a:blip r:embed="rId3" cstate="print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 rot="16200000">
            <a:off x="2643186" y="3286124"/>
            <a:ext cx="1285860" cy="2428892"/>
          </a:xfrm>
          <a:prstGeom prst="moon">
            <a:avLst>
              <a:gd name="adj" fmla="val 31960"/>
            </a:avLst>
          </a:prstGeom>
          <a:blipFill>
            <a:blip r:embed="rId3" cstate="print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 rot="16200000">
            <a:off x="5072078" y="3286124"/>
            <a:ext cx="1285860" cy="2428892"/>
          </a:xfrm>
          <a:prstGeom prst="moon">
            <a:avLst>
              <a:gd name="adj" fmla="val 31960"/>
            </a:avLst>
          </a:prstGeom>
          <a:blipFill>
            <a:blip r:embed="rId3" cstate="print">
              <a:duotone>
                <a:schemeClr val="accent4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-571536" y="-500084"/>
            <a:ext cx="10144196" cy="6143668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6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2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5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8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2000"/>
                            </p:stCondLst>
                            <p:childTnLst>
                              <p:par>
                                <p:cTn id="152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3" grpId="4" animBg="1"/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0033CC">
                <a:shade val="67500"/>
                <a:satMod val="115000"/>
              </a:srgbClr>
            </a:gs>
            <a:gs pos="100000">
              <a:srgbClr val="0033CC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rucero en el antiguo puerto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Marco"/>
          <p:cNvSpPr/>
          <p:nvPr/>
        </p:nvSpPr>
        <p:spPr>
          <a:xfrm>
            <a:off x="3643306" y="0"/>
            <a:ext cx="1000132" cy="857232"/>
          </a:xfrm>
          <a:prstGeom prst="frame">
            <a:avLst>
              <a:gd name="adj1" fmla="val 34723"/>
            </a:avLst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>
            <a:off x="4643438" y="0"/>
            <a:ext cx="1000132" cy="857232"/>
          </a:xfrm>
          <a:prstGeom prst="frame">
            <a:avLst>
              <a:gd name="adj1" fmla="val 34723"/>
            </a:avLst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3643306" y="1000108"/>
            <a:ext cx="1000132" cy="857232"/>
          </a:xfrm>
          <a:prstGeom prst="frame">
            <a:avLst>
              <a:gd name="adj1" fmla="val 34723"/>
            </a:avLst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4643438" y="1000108"/>
            <a:ext cx="1000132" cy="857232"/>
          </a:xfrm>
          <a:prstGeom prst="frame">
            <a:avLst>
              <a:gd name="adj1" fmla="val 34723"/>
            </a:avLst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3643306" y="2000240"/>
            <a:ext cx="1000132" cy="857232"/>
          </a:xfrm>
          <a:prstGeom prst="frame">
            <a:avLst>
              <a:gd name="adj1" fmla="val 34723"/>
            </a:avLst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4643438" y="2000240"/>
            <a:ext cx="1000132" cy="857232"/>
          </a:xfrm>
          <a:prstGeom prst="frame">
            <a:avLst>
              <a:gd name="adj1" fmla="val 34723"/>
            </a:avLst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3643306" y="3000372"/>
            <a:ext cx="1000132" cy="857232"/>
          </a:xfrm>
          <a:prstGeom prst="frame">
            <a:avLst>
              <a:gd name="adj1" fmla="val 34723"/>
            </a:avLst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arco"/>
          <p:cNvSpPr/>
          <p:nvPr/>
        </p:nvSpPr>
        <p:spPr>
          <a:xfrm>
            <a:off x="4643438" y="3000372"/>
            <a:ext cx="1000132" cy="857232"/>
          </a:xfrm>
          <a:prstGeom prst="frame">
            <a:avLst>
              <a:gd name="adj1" fmla="val 34723"/>
            </a:avLst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arco"/>
          <p:cNvSpPr/>
          <p:nvPr/>
        </p:nvSpPr>
        <p:spPr>
          <a:xfrm>
            <a:off x="3643306" y="4000504"/>
            <a:ext cx="1000132" cy="857232"/>
          </a:xfrm>
          <a:prstGeom prst="frame">
            <a:avLst>
              <a:gd name="adj1" fmla="val 34723"/>
            </a:avLst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Marco"/>
          <p:cNvSpPr/>
          <p:nvPr/>
        </p:nvSpPr>
        <p:spPr>
          <a:xfrm>
            <a:off x="4643438" y="4000504"/>
            <a:ext cx="1000132" cy="857232"/>
          </a:xfrm>
          <a:prstGeom prst="frame">
            <a:avLst>
              <a:gd name="adj1" fmla="val 34723"/>
            </a:avLst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Rectángulo"/>
          <p:cNvSpPr/>
          <p:nvPr/>
        </p:nvSpPr>
        <p:spPr>
          <a:xfrm>
            <a:off x="-571536" y="-500084"/>
            <a:ext cx="10144196" cy="6143668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000"/>
                            </p:stCondLst>
                            <p:childTnLst>
                              <p:par>
                                <p:cTn id="68" presetID="2" presetClass="exit" presetSubtype="1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4D2403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49006_morze-aglowiec-chmury-zachod-slonc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dna-304162_64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 rot="7896098">
            <a:off x="4969687" y="1216336"/>
            <a:ext cx="2189255" cy="943185"/>
          </a:xfrm>
          <a:prstGeom prst="rect">
            <a:avLst/>
          </a:prstGeom>
          <a:effectLst/>
        </p:spPr>
      </p:pic>
      <p:pic>
        <p:nvPicPr>
          <p:cNvPr id="4" name="3 Imagen" descr="dna-304162_64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 rot="13778190">
            <a:off x="4942752" y="2882439"/>
            <a:ext cx="2189255" cy="943185"/>
          </a:xfrm>
          <a:prstGeom prst="rect">
            <a:avLst/>
          </a:prstGeom>
          <a:effectLst/>
        </p:spPr>
      </p:pic>
      <p:pic>
        <p:nvPicPr>
          <p:cNvPr id="5" name="4 Imagen" descr="dna-304162_64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 rot="7896098">
            <a:off x="2063431" y="3023681"/>
            <a:ext cx="2189255" cy="943185"/>
          </a:xfrm>
          <a:prstGeom prst="rect">
            <a:avLst/>
          </a:prstGeom>
          <a:effectLst/>
        </p:spPr>
      </p:pic>
      <p:pic>
        <p:nvPicPr>
          <p:cNvPr id="6" name="5 Imagen" descr="dna-304162_64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 rot="13778190">
            <a:off x="1980951" y="1453680"/>
            <a:ext cx="2189255" cy="943185"/>
          </a:xfrm>
          <a:prstGeom prst="rect">
            <a:avLst/>
          </a:prstGeom>
          <a:effectLst/>
        </p:spPr>
      </p:pic>
      <p:pic>
        <p:nvPicPr>
          <p:cNvPr id="7" name="6 Imagen" descr="dna-304162_64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7896098">
            <a:off x="2770845" y="3017496"/>
            <a:ext cx="2189255" cy="943185"/>
          </a:xfrm>
          <a:prstGeom prst="rect">
            <a:avLst/>
          </a:prstGeom>
          <a:effectLst/>
        </p:spPr>
      </p:pic>
      <p:pic>
        <p:nvPicPr>
          <p:cNvPr id="8" name="7 Imagen" descr="dna-304162_64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3778190">
            <a:off x="2616796" y="1382241"/>
            <a:ext cx="2189255" cy="943185"/>
          </a:xfrm>
          <a:prstGeom prst="rect">
            <a:avLst/>
          </a:prstGeom>
          <a:effectLst/>
        </p:spPr>
      </p:pic>
      <p:pic>
        <p:nvPicPr>
          <p:cNvPr id="9" name="8 Imagen" descr="dna-304162_64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7896098">
            <a:off x="4398183" y="1287776"/>
            <a:ext cx="2189255" cy="943185"/>
          </a:xfrm>
          <a:prstGeom prst="rect">
            <a:avLst/>
          </a:prstGeom>
          <a:effectLst/>
        </p:spPr>
      </p:pic>
      <p:pic>
        <p:nvPicPr>
          <p:cNvPr id="10" name="9 Imagen" descr="dna-304162_64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3778190">
            <a:off x="4371248" y="2953879"/>
            <a:ext cx="2189255" cy="943185"/>
          </a:xfrm>
          <a:prstGeom prst="rect">
            <a:avLst/>
          </a:prstGeom>
          <a:effectLst/>
        </p:spPr>
      </p:pic>
      <p:pic>
        <p:nvPicPr>
          <p:cNvPr id="11" name="10 Imagen" descr="dna-304162_64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7896098">
            <a:off x="5596737" y="1166293"/>
            <a:ext cx="2189255" cy="943185"/>
          </a:xfrm>
          <a:prstGeom prst="rect">
            <a:avLst/>
          </a:prstGeom>
          <a:effectLst/>
        </p:spPr>
      </p:pic>
      <p:pic>
        <p:nvPicPr>
          <p:cNvPr id="12" name="11 Imagen" descr="dna-304162_64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3778190">
            <a:off x="5569802" y="2832396"/>
            <a:ext cx="2189255" cy="943185"/>
          </a:xfrm>
          <a:prstGeom prst="rect">
            <a:avLst/>
          </a:prstGeom>
          <a:effectLst/>
        </p:spPr>
      </p:pic>
      <p:pic>
        <p:nvPicPr>
          <p:cNvPr id="13" name="12 Imagen" descr="dna-304162_64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 rot="7896098">
            <a:off x="6255571" y="1216337"/>
            <a:ext cx="2189255" cy="943185"/>
          </a:xfrm>
          <a:prstGeom prst="rect">
            <a:avLst/>
          </a:prstGeom>
          <a:effectLst/>
        </p:spPr>
      </p:pic>
      <p:pic>
        <p:nvPicPr>
          <p:cNvPr id="14" name="13 Imagen" descr="dna-304162_64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 rot="13778190">
            <a:off x="6228636" y="2882440"/>
            <a:ext cx="2189255" cy="943185"/>
          </a:xfrm>
          <a:prstGeom prst="rect">
            <a:avLst/>
          </a:prstGeom>
          <a:effectLst/>
        </p:spPr>
      </p:pic>
      <p:pic>
        <p:nvPicPr>
          <p:cNvPr id="15" name="14 Imagen" descr="dna-304162_64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 rot="7896098">
            <a:off x="706110" y="3095119"/>
            <a:ext cx="2189255" cy="943185"/>
          </a:xfrm>
          <a:prstGeom prst="rect">
            <a:avLst/>
          </a:prstGeom>
          <a:effectLst/>
        </p:spPr>
      </p:pic>
      <p:pic>
        <p:nvPicPr>
          <p:cNvPr id="16" name="15 Imagen" descr="dna-304162_64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bright="20000" contrast="40000"/>
          </a:blip>
          <a:stretch>
            <a:fillRect/>
          </a:stretch>
        </p:blipFill>
        <p:spPr>
          <a:xfrm rot="13778190">
            <a:off x="623630" y="1525118"/>
            <a:ext cx="2189255" cy="943185"/>
          </a:xfrm>
          <a:prstGeom prst="rect">
            <a:avLst/>
          </a:prstGeom>
          <a:effectLst/>
        </p:spPr>
      </p:pic>
      <p:pic>
        <p:nvPicPr>
          <p:cNvPr id="17" name="16 Imagen" descr="dna-304162_64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7896098">
            <a:off x="1413523" y="3017496"/>
            <a:ext cx="2189255" cy="943185"/>
          </a:xfrm>
          <a:prstGeom prst="rect">
            <a:avLst/>
          </a:prstGeom>
          <a:effectLst/>
        </p:spPr>
      </p:pic>
      <p:pic>
        <p:nvPicPr>
          <p:cNvPr id="18" name="17 Imagen" descr="dna-304162_64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3778190">
            <a:off x="1330912" y="1453679"/>
            <a:ext cx="2189255" cy="943185"/>
          </a:xfrm>
          <a:prstGeom prst="rect">
            <a:avLst/>
          </a:prstGeom>
          <a:effectLst/>
        </p:spPr>
      </p:pic>
      <p:pic>
        <p:nvPicPr>
          <p:cNvPr id="19" name="18 Imagen" descr="dna-304162_64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7896098">
            <a:off x="-8238" y="3095119"/>
            <a:ext cx="2189255" cy="943185"/>
          </a:xfrm>
          <a:prstGeom prst="rect">
            <a:avLst/>
          </a:prstGeom>
          <a:effectLst/>
        </p:spPr>
      </p:pic>
      <p:pic>
        <p:nvPicPr>
          <p:cNvPr id="20" name="19 Imagen" descr="dna-304162_64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3778190">
            <a:off x="-19281" y="1596556"/>
            <a:ext cx="2189255" cy="943185"/>
          </a:xfrm>
          <a:prstGeom prst="rect">
            <a:avLst/>
          </a:prstGeom>
          <a:effectLst/>
        </p:spPr>
      </p:pic>
      <p:pic>
        <p:nvPicPr>
          <p:cNvPr id="21" name="20 Imagen" descr="dna-304162_64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7896098">
            <a:off x="6969951" y="1216337"/>
            <a:ext cx="2189255" cy="943185"/>
          </a:xfrm>
          <a:prstGeom prst="rect">
            <a:avLst/>
          </a:prstGeom>
          <a:effectLst/>
        </p:spPr>
      </p:pic>
      <p:pic>
        <p:nvPicPr>
          <p:cNvPr id="22" name="21 Imagen" descr="dna-304162_640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3778190">
            <a:off x="6943016" y="2882440"/>
            <a:ext cx="2189255" cy="943185"/>
          </a:xfrm>
          <a:prstGeom prst="rect">
            <a:avLst/>
          </a:prstGeom>
          <a:effectLst/>
        </p:spPr>
      </p:pic>
      <p:sp>
        <p:nvSpPr>
          <p:cNvPr id="23" name="22 Rectángulo"/>
          <p:cNvSpPr/>
          <p:nvPr/>
        </p:nvSpPr>
        <p:spPr>
          <a:xfrm>
            <a:off x="-571536" y="-500084"/>
            <a:ext cx="10144196" cy="6143668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2000"/>
                            </p:stCondLst>
                            <p:childTnLst>
                              <p:par>
                                <p:cTn id="128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6000">
              <a:schemeClr val="accent5">
                <a:lumMod val="75000"/>
              </a:schemeClr>
            </a:gs>
            <a:gs pos="7001">
              <a:srgbClr val="E6E6E6"/>
            </a:gs>
            <a:gs pos="32001">
              <a:srgbClr val="7D8496"/>
            </a:gs>
            <a:gs pos="47000">
              <a:srgbClr val="E6E6E6"/>
            </a:gs>
            <a:gs pos="85001">
              <a:srgbClr val="7D8496"/>
            </a:gs>
            <a:gs pos="100000">
              <a:srgbClr val="E6E6E6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53091_stany-zjednoczone-chicago-most-zwodzony-odki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lineas.png"/>
          <p:cNvPicPr>
            <a:picLocks noChangeAspect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 rot="17466079">
            <a:off x="1203593" y="2859263"/>
            <a:ext cx="2531859" cy="862385"/>
          </a:xfrm>
          <a:prstGeom prst="rect">
            <a:avLst/>
          </a:prstGeom>
          <a:effectLst>
            <a:reflection blurRad="6350" stA="50000" endA="300" endPos="38500" dist="50800" dir="5400000" sy="-100000" algn="bl" rotWithShape="0"/>
          </a:effectLst>
        </p:spPr>
      </p:pic>
      <p:pic>
        <p:nvPicPr>
          <p:cNvPr id="5" name="4 Imagen" descr="lineas.png"/>
          <p:cNvPicPr>
            <a:picLocks noChangeAspect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 rot="17466079">
            <a:off x="1846536" y="1628897"/>
            <a:ext cx="2531859" cy="862385"/>
          </a:xfrm>
          <a:prstGeom prst="rect">
            <a:avLst/>
          </a:prstGeom>
          <a:effectLst>
            <a:reflection blurRad="6350" stA="50000" endA="300" endPos="38500" dist="50800" dir="5400000" sy="-100000" algn="bl" rotWithShape="0"/>
          </a:effectLst>
        </p:spPr>
      </p:pic>
      <p:pic>
        <p:nvPicPr>
          <p:cNvPr id="6" name="5 Imagen" descr="lineas.png"/>
          <p:cNvPicPr>
            <a:picLocks noChangeAspect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 rot="17466079">
            <a:off x="2632352" y="426718"/>
            <a:ext cx="2531859" cy="862385"/>
          </a:xfrm>
          <a:prstGeom prst="rect">
            <a:avLst/>
          </a:prstGeom>
          <a:effectLst>
            <a:reflection blurRad="6350" stA="50000" endA="300" endPos="38500" dist="50800" dir="5400000" sy="-100000" algn="bl" rotWithShape="0"/>
          </a:effectLst>
        </p:spPr>
      </p:pic>
      <p:pic>
        <p:nvPicPr>
          <p:cNvPr id="9" name="8 Imagen" descr="lineas.png"/>
          <p:cNvPicPr>
            <a:picLocks noChangeAspect="1"/>
          </p:cNvPicPr>
          <p:nvPr/>
        </p:nvPicPr>
        <p:blipFill>
          <a:blip r:embed="rId4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 rot="15440481" flipV="1">
            <a:off x="3859715" y="456835"/>
            <a:ext cx="2531859" cy="712650"/>
          </a:xfrm>
          <a:prstGeom prst="rect">
            <a:avLst/>
          </a:prstGeom>
          <a:effectLst>
            <a:reflection blurRad="6350" stA="50000" endA="300" endPos="38500" dist="50800" dir="5400000" sy="-100000" algn="bl" rotWithShape="0"/>
          </a:effectLst>
        </p:spPr>
      </p:pic>
      <p:pic>
        <p:nvPicPr>
          <p:cNvPr id="10" name="9 Imagen" descr="lineas.png"/>
          <p:cNvPicPr>
            <a:picLocks noChangeAspect="1"/>
          </p:cNvPicPr>
          <p:nvPr/>
        </p:nvPicPr>
        <p:blipFill>
          <a:blip r:embed="rId4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 rot="15440481" flipV="1">
            <a:off x="4359781" y="1587576"/>
            <a:ext cx="2531859" cy="712650"/>
          </a:xfrm>
          <a:prstGeom prst="rect">
            <a:avLst/>
          </a:prstGeom>
          <a:effectLst>
            <a:reflection blurRad="6350" stA="50000" endA="300" endPos="38500" dist="50800" dir="5400000" sy="-100000" algn="bl" rotWithShape="0"/>
          </a:effectLst>
        </p:spPr>
      </p:pic>
      <p:pic>
        <p:nvPicPr>
          <p:cNvPr id="11" name="10 Imagen" descr="lineas.png"/>
          <p:cNvPicPr>
            <a:picLocks noChangeAspect="1"/>
          </p:cNvPicPr>
          <p:nvPr/>
        </p:nvPicPr>
        <p:blipFill>
          <a:blip r:embed="rId4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 rot="15440481" flipV="1">
            <a:off x="5002723" y="2957166"/>
            <a:ext cx="2531859" cy="712650"/>
          </a:xfrm>
          <a:prstGeom prst="rect">
            <a:avLst/>
          </a:prstGeom>
          <a:effectLst>
            <a:reflection blurRad="6350" stA="50000" endA="300" endPos="38500" dist="50800" dir="5400000" sy="-100000" algn="bl" rotWithShape="0"/>
          </a:effectLst>
        </p:spPr>
      </p:pic>
      <p:pic>
        <p:nvPicPr>
          <p:cNvPr id="14" name="13 Imagen" descr="lineas.png"/>
          <p:cNvPicPr>
            <a:picLocks noChangeAspect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 rot="17466079">
            <a:off x="632089" y="2859262"/>
            <a:ext cx="2531859" cy="862385"/>
          </a:xfrm>
          <a:prstGeom prst="rect">
            <a:avLst/>
          </a:prstGeom>
          <a:effectLst>
            <a:reflection blurRad="6350" stA="50000" endA="300" endPos="38500" dist="50800" dir="5400000" sy="-100000" algn="bl" rotWithShape="0"/>
          </a:effectLst>
        </p:spPr>
      </p:pic>
      <p:pic>
        <p:nvPicPr>
          <p:cNvPr id="15" name="14 Imagen" descr="lineas.png"/>
          <p:cNvPicPr>
            <a:picLocks noChangeAspect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 rot="17466079">
            <a:off x="1275032" y="1628896"/>
            <a:ext cx="2531859" cy="862385"/>
          </a:xfrm>
          <a:prstGeom prst="rect">
            <a:avLst/>
          </a:prstGeom>
          <a:effectLst>
            <a:reflection blurRad="6350" stA="50000" endA="300" endPos="38500" dist="50800" dir="5400000" sy="-100000" algn="bl" rotWithShape="0"/>
          </a:effectLst>
        </p:spPr>
      </p:pic>
      <p:pic>
        <p:nvPicPr>
          <p:cNvPr id="16" name="15 Imagen" descr="lineas.png"/>
          <p:cNvPicPr>
            <a:picLocks noChangeAspect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 rot="17466079">
            <a:off x="2060848" y="426717"/>
            <a:ext cx="2531859" cy="862385"/>
          </a:xfrm>
          <a:prstGeom prst="rect">
            <a:avLst/>
          </a:prstGeom>
          <a:effectLst>
            <a:reflection blurRad="6350" stA="50000" endA="300" endPos="38500" dist="50800" dir="5400000" sy="-100000" algn="bl" rotWithShape="0"/>
          </a:effectLst>
        </p:spPr>
      </p:pic>
      <p:pic>
        <p:nvPicPr>
          <p:cNvPr id="19" name="18 Imagen" descr="lineas.png"/>
          <p:cNvPicPr>
            <a:picLocks noChangeAspect="1"/>
          </p:cNvPicPr>
          <p:nvPr/>
        </p:nvPicPr>
        <p:blipFill>
          <a:blip r:embed="rId4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 rot="15440481" flipV="1">
            <a:off x="4359781" y="456835"/>
            <a:ext cx="2531859" cy="712650"/>
          </a:xfrm>
          <a:prstGeom prst="rect">
            <a:avLst/>
          </a:prstGeom>
          <a:effectLst>
            <a:reflection blurRad="6350" stA="50000" endA="300" endPos="38500" dist="50800" dir="5400000" sy="-100000" algn="bl" rotWithShape="0"/>
          </a:effectLst>
        </p:spPr>
      </p:pic>
      <p:pic>
        <p:nvPicPr>
          <p:cNvPr id="20" name="19 Imagen" descr="lineas.png"/>
          <p:cNvPicPr>
            <a:picLocks noChangeAspect="1"/>
          </p:cNvPicPr>
          <p:nvPr/>
        </p:nvPicPr>
        <p:blipFill>
          <a:blip r:embed="rId4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 rot="15440481" flipV="1">
            <a:off x="4859847" y="1587576"/>
            <a:ext cx="2531859" cy="712650"/>
          </a:xfrm>
          <a:prstGeom prst="rect">
            <a:avLst/>
          </a:prstGeom>
          <a:effectLst>
            <a:reflection blurRad="6350" stA="50000" endA="300" endPos="38500" dist="50800" dir="5400000" sy="-100000" algn="bl" rotWithShape="0"/>
          </a:effectLst>
        </p:spPr>
      </p:pic>
      <p:pic>
        <p:nvPicPr>
          <p:cNvPr id="21" name="20 Imagen" descr="lineas.png"/>
          <p:cNvPicPr>
            <a:picLocks noChangeAspect="1"/>
          </p:cNvPicPr>
          <p:nvPr/>
        </p:nvPicPr>
        <p:blipFill>
          <a:blip r:embed="rId4" cstate="print">
            <a:duotone>
              <a:schemeClr val="accent5">
                <a:shade val="45000"/>
                <a:satMod val="135000"/>
              </a:schemeClr>
              <a:prstClr val="white"/>
            </a:duotone>
            <a:lum bright="-10000" contrast="40000"/>
          </a:blip>
          <a:stretch>
            <a:fillRect/>
          </a:stretch>
        </p:blipFill>
        <p:spPr>
          <a:xfrm rot="15440481" flipV="1">
            <a:off x="5502789" y="2957166"/>
            <a:ext cx="2531859" cy="712650"/>
          </a:xfrm>
          <a:prstGeom prst="rect">
            <a:avLst/>
          </a:prstGeom>
          <a:effectLst>
            <a:reflection blurRad="6350" stA="50000" endA="300" endPos="38500" dist="50800" dir="5400000" sy="-100000" algn="bl" rotWithShape="0"/>
          </a:effectLst>
        </p:spPr>
      </p:pic>
      <p:sp>
        <p:nvSpPr>
          <p:cNvPr id="17" name="16 Rectángulo"/>
          <p:cNvSpPr/>
          <p:nvPr/>
        </p:nvSpPr>
        <p:spPr>
          <a:xfrm>
            <a:off x="-571536" y="-500084"/>
            <a:ext cx="10144196" cy="6143668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1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4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8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3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6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8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9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1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4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16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2E8A"/>
            </a:gs>
            <a:gs pos="50000">
              <a:srgbClr val="C00000">
                <a:shade val="67500"/>
                <a:satMod val="115000"/>
              </a:srgbClr>
            </a:gs>
            <a:gs pos="100000">
              <a:srgbClr val="C0000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oat-yacht-water-lake-81796.jpe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3643306" y="0"/>
            <a:ext cx="860729" cy="829169"/>
          </a:xfrm>
          <a:prstGeom prst="rect">
            <a:avLst/>
          </a:prstGeom>
          <a:effectLst/>
        </p:spPr>
      </p:pic>
      <p:pic>
        <p:nvPicPr>
          <p:cNvPr id="5" name="4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643306" y="785794"/>
            <a:ext cx="860729" cy="829169"/>
          </a:xfrm>
          <a:prstGeom prst="rect">
            <a:avLst/>
          </a:prstGeom>
          <a:effectLst/>
        </p:spPr>
      </p:pic>
      <p:pic>
        <p:nvPicPr>
          <p:cNvPr id="6" name="5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3643306" y="1643074"/>
            <a:ext cx="860729" cy="829169"/>
          </a:xfrm>
          <a:prstGeom prst="rect">
            <a:avLst/>
          </a:prstGeom>
          <a:effectLst/>
        </p:spPr>
      </p:pic>
      <p:pic>
        <p:nvPicPr>
          <p:cNvPr id="7" name="6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643306" y="2500306"/>
            <a:ext cx="860729" cy="829169"/>
          </a:xfrm>
          <a:prstGeom prst="rect">
            <a:avLst/>
          </a:prstGeom>
          <a:effectLst/>
        </p:spPr>
      </p:pic>
      <p:pic>
        <p:nvPicPr>
          <p:cNvPr id="8" name="7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3643306" y="3357562"/>
            <a:ext cx="860729" cy="829169"/>
          </a:xfrm>
          <a:prstGeom prst="rect">
            <a:avLst/>
          </a:prstGeom>
          <a:effectLst/>
        </p:spPr>
      </p:pic>
      <p:pic>
        <p:nvPicPr>
          <p:cNvPr id="9" name="8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643306" y="4143380"/>
            <a:ext cx="860729" cy="829169"/>
          </a:xfrm>
          <a:prstGeom prst="rect">
            <a:avLst/>
          </a:prstGeom>
          <a:effectLst/>
        </p:spPr>
      </p:pic>
      <p:pic>
        <p:nvPicPr>
          <p:cNvPr id="12" name="11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4500562" y="0"/>
            <a:ext cx="860729" cy="829169"/>
          </a:xfrm>
          <a:prstGeom prst="rect">
            <a:avLst/>
          </a:prstGeom>
          <a:effectLst/>
        </p:spPr>
      </p:pic>
      <p:pic>
        <p:nvPicPr>
          <p:cNvPr id="13" name="12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500562" y="785794"/>
            <a:ext cx="860729" cy="829169"/>
          </a:xfrm>
          <a:prstGeom prst="rect">
            <a:avLst/>
          </a:prstGeom>
          <a:effectLst/>
        </p:spPr>
      </p:pic>
      <p:pic>
        <p:nvPicPr>
          <p:cNvPr id="14" name="13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4500562" y="1643074"/>
            <a:ext cx="860729" cy="829169"/>
          </a:xfrm>
          <a:prstGeom prst="rect">
            <a:avLst/>
          </a:prstGeom>
          <a:effectLst/>
        </p:spPr>
      </p:pic>
      <p:pic>
        <p:nvPicPr>
          <p:cNvPr id="15" name="14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500562" y="2500306"/>
            <a:ext cx="860729" cy="829169"/>
          </a:xfrm>
          <a:prstGeom prst="rect">
            <a:avLst/>
          </a:prstGeom>
          <a:effectLst/>
        </p:spPr>
      </p:pic>
      <p:pic>
        <p:nvPicPr>
          <p:cNvPr id="16" name="15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4500562" y="3357562"/>
            <a:ext cx="860729" cy="829169"/>
          </a:xfrm>
          <a:prstGeom prst="rect">
            <a:avLst/>
          </a:prstGeom>
          <a:effectLst/>
        </p:spPr>
      </p:pic>
      <p:pic>
        <p:nvPicPr>
          <p:cNvPr id="17" name="16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500562" y="4143380"/>
            <a:ext cx="860729" cy="829169"/>
          </a:xfrm>
          <a:prstGeom prst="rect">
            <a:avLst/>
          </a:prstGeom>
          <a:effectLst/>
        </p:spPr>
      </p:pic>
      <p:pic>
        <p:nvPicPr>
          <p:cNvPr id="20" name="19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786050" y="0"/>
            <a:ext cx="860729" cy="829169"/>
          </a:xfrm>
          <a:prstGeom prst="rect">
            <a:avLst/>
          </a:prstGeom>
          <a:effectLst/>
        </p:spPr>
      </p:pic>
      <p:pic>
        <p:nvPicPr>
          <p:cNvPr id="21" name="20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2786050" y="785794"/>
            <a:ext cx="860729" cy="829169"/>
          </a:xfrm>
          <a:prstGeom prst="rect">
            <a:avLst/>
          </a:prstGeom>
          <a:effectLst/>
        </p:spPr>
      </p:pic>
      <p:pic>
        <p:nvPicPr>
          <p:cNvPr id="22" name="21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786050" y="1643074"/>
            <a:ext cx="860729" cy="829169"/>
          </a:xfrm>
          <a:prstGeom prst="rect">
            <a:avLst/>
          </a:prstGeom>
          <a:effectLst/>
        </p:spPr>
      </p:pic>
      <p:pic>
        <p:nvPicPr>
          <p:cNvPr id="23" name="22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2786050" y="2500306"/>
            <a:ext cx="860729" cy="829169"/>
          </a:xfrm>
          <a:prstGeom prst="rect">
            <a:avLst/>
          </a:prstGeom>
          <a:effectLst/>
        </p:spPr>
      </p:pic>
      <p:pic>
        <p:nvPicPr>
          <p:cNvPr id="24" name="23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786050" y="3357562"/>
            <a:ext cx="860729" cy="829169"/>
          </a:xfrm>
          <a:prstGeom prst="rect">
            <a:avLst/>
          </a:prstGeom>
          <a:effectLst/>
        </p:spPr>
      </p:pic>
      <p:pic>
        <p:nvPicPr>
          <p:cNvPr id="25" name="24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2786050" y="4143380"/>
            <a:ext cx="860729" cy="829169"/>
          </a:xfrm>
          <a:prstGeom prst="rect">
            <a:avLst/>
          </a:prstGeom>
          <a:effectLst/>
        </p:spPr>
      </p:pic>
      <p:pic>
        <p:nvPicPr>
          <p:cNvPr id="28" name="27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357818" y="0"/>
            <a:ext cx="860729" cy="829169"/>
          </a:xfrm>
          <a:prstGeom prst="rect">
            <a:avLst/>
          </a:prstGeom>
          <a:effectLst/>
        </p:spPr>
      </p:pic>
      <p:pic>
        <p:nvPicPr>
          <p:cNvPr id="29" name="28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5357818" y="785794"/>
            <a:ext cx="860729" cy="829169"/>
          </a:xfrm>
          <a:prstGeom prst="rect">
            <a:avLst/>
          </a:prstGeom>
          <a:effectLst/>
        </p:spPr>
      </p:pic>
      <p:pic>
        <p:nvPicPr>
          <p:cNvPr id="30" name="29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357818" y="1643074"/>
            <a:ext cx="860729" cy="829169"/>
          </a:xfrm>
          <a:prstGeom prst="rect">
            <a:avLst/>
          </a:prstGeom>
          <a:effectLst/>
        </p:spPr>
      </p:pic>
      <p:pic>
        <p:nvPicPr>
          <p:cNvPr id="31" name="30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5357818" y="2500306"/>
            <a:ext cx="860729" cy="829169"/>
          </a:xfrm>
          <a:prstGeom prst="rect">
            <a:avLst/>
          </a:prstGeom>
          <a:effectLst/>
        </p:spPr>
      </p:pic>
      <p:pic>
        <p:nvPicPr>
          <p:cNvPr id="32" name="31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357818" y="3357562"/>
            <a:ext cx="860729" cy="829169"/>
          </a:xfrm>
          <a:prstGeom prst="rect">
            <a:avLst/>
          </a:prstGeom>
          <a:effectLst/>
        </p:spPr>
      </p:pic>
      <p:pic>
        <p:nvPicPr>
          <p:cNvPr id="33" name="32 Imagen" descr="1194984816305628060card_figures_-_diamond_01.svg.hi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>
            <a:off x="5357818" y="4143380"/>
            <a:ext cx="860729" cy="829169"/>
          </a:xfrm>
          <a:prstGeom prst="rect">
            <a:avLst/>
          </a:prstGeom>
          <a:effectLst/>
        </p:spPr>
      </p:pic>
      <p:sp>
        <p:nvSpPr>
          <p:cNvPr id="27" name="26 Rectángulo"/>
          <p:cNvSpPr/>
          <p:nvPr/>
        </p:nvSpPr>
        <p:spPr>
          <a:xfrm>
            <a:off x="-571536" y="-500084"/>
            <a:ext cx="10144196" cy="6143668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2000"/>
                            </p:stCondLst>
                            <p:childTnLst>
                              <p:par>
                                <p:cTn id="152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3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5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33CC"/>
            </a:gs>
            <a:gs pos="12000">
              <a:srgbClr val="E6D78A"/>
            </a:gs>
            <a:gs pos="30000">
              <a:srgbClr val="C7AC4C"/>
            </a:gs>
            <a:gs pos="45000">
              <a:srgbClr val="E6D78A"/>
            </a:gs>
            <a:gs pos="77000">
              <a:srgbClr val="C7AC4C"/>
            </a:gs>
            <a:gs pos="100000">
              <a:srgbClr val="E6DCAC"/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39820_statek-pasazerski-nabrzez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rehilete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7572396" y="1000114"/>
            <a:ext cx="1785918" cy="1666857"/>
          </a:xfrm>
          <a:prstGeom prst="rect">
            <a:avLst/>
          </a:prstGeom>
        </p:spPr>
      </p:pic>
      <p:pic>
        <p:nvPicPr>
          <p:cNvPr id="5" name="4 Imagen" descr="rehilete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072198" y="1000114"/>
            <a:ext cx="1785918" cy="1666857"/>
          </a:xfrm>
          <a:prstGeom prst="rect">
            <a:avLst/>
          </a:prstGeom>
        </p:spPr>
      </p:pic>
      <p:pic>
        <p:nvPicPr>
          <p:cNvPr id="6" name="5 Imagen" descr="rehilete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4500562" y="1000114"/>
            <a:ext cx="1785918" cy="1666857"/>
          </a:xfrm>
          <a:prstGeom prst="rect">
            <a:avLst/>
          </a:prstGeom>
        </p:spPr>
      </p:pic>
      <p:pic>
        <p:nvPicPr>
          <p:cNvPr id="7" name="6 Imagen" descr="rehilete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928926" y="1000114"/>
            <a:ext cx="1785918" cy="1666857"/>
          </a:xfrm>
          <a:prstGeom prst="rect">
            <a:avLst/>
          </a:prstGeom>
        </p:spPr>
      </p:pic>
      <p:pic>
        <p:nvPicPr>
          <p:cNvPr id="8" name="7 Imagen" descr="rehilete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1357290" y="1000114"/>
            <a:ext cx="1785918" cy="1666857"/>
          </a:xfrm>
          <a:prstGeom prst="rect">
            <a:avLst/>
          </a:prstGeom>
        </p:spPr>
      </p:pic>
      <p:pic>
        <p:nvPicPr>
          <p:cNvPr id="9" name="8 Imagen" descr="rehilete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-214346" y="1000114"/>
            <a:ext cx="1785918" cy="1666857"/>
          </a:xfrm>
          <a:prstGeom prst="rect">
            <a:avLst/>
          </a:prstGeom>
        </p:spPr>
      </p:pic>
      <p:pic>
        <p:nvPicPr>
          <p:cNvPr id="10" name="9 Imagen" descr="rehilete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7572396" y="2786064"/>
            <a:ext cx="1785918" cy="1666857"/>
          </a:xfrm>
          <a:prstGeom prst="rect">
            <a:avLst/>
          </a:prstGeom>
        </p:spPr>
      </p:pic>
      <p:pic>
        <p:nvPicPr>
          <p:cNvPr id="11" name="10 Imagen" descr="rehilete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072198" y="2786064"/>
            <a:ext cx="1785918" cy="1666857"/>
          </a:xfrm>
          <a:prstGeom prst="rect">
            <a:avLst/>
          </a:prstGeom>
        </p:spPr>
      </p:pic>
      <p:pic>
        <p:nvPicPr>
          <p:cNvPr id="12" name="11 Imagen" descr="rehilete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4357686" y="2786064"/>
            <a:ext cx="1785918" cy="1666857"/>
          </a:xfrm>
          <a:prstGeom prst="rect">
            <a:avLst/>
          </a:prstGeom>
        </p:spPr>
      </p:pic>
      <p:pic>
        <p:nvPicPr>
          <p:cNvPr id="13" name="12 Imagen" descr="rehilete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786050" y="2786064"/>
            <a:ext cx="1785918" cy="1666857"/>
          </a:xfrm>
          <a:prstGeom prst="rect">
            <a:avLst/>
          </a:prstGeom>
        </p:spPr>
      </p:pic>
      <p:pic>
        <p:nvPicPr>
          <p:cNvPr id="14" name="13 Imagen" descr="rehilete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1285852" y="2786064"/>
            <a:ext cx="1785918" cy="1666857"/>
          </a:xfrm>
          <a:prstGeom prst="rect">
            <a:avLst/>
          </a:prstGeom>
        </p:spPr>
      </p:pic>
      <p:pic>
        <p:nvPicPr>
          <p:cNvPr id="15" name="14 Imagen" descr="rehilete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-142908" y="2786064"/>
            <a:ext cx="1785918" cy="1666857"/>
          </a:xfrm>
          <a:prstGeom prst="rect">
            <a:avLst/>
          </a:prstGeom>
        </p:spPr>
      </p:pic>
      <p:sp>
        <p:nvSpPr>
          <p:cNvPr id="16" name="15 Rectángulo"/>
          <p:cNvSpPr/>
          <p:nvPr/>
        </p:nvSpPr>
        <p:spPr>
          <a:xfrm>
            <a:off x="-571536" y="-500084"/>
            <a:ext cx="10144196" cy="6143668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exels-photo-144024.jpe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swirls-150539_640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10000"/>
          </a:blip>
          <a:stretch>
            <a:fillRect/>
          </a:stretch>
        </p:blipFill>
        <p:spPr>
          <a:xfrm rot="13812497">
            <a:off x="3374831" y="-525697"/>
            <a:ext cx="1784162" cy="1706105"/>
          </a:xfrm>
          <a:prstGeom prst="rect">
            <a:avLst/>
          </a:prstGeom>
        </p:spPr>
      </p:pic>
      <p:pic>
        <p:nvPicPr>
          <p:cNvPr id="4" name="3 Imagen" descr="swirls-150539_640.png"/>
          <p:cNvPicPr>
            <a:picLocks noChangeAspect="1"/>
          </p:cNvPicPr>
          <p:nvPr/>
        </p:nvPicPr>
        <p:blipFill>
          <a:blip r:embed="rId4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40000"/>
          </a:blip>
          <a:stretch>
            <a:fillRect/>
          </a:stretch>
        </p:blipFill>
        <p:spPr>
          <a:xfrm rot="16737358">
            <a:off x="5032055" y="-260712"/>
            <a:ext cx="1806853" cy="1727803"/>
          </a:xfrm>
          <a:prstGeom prst="rect">
            <a:avLst/>
          </a:prstGeom>
        </p:spPr>
      </p:pic>
      <p:pic>
        <p:nvPicPr>
          <p:cNvPr id="5" name="4 Imagen" descr="swirls-150539_640.png"/>
          <p:cNvPicPr>
            <a:picLocks noChangeAspect="1"/>
          </p:cNvPicPr>
          <p:nvPr/>
        </p:nvPicPr>
        <p:blipFill>
          <a:blip r:embed="rId5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10000"/>
          </a:blip>
          <a:stretch>
            <a:fillRect/>
          </a:stretch>
        </p:blipFill>
        <p:spPr>
          <a:xfrm rot="18992444">
            <a:off x="5896411" y="765362"/>
            <a:ext cx="1690678" cy="1616711"/>
          </a:xfrm>
          <a:prstGeom prst="rect">
            <a:avLst/>
          </a:prstGeom>
        </p:spPr>
      </p:pic>
      <p:pic>
        <p:nvPicPr>
          <p:cNvPr id="6" name="5 Imagen" descr="swirls-150539_640.png"/>
          <p:cNvPicPr>
            <a:picLocks noChangeAspect="1"/>
          </p:cNvPicPr>
          <p:nvPr/>
        </p:nvPicPr>
        <p:blipFill>
          <a:blip r:embed="rId6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40000"/>
          </a:blip>
          <a:stretch>
            <a:fillRect/>
          </a:stretch>
        </p:blipFill>
        <p:spPr>
          <a:xfrm rot="19607491">
            <a:off x="6010099" y="1983027"/>
            <a:ext cx="1807948" cy="1616711"/>
          </a:xfrm>
          <a:prstGeom prst="rect">
            <a:avLst/>
          </a:prstGeom>
        </p:spPr>
      </p:pic>
      <p:pic>
        <p:nvPicPr>
          <p:cNvPr id="7" name="6 Imagen" descr="swirls-150539_640.png"/>
          <p:cNvPicPr>
            <a:picLocks noChangeAspect="1"/>
          </p:cNvPicPr>
          <p:nvPr/>
        </p:nvPicPr>
        <p:blipFill>
          <a:blip r:embed="rId5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10000"/>
          </a:blip>
          <a:stretch>
            <a:fillRect/>
          </a:stretch>
        </p:blipFill>
        <p:spPr>
          <a:xfrm rot="1470318">
            <a:off x="5402644" y="3255087"/>
            <a:ext cx="1690678" cy="1616711"/>
          </a:xfrm>
          <a:prstGeom prst="rect">
            <a:avLst/>
          </a:prstGeom>
        </p:spPr>
      </p:pic>
      <p:pic>
        <p:nvPicPr>
          <p:cNvPr id="8" name="7 Imagen" descr="swirls-150539_640.png"/>
          <p:cNvPicPr>
            <a:picLocks noChangeAspect="1"/>
          </p:cNvPicPr>
          <p:nvPr/>
        </p:nvPicPr>
        <p:blipFill>
          <a:blip r:embed="rId5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40000"/>
          </a:blip>
          <a:stretch>
            <a:fillRect/>
          </a:stretch>
        </p:blipFill>
        <p:spPr>
          <a:xfrm rot="2553476">
            <a:off x="4253109" y="4002127"/>
            <a:ext cx="1690678" cy="1616711"/>
          </a:xfrm>
          <a:prstGeom prst="rect">
            <a:avLst/>
          </a:prstGeom>
        </p:spPr>
      </p:pic>
      <p:pic>
        <p:nvPicPr>
          <p:cNvPr id="9" name="8 Imagen" descr="swirls-150539_640.png"/>
          <p:cNvPicPr>
            <a:picLocks noChangeAspect="1"/>
          </p:cNvPicPr>
          <p:nvPr/>
        </p:nvPicPr>
        <p:blipFill>
          <a:blip r:embed="rId5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10000"/>
          </a:blip>
          <a:stretch>
            <a:fillRect/>
          </a:stretch>
        </p:blipFill>
        <p:spPr>
          <a:xfrm rot="5604214">
            <a:off x="2759439" y="3755153"/>
            <a:ext cx="1690678" cy="1616711"/>
          </a:xfrm>
          <a:prstGeom prst="rect">
            <a:avLst/>
          </a:prstGeom>
        </p:spPr>
      </p:pic>
      <p:pic>
        <p:nvPicPr>
          <p:cNvPr id="10" name="9 Imagen" descr="swirls-150539_640.png"/>
          <p:cNvPicPr>
            <a:picLocks noChangeAspect="1"/>
          </p:cNvPicPr>
          <p:nvPr/>
        </p:nvPicPr>
        <p:blipFill>
          <a:blip r:embed="rId5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10000"/>
          </a:blip>
          <a:stretch>
            <a:fillRect/>
          </a:stretch>
        </p:blipFill>
        <p:spPr>
          <a:xfrm rot="7736516">
            <a:off x="1797694" y="2989318"/>
            <a:ext cx="1690678" cy="1616711"/>
          </a:xfrm>
          <a:prstGeom prst="rect">
            <a:avLst/>
          </a:prstGeom>
        </p:spPr>
      </p:pic>
      <p:pic>
        <p:nvPicPr>
          <p:cNvPr id="11" name="10 Imagen" descr="swirls-150539_640.png"/>
          <p:cNvPicPr>
            <a:picLocks noChangeAspect="1"/>
          </p:cNvPicPr>
          <p:nvPr/>
        </p:nvPicPr>
        <p:blipFill>
          <a:blip r:embed="rId5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10000"/>
          </a:blip>
          <a:stretch>
            <a:fillRect/>
          </a:stretch>
        </p:blipFill>
        <p:spPr>
          <a:xfrm rot="9565379">
            <a:off x="1457684" y="1619973"/>
            <a:ext cx="1690678" cy="1616711"/>
          </a:xfrm>
          <a:prstGeom prst="rect">
            <a:avLst/>
          </a:prstGeom>
        </p:spPr>
      </p:pic>
      <p:pic>
        <p:nvPicPr>
          <p:cNvPr id="12" name="11 Imagen" descr="swirls-150539_640.png"/>
          <p:cNvPicPr>
            <a:picLocks noChangeAspect="1"/>
          </p:cNvPicPr>
          <p:nvPr/>
        </p:nvPicPr>
        <p:blipFill>
          <a:blip r:embed="rId5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40000"/>
          </a:blip>
          <a:stretch>
            <a:fillRect/>
          </a:stretch>
        </p:blipFill>
        <p:spPr>
          <a:xfrm rot="7736516">
            <a:off x="1950094" y="3141718"/>
            <a:ext cx="1690678" cy="1616711"/>
          </a:xfrm>
          <a:prstGeom prst="rect">
            <a:avLst/>
          </a:prstGeom>
        </p:spPr>
      </p:pic>
      <p:pic>
        <p:nvPicPr>
          <p:cNvPr id="13" name="12 Imagen" descr="swirls-150539_640.png"/>
          <p:cNvPicPr>
            <a:picLocks noChangeAspect="1"/>
          </p:cNvPicPr>
          <p:nvPr/>
        </p:nvPicPr>
        <p:blipFill>
          <a:blip r:embed="rId5" cstate="print">
            <a:duotone>
              <a:schemeClr val="accent6">
                <a:shade val="45000"/>
                <a:satMod val="135000"/>
              </a:schemeClr>
              <a:prstClr val="white"/>
            </a:duotone>
            <a:lum bright="-40000"/>
          </a:blip>
          <a:stretch>
            <a:fillRect/>
          </a:stretch>
        </p:blipFill>
        <p:spPr>
          <a:xfrm rot="11038329">
            <a:off x="1839882" y="247807"/>
            <a:ext cx="1690678" cy="1616711"/>
          </a:xfrm>
          <a:prstGeom prst="rect">
            <a:avLst/>
          </a:prstGeom>
        </p:spPr>
      </p:pic>
      <p:pic>
        <p:nvPicPr>
          <p:cNvPr id="14" name="13 Imagen" descr="blue-flower-design-md.png"/>
          <p:cNvPicPr>
            <a:picLocks noChangeAspect="1"/>
          </p:cNvPicPr>
          <p:nvPr/>
        </p:nvPicPr>
        <p:blipFill>
          <a:blip r:embed="rId7">
            <a:duotone>
              <a:schemeClr val="accent6">
                <a:shade val="45000"/>
                <a:satMod val="135000"/>
              </a:schemeClr>
              <a:prstClr val="white"/>
            </a:duotone>
            <a:lum bright="-40000"/>
          </a:blip>
          <a:stretch>
            <a:fillRect/>
          </a:stretch>
        </p:blipFill>
        <p:spPr>
          <a:xfrm>
            <a:off x="3428992" y="1285866"/>
            <a:ext cx="2380549" cy="2380549"/>
          </a:xfrm>
          <a:prstGeom prst="rect">
            <a:avLst/>
          </a:prstGeom>
        </p:spPr>
      </p:pic>
      <p:sp>
        <p:nvSpPr>
          <p:cNvPr id="15" name="14 Rectángulo"/>
          <p:cNvSpPr/>
          <p:nvPr/>
        </p:nvSpPr>
        <p:spPr>
          <a:xfrm>
            <a:off x="-571536" y="-500084"/>
            <a:ext cx="10144196" cy="6143668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2000"/>
                            </p:stCondLst>
                            <p:childTnLst>
                              <p:par>
                                <p:cTn id="104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4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0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3">
                <a:lumMod val="60000"/>
                <a:lumOff val="40000"/>
              </a:schemeClr>
            </a:gs>
            <a:gs pos="50000">
              <a:srgbClr val="0040C0">
                <a:shade val="67500"/>
                <a:satMod val="115000"/>
              </a:srgbClr>
            </a:gs>
            <a:gs pos="100000">
              <a:srgbClr val="0040C0">
                <a:shade val="100000"/>
                <a:satMod val="115000"/>
              </a:srgbClr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exels-photo-274092.jpe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22" name="21 Combinar"/>
          <p:cNvSpPr/>
          <p:nvPr/>
        </p:nvSpPr>
        <p:spPr>
          <a:xfrm rot="16200000">
            <a:off x="-107169" y="1535911"/>
            <a:ext cx="1143008" cy="928670"/>
          </a:xfrm>
          <a:prstGeom prst="flowChartMerge">
            <a:avLst/>
          </a:prstGeom>
          <a:gradFill flip="none" rotWithShape="1">
            <a:gsLst>
              <a:gs pos="48000">
                <a:srgbClr val="0039AC">
                  <a:alpha val="5600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Combinar"/>
          <p:cNvSpPr/>
          <p:nvPr/>
        </p:nvSpPr>
        <p:spPr>
          <a:xfrm rot="16200000">
            <a:off x="249989" y="1535911"/>
            <a:ext cx="1143008" cy="928670"/>
          </a:xfrm>
          <a:prstGeom prst="flowChartMerge">
            <a:avLst/>
          </a:prstGeom>
          <a:gradFill flip="none" rotWithShape="1">
            <a:gsLst>
              <a:gs pos="48000">
                <a:srgbClr val="0039AC">
                  <a:alpha val="5600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Combinar"/>
          <p:cNvSpPr/>
          <p:nvPr/>
        </p:nvSpPr>
        <p:spPr>
          <a:xfrm rot="16200000">
            <a:off x="750055" y="1535911"/>
            <a:ext cx="1143008" cy="928670"/>
          </a:xfrm>
          <a:prstGeom prst="flowChartMerge">
            <a:avLst/>
          </a:prstGeom>
          <a:gradFill flip="none" rotWithShape="1">
            <a:gsLst>
              <a:gs pos="48000">
                <a:srgbClr val="0039AC">
                  <a:alpha val="5600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Combinar"/>
          <p:cNvSpPr/>
          <p:nvPr/>
        </p:nvSpPr>
        <p:spPr>
          <a:xfrm rot="16200000">
            <a:off x="1107277" y="1535911"/>
            <a:ext cx="1143008" cy="928670"/>
          </a:xfrm>
          <a:prstGeom prst="flowChartMerge">
            <a:avLst/>
          </a:prstGeom>
          <a:gradFill flip="none" rotWithShape="1">
            <a:gsLst>
              <a:gs pos="48000">
                <a:srgbClr val="0039AC">
                  <a:alpha val="5600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Combinar"/>
          <p:cNvSpPr/>
          <p:nvPr/>
        </p:nvSpPr>
        <p:spPr>
          <a:xfrm rot="16200000">
            <a:off x="1464435" y="1535911"/>
            <a:ext cx="1143008" cy="928670"/>
          </a:xfrm>
          <a:prstGeom prst="flowChartMerge">
            <a:avLst/>
          </a:prstGeom>
          <a:gradFill flip="none" rotWithShape="1">
            <a:gsLst>
              <a:gs pos="48000">
                <a:srgbClr val="0039AC">
                  <a:alpha val="5600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Combinar"/>
          <p:cNvSpPr/>
          <p:nvPr/>
        </p:nvSpPr>
        <p:spPr>
          <a:xfrm rot="16200000">
            <a:off x="1821625" y="1535911"/>
            <a:ext cx="1143008" cy="928670"/>
          </a:xfrm>
          <a:prstGeom prst="flowChartMerge">
            <a:avLst/>
          </a:prstGeom>
          <a:gradFill flip="none" rotWithShape="1">
            <a:gsLst>
              <a:gs pos="48000">
                <a:srgbClr val="0039AC">
                  <a:alpha val="5600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Combinar"/>
          <p:cNvSpPr/>
          <p:nvPr/>
        </p:nvSpPr>
        <p:spPr>
          <a:xfrm rot="16200000">
            <a:off x="2250253" y="1535911"/>
            <a:ext cx="1143008" cy="928670"/>
          </a:xfrm>
          <a:prstGeom prst="flowChartMerge">
            <a:avLst/>
          </a:prstGeom>
          <a:gradFill flip="none" rotWithShape="1">
            <a:gsLst>
              <a:gs pos="48000">
                <a:srgbClr val="0039AC">
                  <a:alpha val="5600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Combinar"/>
          <p:cNvSpPr/>
          <p:nvPr/>
        </p:nvSpPr>
        <p:spPr>
          <a:xfrm rot="16200000">
            <a:off x="2607443" y="1535911"/>
            <a:ext cx="1143008" cy="928670"/>
          </a:xfrm>
          <a:prstGeom prst="flowChartMerge">
            <a:avLst/>
          </a:prstGeom>
          <a:gradFill flip="none" rotWithShape="1">
            <a:gsLst>
              <a:gs pos="48000">
                <a:srgbClr val="0039AC">
                  <a:alpha val="5600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Combinar"/>
          <p:cNvSpPr/>
          <p:nvPr/>
        </p:nvSpPr>
        <p:spPr>
          <a:xfrm rot="16200000">
            <a:off x="3036071" y="1535911"/>
            <a:ext cx="1143008" cy="928670"/>
          </a:xfrm>
          <a:prstGeom prst="flowChartMerge">
            <a:avLst/>
          </a:prstGeom>
          <a:gradFill flip="none" rotWithShape="1">
            <a:gsLst>
              <a:gs pos="48000">
                <a:srgbClr val="0039AC">
                  <a:alpha val="5600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Combinar"/>
          <p:cNvSpPr/>
          <p:nvPr/>
        </p:nvSpPr>
        <p:spPr>
          <a:xfrm rot="16200000">
            <a:off x="3393261" y="1535911"/>
            <a:ext cx="1143008" cy="928670"/>
          </a:xfrm>
          <a:prstGeom prst="flowChartMerge">
            <a:avLst/>
          </a:prstGeom>
          <a:gradFill flip="none" rotWithShape="1">
            <a:gsLst>
              <a:gs pos="48000">
                <a:srgbClr val="0039AC">
                  <a:alpha val="5600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Combinar"/>
          <p:cNvSpPr/>
          <p:nvPr/>
        </p:nvSpPr>
        <p:spPr>
          <a:xfrm rot="16200000">
            <a:off x="3821889" y="1535911"/>
            <a:ext cx="1143008" cy="928670"/>
          </a:xfrm>
          <a:prstGeom prst="flowChartMerge">
            <a:avLst/>
          </a:prstGeom>
          <a:gradFill flip="none" rotWithShape="1">
            <a:gsLst>
              <a:gs pos="48000">
                <a:srgbClr val="0039AC">
                  <a:alpha val="5600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Combinar"/>
          <p:cNvSpPr/>
          <p:nvPr/>
        </p:nvSpPr>
        <p:spPr>
          <a:xfrm rot="16200000">
            <a:off x="4179079" y="1535911"/>
            <a:ext cx="1143008" cy="928670"/>
          </a:xfrm>
          <a:prstGeom prst="flowChartMerge">
            <a:avLst/>
          </a:prstGeom>
          <a:gradFill flip="none" rotWithShape="1">
            <a:gsLst>
              <a:gs pos="48000">
                <a:srgbClr val="0039AC">
                  <a:alpha val="5600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Combinar"/>
          <p:cNvSpPr/>
          <p:nvPr/>
        </p:nvSpPr>
        <p:spPr>
          <a:xfrm rot="16200000">
            <a:off x="4536269" y="1535911"/>
            <a:ext cx="1143008" cy="928670"/>
          </a:xfrm>
          <a:prstGeom prst="flowChartMerge">
            <a:avLst/>
          </a:prstGeom>
          <a:gradFill flip="none" rotWithShape="1">
            <a:gsLst>
              <a:gs pos="48000">
                <a:srgbClr val="0039AC">
                  <a:alpha val="5600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Combinar"/>
          <p:cNvSpPr/>
          <p:nvPr/>
        </p:nvSpPr>
        <p:spPr>
          <a:xfrm rot="16200000">
            <a:off x="4893459" y="1535911"/>
            <a:ext cx="1143008" cy="928670"/>
          </a:xfrm>
          <a:prstGeom prst="flowChartMerge">
            <a:avLst/>
          </a:prstGeom>
          <a:gradFill flip="none" rotWithShape="1">
            <a:gsLst>
              <a:gs pos="48000">
                <a:srgbClr val="0039AC">
                  <a:alpha val="5600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Combinar"/>
          <p:cNvSpPr/>
          <p:nvPr/>
        </p:nvSpPr>
        <p:spPr>
          <a:xfrm rot="16200000">
            <a:off x="5250609" y="1535911"/>
            <a:ext cx="1143008" cy="928670"/>
          </a:xfrm>
          <a:prstGeom prst="flowChartMerge">
            <a:avLst/>
          </a:prstGeom>
          <a:gradFill flip="none" rotWithShape="1">
            <a:gsLst>
              <a:gs pos="48000">
                <a:srgbClr val="0039AC">
                  <a:alpha val="5600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7" name="36 Combinar"/>
          <p:cNvSpPr/>
          <p:nvPr/>
        </p:nvSpPr>
        <p:spPr>
          <a:xfrm rot="16200000">
            <a:off x="5607831" y="1535911"/>
            <a:ext cx="1143008" cy="928670"/>
          </a:xfrm>
          <a:prstGeom prst="flowChartMerge">
            <a:avLst/>
          </a:prstGeom>
          <a:gradFill flip="none" rotWithShape="1">
            <a:gsLst>
              <a:gs pos="48000">
                <a:srgbClr val="0039AC">
                  <a:alpha val="5600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8" name="37 Combinar"/>
          <p:cNvSpPr/>
          <p:nvPr/>
        </p:nvSpPr>
        <p:spPr>
          <a:xfrm rot="16200000">
            <a:off x="5964989" y="1535911"/>
            <a:ext cx="1143008" cy="928670"/>
          </a:xfrm>
          <a:prstGeom prst="flowChartMerge">
            <a:avLst/>
          </a:prstGeom>
          <a:gradFill flip="none" rotWithShape="1">
            <a:gsLst>
              <a:gs pos="48000">
                <a:srgbClr val="0039AC">
                  <a:alpha val="5600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9" name="38 Combinar"/>
          <p:cNvSpPr/>
          <p:nvPr/>
        </p:nvSpPr>
        <p:spPr>
          <a:xfrm rot="16200000">
            <a:off x="6322219" y="1535911"/>
            <a:ext cx="1143008" cy="928670"/>
          </a:xfrm>
          <a:prstGeom prst="flowChartMerge">
            <a:avLst/>
          </a:prstGeom>
          <a:gradFill flip="none" rotWithShape="1">
            <a:gsLst>
              <a:gs pos="48000">
                <a:srgbClr val="0039AC">
                  <a:alpha val="5600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0" name="39 Combinar"/>
          <p:cNvSpPr/>
          <p:nvPr/>
        </p:nvSpPr>
        <p:spPr>
          <a:xfrm rot="16200000">
            <a:off x="6679409" y="1535911"/>
            <a:ext cx="1143008" cy="928670"/>
          </a:xfrm>
          <a:prstGeom prst="flowChartMerge">
            <a:avLst/>
          </a:prstGeom>
          <a:gradFill flip="none" rotWithShape="1">
            <a:gsLst>
              <a:gs pos="48000">
                <a:srgbClr val="0039AC">
                  <a:alpha val="5600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1" name="40 Combinar"/>
          <p:cNvSpPr/>
          <p:nvPr/>
        </p:nvSpPr>
        <p:spPr>
          <a:xfrm rot="16200000">
            <a:off x="6965161" y="1535911"/>
            <a:ext cx="1143008" cy="928670"/>
          </a:xfrm>
          <a:prstGeom prst="flowChartMerge">
            <a:avLst/>
          </a:prstGeom>
          <a:gradFill flip="none" rotWithShape="1">
            <a:gsLst>
              <a:gs pos="48000">
                <a:srgbClr val="0039AC">
                  <a:alpha val="5600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2" name="41 Combinar"/>
          <p:cNvSpPr/>
          <p:nvPr/>
        </p:nvSpPr>
        <p:spPr>
          <a:xfrm rot="16200000">
            <a:off x="7250913" y="1535911"/>
            <a:ext cx="1143008" cy="928670"/>
          </a:xfrm>
          <a:prstGeom prst="flowChartMerge">
            <a:avLst/>
          </a:prstGeom>
          <a:gradFill flip="none" rotWithShape="1">
            <a:gsLst>
              <a:gs pos="48000">
                <a:srgbClr val="0039AC">
                  <a:alpha val="5600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3" name="42 Combinar"/>
          <p:cNvSpPr/>
          <p:nvPr/>
        </p:nvSpPr>
        <p:spPr>
          <a:xfrm rot="16200000">
            <a:off x="7536665" y="1535911"/>
            <a:ext cx="1143008" cy="928670"/>
          </a:xfrm>
          <a:prstGeom prst="flowChartMerge">
            <a:avLst/>
          </a:prstGeom>
          <a:gradFill flip="none" rotWithShape="1">
            <a:gsLst>
              <a:gs pos="48000">
                <a:srgbClr val="0039AC">
                  <a:alpha val="5600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4" name="43 Combinar"/>
          <p:cNvSpPr/>
          <p:nvPr/>
        </p:nvSpPr>
        <p:spPr>
          <a:xfrm rot="16200000">
            <a:off x="7822417" y="1535911"/>
            <a:ext cx="1143008" cy="928670"/>
          </a:xfrm>
          <a:prstGeom prst="flowChartMerge">
            <a:avLst/>
          </a:prstGeom>
          <a:gradFill flip="none" rotWithShape="1">
            <a:gsLst>
              <a:gs pos="48000">
                <a:srgbClr val="0039AC">
                  <a:alpha val="5600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5" name="44 Combinar"/>
          <p:cNvSpPr/>
          <p:nvPr/>
        </p:nvSpPr>
        <p:spPr>
          <a:xfrm rot="16200000">
            <a:off x="8108161" y="1535911"/>
            <a:ext cx="1143008" cy="928670"/>
          </a:xfrm>
          <a:prstGeom prst="flowChartMerge">
            <a:avLst/>
          </a:prstGeom>
          <a:gradFill flip="none" rotWithShape="1">
            <a:gsLst>
              <a:gs pos="48000">
                <a:srgbClr val="0039AC">
                  <a:alpha val="5600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6" name="45 Combinar"/>
          <p:cNvSpPr/>
          <p:nvPr/>
        </p:nvSpPr>
        <p:spPr>
          <a:xfrm rot="16200000">
            <a:off x="-107169" y="3036109"/>
            <a:ext cx="1143008" cy="928670"/>
          </a:xfrm>
          <a:prstGeom prst="flowChartMerge">
            <a:avLst/>
          </a:prstGeom>
          <a:gradFill flip="none" rotWithShape="1">
            <a:gsLst>
              <a:gs pos="48000">
                <a:srgbClr val="0039AC">
                  <a:alpha val="5600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7" name="46 Combinar"/>
          <p:cNvSpPr/>
          <p:nvPr/>
        </p:nvSpPr>
        <p:spPr>
          <a:xfrm rot="16200000">
            <a:off x="249989" y="3036109"/>
            <a:ext cx="1143008" cy="928670"/>
          </a:xfrm>
          <a:prstGeom prst="flowChartMerge">
            <a:avLst/>
          </a:prstGeom>
          <a:gradFill flip="none" rotWithShape="1">
            <a:gsLst>
              <a:gs pos="48000">
                <a:srgbClr val="0039AC">
                  <a:alpha val="5600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8" name="47 Combinar"/>
          <p:cNvSpPr/>
          <p:nvPr/>
        </p:nvSpPr>
        <p:spPr>
          <a:xfrm rot="16200000">
            <a:off x="750055" y="3036109"/>
            <a:ext cx="1143008" cy="928670"/>
          </a:xfrm>
          <a:prstGeom prst="flowChartMerge">
            <a:avLst/>
          </a:prstGeom>
          <a:gradFill flip="none" rotWithShape="1">
            <a:gsLst>
              <a:gs pos="48000">
                <a:srgbClr val="0039AC">
                  <a:alpha val="5600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9" name="48 Combinar"/>
          <p:cNvSpPr/>
          <p:nvPr/>
        </p:nvSpPr>
        <p:spPr>
          <a:xfrm rot="16200000">
            <a:off x="1107277" y="3036109"/>
            <a:ext cx="1143008" cy="928670"/>
          </a:xfrm>
          <a:prstGeom prst="flowChartMerge">
            <a:avLst/>
          </a:prstGeom>
          <a:gradFill flip="none" rotWithShape="1">
            <a:gsLst>
              <a:gs pos="48000">
                <a:srgbClr val="0039AC">
                  <a:alpha val="5600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0" name="49 Combinar"/>
          <p:cNvSpPr/>
          <p:nvPr/>
        </p:nvSpPr>
        <p:spPr>
          <a:xfrm rot="16200000">
            <a:off x="1464435" y="3036109"/>
            <a:ext cx="1143008" cy="928670"/>
          </a:xfrm>
          <a:prstGeom prst="flowChartMerge">
            <a:avLst/>
          </a:prstGeom>
          <a:gradFill flip="none" rotWithShape="1">
            <a:gsLst>
              <a:gs pos="48000">
                <a:srgbClr val="0039AC">
                  <a:alpha val="5600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1" name="50 Combinar"/>
          <p:cNvSpPr/>
          <p:nvPr/>
        </p:nvSpPr>
        <p:spPr>
          <a:xfrm rot="16200000">
            <a:off x="1821625" y="3036109"/>
            <a:ext cx="1143008" cy="928670"/>
          </a:xfrm>
          <a:prstGeom prst="flowChartMerge">
            <a:avLst/>
          </a:prstGeom>
          <a:gradFill flip="none" rotWithShape="1">
            <a:gsLst>
              <a:gs pos="48000">
                <a:srgbClr val="0039AC">
                  <a:alpha val="5600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2" name="51 Combinar"/>
          <p:cNvSpPr/>
          <p:nvPr/>
        </p:nvSpPr>
        <p:spPr>
          <a:xfrm rot="16200000">
            <a:off x="2250253" y="3036109"/>
            <a:ext cx="1143008" cy="928670"/>
          </a:xfrm>
          <a:prstGeom prst="flowChartMerge">
            <a:avLst/>
          </a:prstGeom>
          <a:gradFill flip="none" rotWithShape="1">
            <a:gsLst>
              <a:gs pos="48000">
                <a:srgbClr val="0039AC">
                  <a:alpha val="5600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3" name="52 Combinar"/>
          <p:cNvSpPr/>
          <p:nvPr/>
        </p:nvSpPr>
        <p:spPr>
          <a:xfrm rot="16200000">
            <a:off x="2607443" y="3036109"/>
            <a:ext cx="1143008" cy="928670"/>
          </a:xfrm>
          <a:prstGeom prst="flowChartMerge">
            <a:avLst/>
          </a:prstGeom>
          <a:gradFill flip="none" rotWithShape="1">
            <a:gsLst>
              <a:gs pos="48000">
                <a:srgbClr val="0039AC">
                  <a:alpha val="5600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4" name="53 Combinar"/>
          <p:cNvSpPr/>
          <p:nvPr/>
        </p:nvSpPr>
        <p:spPr>
          <a:xfrm rot="16200000">
            <a:off x="3036071" y="3036109"/>
            <a:ext cx="1143008" cy="928670"/>
          </a:xfrm>
          <a:prstGeom prst="flowChartMerge">
            <a:avLst/>
          </a:prstGeom>
          <a:gradFill flip="none" rotWithShape="1">
            <a:gsLst>
              <a:gs pos="48000">
                <a:srgbClr val="0039AC">
                  <a:alpha val="5600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5" name="54 Combinar"/>
          <p:cNvSpPr/>
          <p:nvPr/>
        </p:nvSpPr>
        <p:spPr>
          <a:xfrm rot="16200000">
            <a:off x="3393261" y="3036109"/>
            <a:ext cx="1143008" cy="928670"/>
          </a:xfrm>
          <a:prstGeom prst="flowChartMerge">
            <a:avLst/>
          </a:prstGeom>
          <a:gradFill flip="none" rotWithShape="1">
            <a:gsLst>
              <a:gs pos="48000">
                <a:srgbClr val="0039AC">
                  <a:alpha val="5600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6" name="55 Combinar"/>
          <p:cNvSpPr/>
          <p:nvPr/>
        </p:nvSpPr>
        <p:spPr>
          <a:xfrm rot="16200000">
            <a:off x="3821889" y="3036109"/>
            <a:ext cx="1143008" cy="928670"/>
          </a:xfrm>
          <a:prstGeom prst="flowChartMerge">
            <a:avLst/>
          </a:prstGeom>
          <a:gradFill flip="none" rotWithShape="1">
            <a:gsLst>
              <a:gs pos="48000">
                <a:srgbClr val="0039AC">
                  <a:alpha val="5600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7" name="56 Combinar"/>
          <p:cNvSpPr/>
          <p:nvPr/>
        </p:nvSpPr>
        <p:spPr>
          <a:xfrm rot="16200000">
            <a:off x="4179079" y="3036109"/>
            <a:ext cx="1143008" cy="928670"/>
          </a:xfrm>
          <a:prstGeom prst="flowChartMerge">
            <a:avLst/>
          </a:prstGeom>
          <a:gradFill flip="none" rotWithShape="1">
            <a:gsLst>
              <a:gs pos="48000">
                <a:srgbClr val="0039AC">
                  <a:alpha val="5600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8" name="57 Combinar"/>
          <p:cNvSpPr/>
          <p:nvPr/>
        </p:nvSpPr>
        <p:spPr>
          <a:xfrm rot="16200000">
            <a:off x="4536269" y="3036109"/>
            <a:ext cx="1143008" cy="928670"/>
          </a:xfrm>
          <a:prstGeom prst="flowChartMerge">
            <a:avLst/>
          </a:prstGeom>
          <a:gradFill flip="none" rotWithShape="1">
            <a:gsLst>
              <a:gs pos="48000">
                <a:srgbClr val="0039AC">
                  <a:alpha val="5600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9" name="58 Combinar"/>
          <p:cNvSpPr/>
          <p:nvPr/>
        </p:nvSpPr>
        <p:spPr>
          <a:xfrm rot="16200000">
            <a:off x="4893459" y="3036109"/>
            <a:ext cx="1143008" cy="928670"/>
          </a:xfrm>
          <a:prstGeom prst="flowChartMerge">
            <a:avLst/>
          </a:prstGeom>
          <a:gradFill flip="none" rotWithShape="1">
            <a:gsLst>
              <a:gs pos="48000">
                <a:srgbClr val="0039AC">
                  <a:alpha val="5600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0" name="59 Combinar"/>
          <p:cNvSpPr/>
          <p:nvPr/>
        </p:nvSpPr>
        <p:spPr>
          <a:xfrm rot="16200000">
            <a:off x="5250609" y="3036109"/>
            <a:ext cx="1143008" cy="928670"/>
          </a:xfrm>
          <a:prstGeom prst="flowChartMerge">
            <a:avLst/>
          </a:prstGeom>
          <a:gradFill flip="none" rotWithShape="1">
            <a:gsLst>
              <a:gs pos="48000">
                <a:srgbClr val="0039AC">
                  <a:alpha val="5600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1" name="60 Combinar"/>
          <p:cNvSpPr/>
          <p:nvPr/>
        </p:nvSpPr>
        <p:spPr>
          <a:xfrm rot="16200000">
            <a:off x="5607831" y="3036109"/>
            <a:ext cx="1143008" cy="928670"/>
          </a:xfrm>
          <a:prstGeom prst="flowChartMerge">
            <a:avLst/>
          </a:prstGeom>
          <a:gradFill flip="none" rotWithShape="1">
            <a:gsLst>
              <a:gs pos="48000">
                <a:srgbClr val="0039AC">
                  <a:alpha val="5600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2" name="61 Combinar"/>
          <p:cNvSpPr/>
          <p:nvPr/>
        </p:nvSpPr>
        <p:spPr>
          <a:xfrm rot="16200000">
            <a:off x="5964989" y="3036109"/>
            <a:ext cx="1143008" cy="928670"/>
          </a:xfrm>
          <a:prstGeom prst="flowChartMerge">
            <a:avLst/>
          </a:prstGeom>
          <a:gradFill flip="none" rotWithShape="1">
            <a:gsLst>
              <a:gs pos="48000">
                <a:srgbClr val="0039AC">
                  <a:alpha val="5600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3" name="62 Combinar"/>
          <p:cNvSpPr/>
          <p:nvPr/>
        </p:nvSpPr>
        <p:spPr>
          <a:xfrm rot="16200000">
            <a:off x="6322219" y="3036109"/>
            <a:ext cx="1143008" cy="928670"/>
          </a:xfrm>
          <a:prstGeom prst="flowChartMerge">
            <a:avLst/>
          </a:prstGeom>
          <a:gradFill flip="none" rotWithShape="1">
            <a:gsLst>
              <a:gs pos="48000">
                <a:srgbClr val="0039AC">
                  <a:alpha val="5600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4" name="63 Combinar"/>
          <p:cNvSpPr/>
          <p:nvPr/>
        </p:nvSpPr>
        <p:spPr>
          <a:xfrm rot="16200000">
            <a:off x="6679409" y="3036109"/>
            <a:ext cx="1143008" cy="928670"/>
          </a:xfrm>
          <a:prstGeom prst="flowChartMerge">
            <a:avLst/>
          </a:prstGeom>
          <a:gradFill flip="none" rotWithShape="1">
            <a:gsLst>
              <a:gs pos="48000">
                <a:srgbClr val="0039AC">
                  <a:alpha val="5600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5" name="64 Combinar"/>
          <p:cNvSpPr/>
          <p:nvPr/>
        </p:nvSpPr>
        <p:spPr>
          <a:xfrm rot="16200000">
            <a:off x="6965161" y="3036109"/>
            <a:ext cx="1143008" cy="928670"/>
          </a:xfrm>
          <a:prstGeom prst="flowChartMerge">
            <a:avLst/>
          </a:prstGeom>
          <a:gradFill flip="none" rotWithShape="1">
            <a:gsLst>
              <a:gs pos="48000">
                <a:srgbClr val="0039AC">
                  <a:alpha val="5600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6" name="65 Combinar"/>
          <p:cNvSpPr/>
          <p:nvPr/>
        </p:nvSpPr>
        <p:spPr>
          <a:xfrm rot="16200000">
            <a:off x="7250913" y="3036109"/>
            <a:ext cx="1143008" cy="928670"/>
          </a:xfrm>
          <a:prstGeom prst="flowChartMerge">
            <a:avLst/>
          </a:prstGeom>
          <a:gradFill flip="none" rotWithShape="1">
            <a:gsLst>
              <a:gs pos="48000">
                <a:srgbClr val="0039AC">
                  <a:alpha val="5600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7" name="66 Combinar"/>
          <p:cNvSpPr/>
          <p:nvPr/>
        </p:nvSpPr>
        <p:spPr>
          <a:xfrm rot="16200000">
            <a:off x="7536665" y="3036109"/>
            <a:ext cx="1143008" cy="928670"/>
          </a:xfrm>
          <a:prstGeom prst="flowChartMerge">
            <a:avLst/>
          </a:prstGeom>
          <a:gradFill flip="none" rotWithShape="1">
            <a:gsLst>
              <a:gs pos="48000">
                <a:srgbClr val="0039AC">
                  <a:alpha val="5600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8" name="67 Combinar"/>
          <p:cNvSpPr/>
          <p:nvPr/>
        </p:nvSpPr>
        <p:spPr>
          <a:xfrm rot="16200000">
            <a:off x="7822417" y="3036109"/>
            <a:ext cx="1143008" cy="928670"/>
          </a:xfrm>
          <a:prstGeom prst="flowChartMerge">
            <a:avLst/>
          </a:prstGeom>
          <a:gradFill flip="none" rotWithShape="1">
            <a:gsLst>
              <a:gs pos="48000">
                <a:srgbClr val="0039AC">
                  <a:alpha val="5600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9" name="68 Combinar"/>
          <p:cNvSpPr/>
          <p:nvPr/>
        </p:nvSpPr>
        <p:spPr>
          <a:xfrm rot="16200000">
            <a:off x="8108161" y="3036109"/>
            <a:ext cx="1143008" cy="928670"/>
          </a:xfrm>
          <a:prstGeom prst="flowChartMerge">
            <a:avLst/>
          </a:prstGeom>
          <a:gradFill flip="none" rotWithShape="1">
            <a:gsLst>
              <a:gs pos="48000">
                <a:srgbClr val="0039AC">
                  <a:alpha val="56000"/>
                </a:srgb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81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0" name="69 Rectángulo"/>
          <p:cNvSpPr/>
          <p:nvPr/>
        </p:nvSpPr>
        <p:spPr>
          <a:xfrm>
            <a:off x="-571536" y="-500084"/>
            <a:ext cx="10144196" cy="6143668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3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6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9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5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8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1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4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7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0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3" dur="2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6" dur="2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9" dur="2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2" dur="2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5" dur="2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8" dur="20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9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3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0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8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0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2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4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8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0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2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4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6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8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0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2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5" dur="20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8" dur="20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1" dur="20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4" dur="20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37" dur="2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0" dur="2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3" dur="20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6" dur="20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9" dur="2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2" dur="2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5" dur="20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58" dur="20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61" dur="20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64" dur="20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67" dur="20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0" dur="2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3" dur="20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6" dur="2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9" dur="2000"/>
                                        <p:tgtEl>
                                          <p:spTgt spid="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2" dur="20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5" dur="20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88" dur="20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91" dur="20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94" dur="2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5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7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9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1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3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5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7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9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1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3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5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7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9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1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3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5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7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9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1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3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5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7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9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1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3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5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6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7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9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0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1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3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4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5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7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8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9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1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2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3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5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6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7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9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0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1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3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4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5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7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8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9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1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2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3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5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6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7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9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0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2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4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6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8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9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0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2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4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6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8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0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2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4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6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18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0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2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4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6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8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0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2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4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6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8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9" fill="hold">
                            <p:stCondLst>
                              <p:cond delay="2000"/>
                            </p:stCondLst>
                            <p:childTnLst>
                              <p:par>
                                <p:cTn id="440" presetID="2" presetClass="exit" presetSubtype="8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49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0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5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1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2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5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6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69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0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3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4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7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8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1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2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5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6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9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0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3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4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7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8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1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2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5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6" dur="20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09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0" dur="2000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3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4" dur="2000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7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8" dur="2000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1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2" dur="2000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5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6" dur="2000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29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0" dur="2000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3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4" dur="2000"/>
                                        <p:tgtEl>
                                          <p:spTgt spid="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5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1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5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7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6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9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1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3" dur="2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5" dur="2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7" dur="2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79" dur="2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1" dur="2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3" dur="2000" fill="hold"/>
                                        <p:tgtEl>
                                          <p:spTgt spid="4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8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5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6" dur="2000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89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0" dur="2000"/>
                                        <p:tgtEl>
                                          <p:spTgt spid="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3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4" dur="2000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7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8" dur="2000"/>
                                        <p:tgtEl>
                                          <p:spTgt spid="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1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2" dur="2000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5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6" dur="2000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9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0" dur="2000"/>
                                        <p:tgtEl>
                                          <p:spTgt spid="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3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4" dur="2000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7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8" dur="2000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1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2" dur="20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5" dur="2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6" dur="2000"/>
                                        <p:tgtEl>
                                          <p:spTgt spid="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29" dur="2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0" dur="2000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3" dur="2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4" dur="2000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7" dur="2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8" dur="2000"/>
                                        <p:tgtEl>
                                          <p:spTgt spid="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1" dur="2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2" dur="2000"/>
                                        <p:tgtEl>
                                          <p:spTgt spid="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5" dur="2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6" dur="2000"/>
                                        <p:tgtEl>
                                          <p:spTgt spid="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9" dur="2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0" dur="2000"/>
                                        <p:tgtEl>
                                          <p:spTgt spid="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3" dur="2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4" dur="2000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7" dur="2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8" dur="2000"/>
                                        <p:tgtEl>
                                          <p:spTgt spid="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1" dur="2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2" dur="2000"/>
                                        <p:tgtEl>
                                          <p:spTgt spid="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5" dur="2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6" dur="2000"/>
                                        <p:tgtEl>
                                          <p:spTgt spid="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9" dur="2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0" dur="2000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3" dur="2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4" dur="2000"/>
                                        <p:tgtEl>
                                          <p:spTgt spid="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7" dur="2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8" dur="2000"/>
                                        <p:tgtEl>
                                          <p:spTgt spid="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1" dur="20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3" dur="2000" fill="hold"/>
                                        <p:tgtEl>
                                          <p:spTgt spid="4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5" dur="2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7" dur="2000" fill="hold"/>
                                        <p:tgtEl>
                                          <p:spTgt spid="4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8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9" dur="2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1" dur="2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3" dur="2000" fill="hold"/>
                                        <p:tgtEl>
                                          <p:spTgt spid="5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5" dur="20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7" dur="20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99" dur="2000" fill="hold"/>
                                        <p:tgtEl>
                                          <p:spTgt spid="5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1" dur="2000" fill="hold"/>
                                        <p:tgtEl>
                                          <p:spTgt spid="5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3" dur="2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5" dur="2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7" dur="2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0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9" dur="2000" fill="hold"/>
                                        <p:tgtEl>
                                          <p:spTgt spid="6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1" dur="2000" fill="hold"/>
                                        <p:tgtEl>
                                          <p:spTgt spid="6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3" dur="2000" fill="hold"/>
                                        <p:tgtEl>
                                          <p:spTgt spid="6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5" dur="20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7" dur="2000" fill="hold"/>
                                        <p:tgtEl>
                                          <p:spTgt spid="6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19" dur="2000" fill="hold"/>
                                        <p:tgtEl>
                                          <p:spTgt spid="6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1" dur="2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3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5" dur="2000" fill="hold"/>
                                        <p:tgtEl>
                                          <p:spTgt spid="6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7" dur="2000" fill="hold"/>
                                        <p:tgtEl>
                                          <p:spTgt spid="6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2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  <p:bldP spid="30" grpId="1" animBg="1"/>
      <p:bldP spid="30" grpId="2" animBg="1"/>
      <p:bldP spid="30" grpId="3" animBg="1"/>
      <p:bldP spid="30" grpId="4" animBg="1"/>
      <p:bldP spid="31" grpId="0" animBg="1"/>
      <p:bldP spid="31" grpId="1" animBg="1"/>
      <p:bldP spid="31" grpId="2" animBg="1"/>
      <p:bldP spid="31" grpId="3" animBg="1"/>
      <p:bldP spid="31" grpId="4" animBg="1"/>
      <p:bldP spid="32" grpId="0" animBg="1"/>
      <p:bldP spid="32" grpId="1" animBg="1"/>
      <p:bldP spid="32" grpId="2" animBg="1"/>
      <p:bldP spid="32" grpId="3" animBg="1"/>
      <p:bldP spid="32" grpId="4" animBg="1"/>
      <p:bldP spid="33" grpId="0" animBg="1"/>
      <p:bldP spid="33" grpId="1" animBg="1"/>
      <p:bldP spid="33" grpId="2" animBg="1"/>
      <p:bldP spid="33" grpId="3" animBg="1"/>
      <p:bldP spid="33" grpId="4" animBg="1"/>
      <p:bldP spid="34" grpId="0" animBg="1"/>
      <p:bldP spid="34" grpId="1" animBg="1"/>
      <p:bldP spid="34" grpId="2" animBg="1"/>
      <p:bldP spid="34" grpId="3" animBg="1"/>
      <p:bldP spid="34" grpId="4" animBg="1"/>
      <p:bldP spid="35" grpId="0" animBg="1"/>
      <p:bldP spid="35" grpId="1" animBg="1"/>
      <p:bldP spid="35" grpId="2" animBg="1"/>
      <p:bldP spid="35" grpId="3" animBg="1"/>
      <p:bldP spid="35" grpId="4" animBg="1"/>
      <p:bldP spid="36" grpId="0" animBg="1"/>
      <p:bldP spid="36" grpId="1" animBg="1"/>
      <p:bldP spid="36" grpId="2" animBg="1"/>
      <p:bldP spid="36" grpId="3" animBg="1"/>
      <p:bldP spid="36" grpId="4" animBg="1"/>
      <p:bldP spid="37" grpId="0" animBg="1"/>
      <p:bldP spid="37" grpId="1" animBg="1"/>
      <p:bldP spid="37" grpId="2" animBg="1"/>
      <p:bldP spid="37" grpId="3" animBg="1"/>
      <p:bldP spid="37" grpId="4" animBg="1"/>
      <p:bldP spid="38" grpId="0" animBg="1"/>
      <p:bldP spid="38" grpId="1" animBg="1"/>
      <p:bldP spid="38" grpId="2" animBg="1"/>
      <p:bldP spid="38" grpId="3" animBg="1"/>
      <p:bldP spid="38" grpId="4" animBg="1"/>
      <p:bldP spid="39" grpId="0" animBg="1"/>
      <p:bldP spid="39" grpId="1" animBg="1"/>
      <p:bldP spid="39" grpId="2" animBg="1"/>
      <p:bldP spid="39" grpId="3" animBg="1"/>
      <p:bldP spid="39" grpId="4" animBg="1"/>
      <p:bldP spid="40" grpId="0" animBg="1"/>
      <p:bldP spid="40" grpId="1" animBg="1"/>
      <p:bldP spid="40" grpId="2" animBg="1"/>
      <p:bldP spid="40" grpId="3" animBg="1"/>
      <p:bldP spid="40" grpId="4" animBg="1"/>
      <p:bldP spid="41" grpId="0" animBg="1"/>
      <p:bldP spid="41" grpId="1" animBg="1"/>
      <p:bldP spid="41" grpId="2" animBg="1"/>
      <p:bldP spid="41" grpId="3" animBg="1"/>
      <p:bldP spid="41" grpId="4" animBg="1"/>
      <p:bldP spid="42" grpId="0" animBg="1"/>
      <p:bldP spid="42" grpId="1" animBg="1"/>
      <p:bldP spid="42" grpId="2" animBg="1"/>
      <p:bldP spid="42" grpId="3" animBg="1"/>
      <p:bldP spid="42" grpId="4" animBg="1"/>
      <p:bldP spid="43" grpId="0" animBg="1"/>
      <p:bldP spid="43" grpId="1" animBg="1"/>
      <p:bldP spid="43" grpId="2" animBg="1"/>
      <p:bldP spid="43" grpId="3" animBg="1"/>
      <p:bldP spid="43" grpId="4" animBg="1"/>
      <p:bldP spid="44" grpId="0" animBg="1"/>
      <p:bldP spid="44" grpId="1" animBg="1"/>
      <p:bldP spid="44" grpId="2" animBg="1"/>
      <p:bldP spid="44" grpId="3" animBg="1"/>
      <p:bldP spid="44" grpId="4" animBg="1"/>
      <p:bldP spid="45" grpId="0" animBg="1"/>
      <p:bldP spid="45" grpId="1" animBg="1"/>
      <p:bldP spid="45" grpId="2" animBg="1"/>
      <p:bldP spid="45" grpId="3" animBg="1"/>
      <p:bldP spid="45" grpId="4" animBg="1"/>
      <p:bldP spid="46" grpId="0" animBg="1"/>
      <p:bldP spid="46" grpId="1" animBg="1"/>
      <p:bldP spid="46" grpId="2" animBg="1"/>
      <p:bldP spid="46" grpId="3" animBg="1"/>
      <p:bldP spid="46" grpId="4" animBg="1"/>
      <p:bldP spid="47" grpId="0" animBg="1"/>
      <p:bldP spid="47" grpId="1" animBg="1"/>
      <p:bldP spid="47" grpId="2" animBg="1"/>
      <p:bldP spid="47" grpId="3" animBg="1"/>
      <p:bldP spid="47" grpId="4" animBg="1"/>
      <p:bldP spid="48" grpId="0" animBg="1"/>
      <p:bldP spid="48" grpId="1" animBg="1"/>
      <p:bldP spid="48" grpId="2" animBg="1"/>
      <p:bldP spid="48" grpId="3" animBg="1"/>
      <p:bldP spid="48" grpId="4" animBg="1"/>
      <p:bldP spid="49" grpId="0" animBg="1"/>
      <p:bldP spid="49" grpId="1" animBg="1"/>
      <p:bldP spid="49" grpId="2" animBg="1"/>
      <p:bldP spid="49" grpId="3" animBg="1"/>
      <p:bldP spid="49" grpId="4" animBg="1"/>
      <p:bldP spid="50" grpId="0" animBg="1"/>
      <p:bldP spid="50" grpId="1" animBg="1"/>
      <p:bldP spid="50" grpId="2" animBg="1"/>
      <p:bldP spid="50" grpId="3" animBg="1"/>
      <p:bldP spid="50" grpId="4" animBg="1"/>
      <p:bldP spid="51" grpId="0" animBg="1"/>
      <p:bldP spid="51" grpId="1" animBg="1"/>
      <p:bldP spid="51" grpId="2" animBg="1"/>
      <p:bldP spid="51" grpId="3" animBg="1"/>
      <p:bldP spid="51" grpId="4" animBg="1"/>
      <p:bldP spid="52" grpId="0" animBg="1"/>
      <p:bldP spid="52" grpId="1" animBg="1"/>
      <p:bldP spid="52" grpId="2" animBg="1"/>
      <p:bldP spid="52" grpId="3" animBg="1"/>
      <p:bldP spid="52" grpId="4" animBg="1"/>
      <p:bldP spid="53" grpId="0" animBg="1"/>
      <p:bldP spid="53" grpId="1" animBg="1"/>
      <p:bldP spid="53" grpId="2" animBg="1"/>
      <p:bldP spid="53" grpId="3" animBg="1"/>
      <p:bldP spid="53" grpId="4" animBg="1"/>
      <p:bldP spid="54" grpId="0" animBg="1"/>
      <p:bldP spid="54" grpId="1" animBg="1"/>
      <p:bldP spid="54" grpId="2" animBg="1"/>
      <p:bldP spid="54" grpId="3" animBg="1"/>
      <p:bldP spid="54" grpId="4" animBg="1"/>
      <p:bldP spid="55" grpId="0" animBg="1"/>
      <p:bldP spid="55" grpId="1" animBg="1"/>
      <p:bldP spid="55" grpId="2" animBg="1"/>
      <p:bldP spid="55" grpId="3" animBg="1"/>
      <p:bldP spid="55" grpId="4" animBg="1"/>
      <p:bldP spid="56" grpId="0" animBg="1"/>
      <p:bldP spid="56" grpId="1" animBg="1"/>
      <p:bldP spid="56" grpId="2" animBg="1"/>
      <p:bldP spid="56" grpId="3" animBg="1"/>
      <p:bldP spid="56" grpId="4" animBg="1"/>
      <p:bldP spid="57" grpId="0" animBg="1"/>
      <p:bldP spid="57" grpId="1" animBg="1"/>
      <p:bldP spid="57" grpId="2" animBg="1"/>
      <p:bldP spid="57" grpId="3" animBg="1"/>
      <p:bldP spid="57" grpId="4" animBg="1"/>
      <p:bldP spid="58" grpId="0" animBg="1"/>
      <p:bldP spid="58" grpId="1" animBg="1"/>
      <p:bldP spid="58" grpId="2" animBg="1"/>
      <p:bldP spid="58" grpId="3" animBg="1"/>
      <p:bldP spid="58" grpId="4" animBg="1"/>
      <p:bldP spid="59" grpId="0" animBg="1"/>
      <p:bldP spid="59" grpId="1" animBg="1"/>
      <p:bldP spid="59" grpId="2" animBg="1"/>
      <p:bldP spid="59" grpId="3" animBg="1"/>
      <p:bldP spid="59" grpId="4" animBg="1"/>
      <p:bldP spid="60" grpId="0" animBg="1"/>
      <p:bldP spid="60" grpId="1" animBg="1"/>
      <p:bldP spid="60" grpId="2" animBg="1"/>
      <p:bldP spid="60" grpId="3" animBg="1"/>
      <p:bldP spid="60" grpId="4" animBg="1"/>
      <p:bldP spid="61" grpId="0" animBg="1"/>
      <p:bldP spid="61" grpId="1" animBg="1"/>
      <p:bldP spid="61" grpId="2" animBg="1"/>
      <p:bldP spid="61" grpId="3" animBg="1"/>
      <p:bldP spid="61" grpId="4" animBg="1"/>
      <p:bldP spid="62" grpId="0" animBg="1"/>
      <p:bldP spid="62" grpId="1" animBg="1"/>
      <p:bldP spid="62" grpId="2" animBg="1"/>
      <p:bldP spid="62" grpId="3" animBg="1"/>
      <p:bldP spid="62" grpId="4" animBg="1"/>
      <p:bldP spid="63" grpId="0" animBg="1"/>
      <p:bldP spid="63" grpId="1" animBg="1"/>
      <p:bldP spid="63" grpId="2" animBg="1"/>
      <p:bldP spid="63" grpId="3" animBg="1"/>
      <p:bldP spid="63" grpId="4" animBg="1"/>
      <p:bldP spid="64" grpId="0" animBg="1"/>
      <p:bldP spid="64" grpId="1" animBg="1"/>
      <p:bldP spid="64" grpId="2" animBg="1"/>
      <p:bldP spid="64" grpId="3" animBg="1"/>
      <p:bldP spid="64" grpId="4" animBg="1"/>
      <p:bldP spid="65" grpId="0" animBg="1"/>
      <p:bldP spid="65" grpId="1" animBg="1"/>
      <p:bldP spid="65" grpId="2" animBg="1"/>
      <p:bldP spid="65" grpId="3" animBg="1"/>
      <p:bldP spid="65" grpId="4" animBg="1"/>
      <p:bldP spid="66" grpId="0" animBg="1"/>
      <p:bldP spid="66" grpId="1" animBg="1"/>
      <p:bldP spid="66" grpId="2" animBg="1"/>
      <p:bldP spid="66" grpId="3" animBg="1"/>
      <p:bldP spid="66" grpId="4" animBg="1"/>
      <p:bldP spid="67" grpId="0" animBg="1"/>
      <p:bldP spid="67" grpId="1" animBg="1"/>
      <p:bldP spid="67" grpId="2" animBg="1"/>
      <p:bldP spid="67" grpId="3" animBg="1"/>
      <p:bldP spid="67" grpId="4" animBg="1"/>
      <p:bldP spid="68" grpId="0" animBg="1"/>
      <p:bldP spid="68" grpId="1" animBg="1"/>
      <p:bldP spid="68" grpId="2" animBg="1"/>
      <p:bldP spid="68" grpId="3" animBg="1"/>
      <p:bldP spid="68" grpId="4" animBg="1"/>
      <p:bldP spid="69" grpId="0" animBg="1"/>
      <p:bldP spid="69" grpId="1" animBg="1"/>
      <p:bldP spid="69" grpId="2" animBg="1"/>
      <p:bldP spid="69" grpId="3" animBg="1"/>
      <p:bldP spid="69" grpId="4" animBg="1"/>
      <p:bldP spid="70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3000">
              <a:schemeClr val="accent6">
                <a:lumMod val="50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exels-photo-271681.jpe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Onda"/>
          <p:cNvSpPr/>
          <p:nvPr/>
        </p:nvSpPr>
        <p:spPr>
          <a:xfrm rot="3887032">
            <a:off x="4201251" y="-135279"/>
            <a:ext cx="2017859" cy="1099932"/>
          </a:xfrm>
          <a:prstGeom prst="wave">
            <a:avLst>
              <a:gd name="adj1" fmla="val 12500"/>
              <a:gd name="adj2" fmla="val -10000"/>
            </a:avLst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Onda"/>
          <p:cNvSpPr/>
          <p:nvPr/>
        </p:nvSpPr>
        <p:spPr>
          <a:xfrm rot="6985913" flipV="1">
            <a:off x="3017849" y="-169973"/>
            <a:ext cx="1894569" cy="1113401"/>
          </a:xfrm>
          <a:prstGeom prst="wave">
            <a:avLst>
              <a:gd name="adj1" fmla="val 12500"/>
              <a:gd name="adj2" fmla="val -10000"/>
            </a:avLst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Onda"/>
          <p:cNvSpPr/>
          <p:nvPr/>
        </p:nvSpPr>
        <p:spPr>
          <a:xfrm rot="6985913" flipV="1">
            <a:off x="2374906" y="1007539"/>
            <a:ext cx="1894569" cy="1113401"/>
          </a:xfrm>
          <a:prstGeom prst="wave">
            <a:avLst>
              <a:gd name="adj1" fmla="val 12500"/>
              <a:gd name="adj2" fmla="val -10000"/>
            </a:avLst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Onda"/>
          <p:cNvSpPr/>
          <p:nvPr/>
        </p:nvSpPr>
        <p:spPr>
          <a:xfrm rot="3887032">
            <a:off x="4772754" y="1079170"/>
            <a:ext cx="2017859" cy="1099932"/>
          </a:xfrm>
          <a:prstGeom prst="wave">
            <a:avLst>
              <a:gd name="adj1" fmla="val 12500"/>
              <a:gd name="adj2" fmla="val -10000"/>
            </a:avLst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Onda"/>
          <p:cNvSpPr/>
          <p:nvPr/>
        </p:nvSpPr>
        <p:spPr>
          <a:xfrm rot="6985913" flipV="1">
            <a:off x="1660527" y="2150548"/>
            <a:ext cx="1894569" cy="1113401"/>
          </a:xfrm>
          <a:prstGeom prst="wave">
            <a:avLst>
              <a:gd name="adj1" fmla="val 12500"/>
              <a:gd name="adj2" fmla="val -10000"/>
            </a:avLst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Onda"/>
          <p:cNvSpPr/>
          <p:nvPr/>
        </p:nvSpPr>
        <p:spPr>
          <a:xfrm rot="6985913" flipV="1">
            <a:off x="946147" y="3293555"/>
            <a:ext cx="1894569" cy="1113401"/>
          </a:xfrm>
          <a:prstGeom prst="wave">
            <a:avLst>
              <a:gd name="adj1" fmla="val 12500"/>
              <a:gd name="adj2" fmla="val -10000"/>
            </a:avLst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Onda"/>
          <p:cNvSpPr/>
          <p:nvPr/>
        </p:nvSpPr>
        <p:spPr>
          <a:xfrm rot="3887032">
            <a:off x="5487135" y="2293614"/>
            <a:ext cx="2017859" cy="1099932"/>
          </a:xfrm>
          <a:prstGeom prst="wave">
            <a:avLst>
              <a:gd name="adj1" fmla="val 12500"/>
              <a:gd name="adj2" fmla="val -10000"/>
            </a:avLst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Onda"/>
          <p:cNvSpPr/>
          <p:nvPr/>
        </p:nvSpPr>
        <p:spPr>
          <a:xfrm rot="3887032">
            <a:off x="6186920" y="3460886"/>
            <a:ext cx="1859743" cy="1099932"/>
          </a:xfrm>
          <a:prstGeom prst="wave">
            <a:avLst>
              <a:gd name="adj1" fmla="val 12500"/>
              <a:gd name="adj2" fmla="val -10000"/>
            </a:avLst>
          </a:prstGeom>
          <a:blipFill>
            <a:blip r:embed="rId5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Onda"/>
          <p:cNvSpPr/>
          <p:nvPr/>
        </p:nvSpPr>
        <p:spPr>
          <a:xfrm rot="6985913" flipV="1">
            <a:off x="160328" y="4436564"/>
            <a:ext cx="1894569" cy="1113401"/>
          </a:xfrm>
          <a:prstGeom prst="wave">
            <a:avLst>
              <a:gd name="adj1" fmla="val 12500"/>
              <a:gd name="adj2" fmla="val -10000"/>
            </a:avLst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Onda"/>
          <p:cNvSpPr/>
          <p:nvPr/>
        </p:nvSpPr>
        <p:spPr>
          <a:xfrm rot="3887032">
            <a:off x="6672172" y="4544752"/>
            <a:ext cx="1900954" cy="1099932"/>
          </a:xfrm>
          <a:prstGeom prst="wave">
            <a:avLst>
              <a:gd name="adj1" fmla="val 12500"/>
              <a:gd name="adj2" fmla="val -10000"/>
            </a:avLst>
          </a:prstGeom>
          <a:blipFill>
            <a:blip r:embed="rId6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 w="3175">
            <a:solidFill>
              <a:schemeClr val="accent6">
                <a:lumMod val="75000"/>
              </a:schemeClr>
            </a:solidFill>
            <a:prstDash val="sysDot"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-571536" y="-500084"/>
            <a:ext cx="10144196" cy="6429420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2000"/>
                            </p:stCondLst>
                            <p:childTnLst>
                              <p:par>
                                <p:cTn id="68" presetID="2" presetClass="exit" presetSubtype="1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6000">
              <a:srgbClr val="002060"/>
            </a:gs>
            <a:gs pos="50000">
              <a:srgbClr val="00B0F0">
                <a:shade val="67500"/>
                <a:satMod val="115000"/>
              </a:srgbClr>
            </a:gs>
            <a:gs pos="100000">
              <a:srgbClr val="00B0F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exels-photo-327337.jpe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Decisión"/>
          <p:cNvSpPr/>
          <p:nvPr/>
        </p:nvSpPr>
        <p:spPr>
          <a:xfrm>
            <a:off x="0" y="0"/>
            <a:ext cx="3071802" cy="1357298"/>
          </a:xfrm>
          <a:prstGeom prst="flowChartDecision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Decisión"/>
          <p:cNvSpPr/>
          <p:nvPr/>
        </p:nvSpPr>
        <p:spPr>
          <a:xfrm>
            <a:off x="0" y="1357298"/>
            <a:ext cx="3071802" cy="1428760"/>
          </a:xfrm>
          <a:prstGeom prst="flowChartDecision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Decisión"/>
          <p:cNvSpPr/>
          <p:nvPr/>
        </p:nvSpPr>
        <p:spPr>
          <a:xfrm>
            <a:off x="0" y="2786058"/>
            <a:ext cx="3143240" cy="1357322"/>
          </a:xfrm>
          <a:prstGeom prst="flowChartDecision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Decisión"/>
          <p:cNvSpPr/>
          <p:nvPr/>
        </p:nvSpPr>
        <p:spPr>
          <a:xfrm>
            <a:off x="0" y="4143380"/>
            <a:ext cx="3071802" cy="1428760"/>
          </a:xfrm>
          <a:prstGeom prst="flowChartDecision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Decisión"/>
          <p:cNvSpPr/>
          <p:nvPr/>
        </p:nvSpPr>
        <p:spPr>
          <a:xfrm>
            <a:off x="6072198" y="0"/>
            <a:ext cx="3071802" cy="1428736"/>
          </a:xfrm>
          <a:prstGeom prst="flowChartDecision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Decisión"/>
          <p:cNvSpPr/>
          <p:nvPr/>
        </p:nvSpPr>
        <p:spPr>
          <a:xfrm>
            <a:off x="6072198" y="1357298"/>
            <a:ext cx="3071802" cy="1428760"/>
          </a:xfrm>
          <a:prstGeom prst="flowChartDecision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Decisión"/>
          <p:cNvSpPr/>
          <p:nvPr/>
        </p:nvSpPr>
        <p:spPr>
          <a:xfrm>
            <a:off x="6000760" y="2786058"/>
            <a:ext cx="3143240" cy="1357322"/>
          </a:xfrm>
          <a:prstGeom prst="flowChartDecision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Decisión"/>
          <p:cNvSpPr/>
          <p:nvPr/>
        </p:nvSpPr>
        <p:spPr>
          <a:xfrm>
            <a:off x="6072198" y="4143380"/>
            <a:ext cx="3071802" cy="1357322"/>
          </a:xfrm>
          <a:prstGeom prst="flowChartDecision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Decisión"/>
          <p:cNvSpPr/>
          <p:nvPr/>
        </p:nvSpPr>
        <p:spPr>
          <a:xfrm>
            <a:off x="1500166" y="714356"/>
            <a:ext cx="3071802" cy="1357298"/>
          </a:xfrm>
          <a:prstGeom prst="flowChartDecision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Decisión"/>
          <p:cNvSpPr/>
          <p:nvPr/>
        </p:nvSpPr>
        <p:spPr>
          <a:xfrm>
            <a:off x="1500166" y="2071654"/>
            <a:ext cx="3071802" cy="1428760"/>
          </a:xfrm>
          <a:prstGeom prst="flowChartDecision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Decisión"/>
          <p:cNvSpPr/>
          <p:nvPr/>
        </p:nvSpPr>
        <p:spPr>
          <a:xfrm>
            <a:off x="1500166" y="3500414"/>
            <a:ext cx="3071802" cy="1357346"/>
          </a:xfrm>
          <a:prstGeom prst="flowChartDecision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Decisión"/>
          <p:cNvSpPr/>
          <p:nvPr/>
        </p:nvSpPr>
        <p:spPr>
          <a:xfrm>
            <a:off x="4572000" y="714380"/>
            <a:ext cx="3071802" cy="1357298"/>
          </a:xfrm>
          <a:prstGeom prst="flowChartDecision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Decisión"/>
          <p:cNvSpPr/>
          <p:nvPr/>
        </p:nvSpPr>
        <p:spPr>
          <a:xfrm>
            <a:off x="4572000" y="2071678"/>
            <a:ext cx="3071802" cy="1428760"/>
          </a:xfrm>
          <a:prstGeom prst="flowChartDecision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Decisión"/>
          <p:cNvSpPr/>
          <p:nvPr/>
        </p:nvSpPr>
        <p:spPr>
          <a:xfrm>
            <a:off x="4572000" y="3500438"/>
            <a:ext cx="3071834" cy="1357322"/>
          </a:xfrm>
          <a:prstGeom prst="flowChartDecision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-571536" y="-500084"/>
            <a:ext cx="10144196" cy="6143668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7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0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3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7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8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8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1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8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4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2000"/>
                            </p:stCondLst>
                            <p:childTnLst>
                              <p:par>
                                <p:cTn id="106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17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00"/>
            </a:gs>
            <a:gs pos="50000">
              <a:srgbClr val="004FEE">
                <a:shade val="67500"/>
                <a:satMod val="115000"/>
              </a:srgbClr>
            </a:gs>
            <a:gs pos="100000">
              <a:srgbClr val="004FEE">
                <a:shade val="100000"/>
                <a:satMod val="115000"/>
              </a:srgbClr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exels-photo-275543.jpe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7" name="16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9014732">
            <a:off x="352123" y="422379"/>
            <a:ext cx="2237011" cy="201331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8" name="17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 rot="9014732">
            <a:off x="923595" y="1493925"/>
            <a:ext cx="2237011" cy="201331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9" name="18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9014732">
            <a:off x="1423661" y="2422618"/>
            <a:ext cx="2237011" cy="201331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0" name="19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9014732">
            <a:off x="2066603" y="3422751"/>
            <a:ext cx="2237011" cy="201331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1" name="20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2532408">
            <a:off x="6596094" y="365476"/>
            <a:ext cx="2237011" cy="201331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2" name="21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bright="-40000" contrast="40000"/>
          </a:blip>
          <a:stretch>
            <a:fillRect/>
          </a:stretch>
        </p:blipFill>
        <p:spPr>
          <a:xfrm rot="12532408">
            <a:off x="5990618" y="1415070"/>
            <a:ext cx="2237011" cy="201331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3" name="22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2532408">
            <a:off x="5276237" y="2415202"/>
            <a:ext cx="2237011" cy="201331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24" name="23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12532408">
            <a:off x="4633296" y="3629654"/>
            <a:ext cx="2237011" cy="201331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11" name="10 Rectángulo"/>
          <p:cNvSpPr/>
          <p:nvPr/>
        </p:nvSpPr>
        <p:spPr>
          <a:xfrm>
            <a:off x="-571536" y="-500084"/>
            <a:ext cx="10144196" cy="6143668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000"/>
                            </p:stCondLst>
                            <p:childTnLst>
                              <p:par>
                                <p:cTn id="56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exels-photo-752882.jpe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Lágrima"/>
          <p:cNvSpPr/>
          <p:nvPr/>
        </p:nvSpPr>
        <p:spPr>
          <a:xfrm rot="16200000">
            <a:off x="35715" y="-587149"/>
            <a:ext cx="1520247" cy="1591676"/>
          </a:xfrm>
          <a:prstGeom prst="teardrop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2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ágrima"/>
          <p:cNvSpPr/>
          <p:nvPr/>
        </p:nvSpPr>
        <p:spPr>
          <a:xfrm rot="21367917">
            <a:off x="7714618" y="-952324"/>
            <a:ext cx="1569547" cy="1591676"/>
          </a:xfrm>
          <a:prstGeom prst="teardrop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2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0800000">
            <a:off x="428628" y="4337636"/>
            <a:ext cx="1520247" cy="1694448"/>
          </a:xfrm>
          <a:prstGeom prst="teardrop">
            <a:avLst/>
          </a:prstGeom>
          <a:blipFill>
            <a:blip r:embed="rId5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2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5400000">
            <a:off x="7588038" y="4018216"/>
            <a:ext cx="1520247" cy="1591676"/>
          </a:xfrm>
          <a:prstGeom prst="teardrop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2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6200000">
            <a:off x="678625" y="127208"/>
            <a:ext cx="1520247" cy="1591676"/>
          </a:xfrm>
          <a:prstGeom prst="teardrop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2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56785">
            <a:off x="6822044" y="-322256"/>
            <a:ext cx="1569547" cy="1591676"/>
          </a:xfrm>
          <a:prstGeom prst="teardrop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2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0800000">
            <a:off x="1214414" y="3714758"/>
            <a:ext cx="1520247" cy="1694448"/>
          </a:xfrm>
          <a:prstGeom prst="teardrop">
            <a:avLst/>
          </a:prstGeom>
          <a:blipFill>
            <a:blip r:embed="rId5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2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5180111">
            <a:off x="6893730" y="3538223"/>
            <a:ext cx="1520247" cy="1591676"/>
          </a:xfrm>
          <a:prstGeom prst="teardrop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2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16200000">
            <a:off x="1321568" y="698712"/>
            <a:ext cx="1520247" cy="1591676"/>
          </a:xfrm>
          <a:prstGeom prst="teardrop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2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16200000">
            <a:off x="2035947" y="1341654"/>
            <a:ext cx="1520247" cy="1591676"/>
          </a:xfrm>
          <a:prstGeom prst="teardrop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2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10800000">
            <a:off x="2000232" y="3071816"/>
            <a:ext cx="1520247" cy="1694448"/>
          </a:xfrm>
          <a:prstGeom prst="teardrop">
            <a:avLst/>
          </a:prstGeom>
          <a:blipFill>
            <a:blip r:embed="rId5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2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10800000">
            <a:off x="2428860" y="2643188"/>
            <a:ext cx="1520247" cy="1694448"/>
          </a:xfrm>
          <a:prstGeom prst="teardrop">
            <a:avLst/>
          </a:prstGeom>
          <a:blipFill>
            <a:blip r:embed="rId5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2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211833">
            <a:off x="6191155" y="261113"/>
            <a:ext cx="1569547" cy="1591676"/>
          </a:xfrm>
          <a:prstGeom prst="teardrop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2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 rot="345101">
            <a:off x="5290749" y="1003317"/>
            <a:ext cx="1569547" cy="1591676"/>
          </a:xfrm>
          <a:prstGeom prst="teardrop">
            <a:avLst/>
          </a:prstGeom>
          <a:blipFill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2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ágrima"/>
          <p:cNvSpPr/>
          <p:nvPr/>
        </p:nvSpPr>
        <p:spPr>
          <a:xfrm rot="5400000">
            <a:off x="6250788" y="3038157"/>
            <a:ext cx="1520247" cy="1591676"/>
          </a:xfrm>
          <a:prstGeom prst="teardrop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2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Lágrima"/>
          <p:cNvSpPr/>
          <p:nvPr/>
        </p:nvSpPr>
        <p:spPr>
          <a:xfrm rot="5400000">
            <a:off x="5393532" y="2323777"/>
            <a:ext cx="1520247" cy="1591676"/>
          </a:xfrm>
          <a:prstGeom prst="teardrop">
            <a:avLst/>
          </a:prstGeom>
          <a:blipFill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20000"/>
            </a:blip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-571536" y="-928712"/>
            <a:ext cx="10144196" cy="6786610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4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0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6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2000"/>
                            </p:stCondLst>
                            <p:childTnLst>
                              <p:par>
                                <p:cTn id="152" presetID="2" presetClass="exit" presetSubtype="6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6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7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7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7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9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9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9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19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2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21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22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10800000">
                                      <p:cBhvr>
                                        <p:cTn id="22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24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24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24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10800000">
                                      <p:cBhvr>
                                        <p:cTn id="24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5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33CC"/>
            </a:gs>
            <a:gs pos="50000">
              <a:srgbClr val="43CEFF">
                <a:shade val="67500"/>
                <a:satMod val="115000"/>
              </a:srgbClr>
            </a:gs>
            <a:gs pos="100000">
              <a:srgbClr val="43CEFF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exels-photo-445363.jpe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Paralelogramo"/>
          <p:cNvSpPr/>
          <p:nvPr/>
        </p:nvSpPr>
        <p:spPr>
          <a:xfrm>
            <a:off x="785786" y="1428742"/>
            <a:ext cx="1357322" cy="1214446"/>
          </a:xfrm>
          <a:prstGeom prst="parallelogram">
            <a:avLst>
              <a:gd name="adj" fmla="val 41842"/>
            </a:avLst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-40000" contrast="40000"/>
            </a:blip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Paralelogramo"/>
          <p:cNvSpPr/>
          <p:nvPr/>
        </p:nvSpPr>
        <p:spPr>
          <a:xfrm flipH="1">
            <a:off x="0" y="2643188"/>
            <a:ext cx="1214446" cy="1071546"/>
          </a:xfrm>
          <a:prstGeom prst="parallelogram">
            <a:avLst>
              <a:gd name="adj" fmla="val 48064"/>
            </a:avLst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Paralelogramo"/>
          <p:cNvSpPr/>
          <p:nvPr/>
        </p:nvSpPr>
        <p:spPr>
          <a:xfrm>
            <a:off x="0" y="1428742"/>
            <a:ext cx="1214414" cy="1214446"/>
          </a:xfrm>
          <a:prstGeom prst="parallelogram">
            <a:avLst>
              <a:gd name="adj" fmla="val 41842"/>
            </a:avLst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Paralelogramo"/>
          <p:cNvSpPr/>
          <p:nvPr/>
        </p:nvSpPr>
        <p:spPr>
          <a:xfrm>
            <a:off x="2571736" y="1428742"/>
            <a:ext cx="1285852" cy="1214446"/>
          </a:xfrm>
          <a:prstGeom prst="parallelogram">
            <a:avLst>
              <a:gd name="adj" fmla="val 41842"/>
            </a:avLst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-40000" contrast="40000"/>
            </a:blip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Paralelogramo"/>
          <p:cNvSpPr/>
          <p:nvPr/>
        </p:nvSpPr>
        <p:spPr>
          <a:xfrm>
            <a:off x="1714512" y="1428742"/>
            <a:ext cx="1285852" cy="1214446"/>
          </a:xfrm>
          <a:prstGeom prst="parallelogram">
            <a:avLst>
              <a:gd name="adj" fmla="val 41842"/>
            </a:avLst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Paralelogramo"/>
          <p:cNvSpPr/>
          <p:nvPr/>
        </p:nvSpPr>
        <p:spPr>
          <a:xfrm>
            <a:off x="4286248" y="1428742"/>
            <a:ext cx="1285852" cy="1214446"/>
          </a:xfrm>
          <a:prstGeom prst="parallelogram">
            <a:avLst>
              <a:gd name="adj" fmla="val 41842"/>
            </a:avLst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-40000" contrast="40000"/>
            </a:blip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Paralelogramo"/>
          <p:cNvSpPr/>
          <p:nvPr/>
        </p:nvSpPr>
        <p:spPr>
          <a:xfrm>
            <a:off x="3500462" y="1428742"/>
            <a:ext cx="1142976" cy="1214446"/>
          </a:xfrm>
          <a:prstGeom prst="parallelogram">
            <a:avLst>
              <a:gd name="adj" fmla="val 39437"/>
            </a:avLst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Paralelogramo"/>
          <p:cNvSpPr/>
          <p:nvPr/>
        </p:nvSpPr>
        <p:spPr>
          <a:xfrm>
            <a:off x="6072198" y="1428742"/>
            <a:ext cx="1285852" cy="1214446"/>
          </a:xfrm>
          <a:prstGeom prst="parallelogram">
            <a:avLst>
              <a:gd name="adj" fmla="val 41842"/>
            </a:avLst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-40000" contrast="40000"/>
            </a:blip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Paralelogramo"/>
          <p:cNvSpPr/>
          <p:nvPr/>
        </p:nvSpPr>
        <p:spPr>
          <a:xfrm>
            <a:off x="5214974" y="1428742"/>
            <a:ext cx="1214414" cy="1214446"/>
          </a:xfrm>
          <a:prstGeom prst="parallelogram">
            <a:avLst>
              <a:gd name="adj" fmla="val 37920"/>
            </a:avLst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Paralelogramo"/>
          <p:cNvSpPr/>
          <p:nvPr/>
        </p:nvSpPr>
        <p:spPr>
          <a:xfrm>
            <a:off x="8001024" y="1428742"/>
            <a:ext cx="1285852" cy="1214446"/>
          </a:xfrm>
          <a:prstGeom prst="parallelogram">
            <a:avLst>
              <a:gd name="adj" fmla="val 41842"/>
            </a:avLst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-40000" contrast="40000"/>
            </a:blip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Paralelogramo"/>
          <p:cNvSpPr/>
          <p:nvPr/>
        </p:nvSpPr>
        <p:spPr>
          <a:xfrm>
            <a:off x="7000924" y="1428742"/>
            <a:ext cx="1142976" cy="1214446"/>
          </a:xfrm>
          <a:prstGeom prst="parallelogram">
            <a:avLst>
              <a:gd name="adj" fmla="val 32430"/>
            </a:avLst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Paralelogramo"/>
          <p:cNvSpPr/>
          <p:nvPr/>
        </p:nvSpPr>
        <p:spPr>
          <a:xfrm flipH="1">
            <a:off x="785786" y="2643188"/>
            <a:ext cx="1285884" cy="1071546"/>
          </a:xfrm>
          <a:prstGeom prst="parallelogram">
            <a:avLst>
              <a:gd name="adj" fmla="val 41842"/>
            </a:avLst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-40000" contrast="40000"/>
            </a:blip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Paralelogramo"/>
          <p:cNvSpPr/>
          <p:nvPr/>
        </p:nvSpPr>
        <p:spPr>
          <a:xfrm flipH="1">
            <a:off x="1714512" y="2643188"/>
            <a:ext cx="1214446" cy="1071546"/>
          </a:xfrm>
          <a:prstGeom prst="parallelogram">
            <a:avLst>
              <a:gd name="adj" fmla="val 41842"/>
            </a:avLst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Paralelogramo"/>
          <p:cNvSpPr/>
          <p:nvPr/>
        </p:nvSpPr>
        <p:spPr>
          <a:xfrm flipH="1">
            <a:off x="2571736" y="2643188"/>
            <a:ext cx="1214446" cy="1071546"/>
          </a:xfrm>
          <a:prstGeom prst="parallelogram">
            <a:avLst>
              <a:gd name="adj" fmla="val 41842"/>
            </a:avLst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-40000" contrast="40000"/>
            </a:blip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Paralelogramo"/>
          <p:cNvSpPr/>
          <p:nvPr/>
        </p:nvSpPr>
        <p:spPr>
          <a:xfrm flipH="1">
            <a:off x="3500430" y="2643188"/>
            <a:ext cx="1143040" cy="1071546"/>
          </a:xfrm>
          <a:prstGeom prst="parallelogram">
            <a:avLst>
              <a:gd name="adj" fmla="val 41842"/>
            </a:avLst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Paralelogramo"/>
          <p:cNvSpPr/>
          <p:nvPr/>
        </p:nvSpPr>
        <p:spPr>
          <a:xfrm flipH="1">
            <a:off x="4286248" y="2643188"/>
            <a:ext cx="1214446" cy="1071546"/>
          </a:xfrm>
          <a:prstGeom prst="parallelogram">
            <a:avLst>
              <a:gd name="adj" fmla="val 41842"/>
            </a:avLst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-40000" contrast="40000"/>
            </a:blip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Paralelogramo"/>
          <p:cNvSpPr/>
          <p:nvPr/>
        </p:nvSpPr>
        <p:spPr>
          <a:xfrm flipH="1">
            <a:off x="5214942" y="2643188"/>
            <a:ext cx="1071570" cy="1071546"/>
          </a:xfrm>
          <a:prstGeom prst="parallelogram">
            <a:avLst>
              <a:gd name="adj" fmla="val 29397"/>
            </a:avLst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Paralelogramo"/>
          <p:cNvSpPr/>
          <p:nvPr/>
        </p:nvSpPr>
        <p:spPr>
          <a:xfrm flipH="1">
            <a:off x="6072198" y="2643188"/>
            <a:ext cx="1214446" cy="1071546"/>
          </a:xfrm>
          <a:prstGeom prst="parallelogram">
            <a:avLst>
              <a:gd name="adj" fmla="val 41842"/>
            </a:avLst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-40000" contrast="40000"/>
            </a:blip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Paralelogramo"/>
          <p:cNvSpPr/>
          <p:nvPr/>
        </p:nvSpPr>
        <p:spPr>
          <a:xfrm flipH="1">
            <a:off x="7000892" y="2643188"/>
            <a:ext cx="1214446" cy="1071546"/>
          </a:xfrm>
          <a:prstGeom prst="parallelogram">
            <a:avLst>
              <a:gd name="adj" fmla="val 41842"/>
            </a:avLst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-20000" contrast="40000"/>
            </a:blip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Paralelogramo"/>
          <p:cNvSpPr/>
          <p:nvPr/>
        </p:nvSpPr>
        <p:spPr>
          <a:xfrm flipH="1">
            <a:off x="8001024" y="2643188"/>
            <a:ext cx="1142976" cy="1071546"/>
          </a:xfrm>
          <a:prstGeom prst="parallelogram">
            <a:avLst>
              <a:gd name="adj" fmla="val 32952"/>
            </a:avLst>
          </a:prstGeom>
          <a:blipFill dpi="0" rotWithShape="1">
            <a:blip r:embed="rId3">
              <a:duotone>
                <a:schemeClr val="accent5">
                  <a:shade val="45000"/>
                  <a:satMod val="135000"/>
                </a:schemeClr>
                <a:prstClr val="white"/>
              </a:duotone>
              <a:lum bright="-40000" contrast="40000"/>
            </a:blip>
            <a:srcRect/>
            <a:tile tx="0" ty="0" sx="100000" sy="100000" flip="none" algn="tl"/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-571536" y="-500084"/>
            <a:ext cx="10144196" cy="6143668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4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0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6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4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3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0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3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46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7" fill="hold">
                            <p:stCondLst>
                              <p:cond delay="2000"/>
                            </p:stCondLst>
                            <p:childTnLst>
                              <p:par>
                                <p:cTn id="188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6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7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7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7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8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8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8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9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9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9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8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29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1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0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0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7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0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0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1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3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14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1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9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20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2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23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5" presetID="13" presetClass="exit" presetSubtype="32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26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8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5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0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2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4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6" presetID="8" presetClass="emph" presetSubtype="0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68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4" grpId="0" animBg="1"/>
      <p:bldP spid="14" grpId="1" animBg="1"/>
      <p:bldP spid="14" grpId="2" animBg="1"/>
      <p:bldP spid="14" grpId="3" animBg="1"/>
      <p:bldP spid="14" grpId="4" animBg="1"/>
      <p:bldP spid="14" grpId="5" animBg="1"/>
      <p:bldP spid="15" grpId="0" animBg="1"/>
      <p:bldP spid="15" grpId="1" animBg="1"/>
      <p:bldP spid="15" grpId="2" animBg="1"/>
      <p:bldP spid="15" grpId="3" animBg="1"/>
      <p:bldP spid="15" grpId="4" animBg="1"/>
      <p:bldP spid="15" grpId="5" animBg="1"/>
      <p:bldP spid="16" grpId="0" animBg="1"/>
      <p:bldP spid="16" grpId="1" animBg="1"/>
      <p:bldP spid="16" grpId="2" animBg="1"/>
      <p:bldP spid="16" grpId="3" animBg="1"/>
      <p:bldP spid="16" grpId="4" animBg="1"/>
      <p:bldP spid="16" grpId="5" animBg="1"/>
      <p:bldP spid="17" grpId="0" animBg="1"/>
      <p:bldP spid="17" grpId="1" animBg="1"/>
      <p:bldP spid="17" grpId="2" animBg="1"/>
      <p:bldP spid="17" grpId="3" animBg="1"/>
      <p:bldP spid="17" grpId="4" animBg="1"/>
      <p:bldP spid="17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exels-photo-843085.jpe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-24"/>
            <a:ext cx="3643306" cy="428628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10000"/>
            </a:blip>
            <a:srcRect/>
            <a:stretch>
              <a:fillRect/>
            </a:stretch>
          </a:blip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0" y="500042"/>
            <a:ext cx="3643306" cy="428628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10000"/>
            </a:blip>
            <a:srcRect/>
            <a:stretch>
              <a:fillRect/>
            </a:stretch>
          </a:blip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0" y="1000108"/>
            <a:ext cx="3643306" cy="428628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10000"/>
            </a:blip>
            <a:srcRect/>
            <a:stretch>
              <a:fillRect/>
            </a:stretch>
          </a:blip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0" y="1500174"/>
            <a:ext cx="3643306" cy="428628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10000"/>
            </a:blip>
            <a:srcRect/>
            <a:stretch>
              <a:fillRect/>
            </a:stretch>
          </a:blip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0" y="2000240"/>
            <a:ext cx="3643306" cy="428628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10000"/>
            </a:blip>
            <a:srcRect/>
            <a:stretch>
              <a:fillRect/>
            </a:stretch>
          </a:blip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0" y="2500306"/>
            <a:ext cx="3643306" cy="428628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10000"/>
            </a:blip>
            <a:srcRect/>
            <a:stretch>
              <a:fillRect/>
            </a:stretch>
          </a:blip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0" y="3000372"/>
            <a:ext cx="3643306" cy="428628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10000"/>
            </a:blip>
            <a:srcRect/>
            <a:stretch>
              <a:fillRect/>
            </a:stretch>
          </a:blip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0" y="3500438"/>
            <a:ext cx="3643306" cy="428628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10000"/>
            </a:blip>
            <a:srcRect/>
            <a:stretch>
              <a:fillRect/>
            </a:stretch>
          </a:blip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0" y="4000504"/>
            <a:ext cx="3643306" cy="428628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10000"/>
            </a:blip>
            <a:srcRect/>
            <a:stretch>
              <a:fillRect/>
            </a:stretch>
          </a:blip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0" y="4500570"/>
            <a:ext cx="3643306" cy="428628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10000"/>
            </a:blip>
            <a:srcRect/>
            <a:stretch>
              <a:fillRect/>
            </a:stretch>
          </a:blip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5429256" y="-24"/>
            <a:ext cx="3714744" cy="428628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10000"/>
            </a:blip>
            <a:srcRect/>
            <a:stretch>
              <a:fillRect/>
            </a:stretch>
          </a:blip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5429256" y="500042"/>
            <a:ext cx="3714744" cy="428628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10000"/>
            </a:blip>
            <a:srcRect/>
            <a:stretch>
              <a:fillRect/>
            </a:stretch>
          </a:blip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5429256" y="1000108"/>
            <a:ext cx="3714744" cy="428628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10000"/>
            </a:blip>
            <a:srcRect/>
            <a:stretch>
              <a:fillRect/>
            </a:stretch>
          </a:blip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5429256" y="1500174"/>
            <a:ext cx="3714744" cy="428628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10000"/>
            </a:blip>
            <a:srcRect/>
            <a:stretch>
              <a:fillRect/>
            </a:stretch>
          </a:blip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5429256" y="2000240"/>
            <a:ext cx="3714744" cy="428628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10000"/>
            </a:blip>
            <a:srcRect/>
            <a:stretch>
              <a:fillRect/>
            </a:stretch>
          </a:blip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5429256" y="2500306"/>
            <a:ext cx="3714744" cy="428628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10000"/>
            </a:blip>
            <a:srcRect/>
            <a:stretch>
              <a:fillRect/>
            </a:stretch>
          </a:blip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5429256" y="3000372"/>
            <a:ext cx="3714744" cy="428628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10000"/>
            </a:blip>
            <a:srcRect/>
            <a:stretch>
              <a:fillRect/>
            </a:stretch>
          </a:blip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5429256" y="3500438"/>
            <a:ext cx="3714744" cy="428628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10000"/>
            </a:blip>
            <a:srcRect/>
            <a:stretch>
              <a:fillRect/>
            </a:stretch>
          </a:blip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5429256" y="4000504"/>
            <a:ext cx="3714744" cy="428628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10000"/>
            </a:blip>
            <a:srcRect/>
            <a:stretch>
              <a:fillRect/>
            </a:stretch>
          </a:blip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5429256" y="4500570"/>
            <a:ext cx="3714744" cy="428628"/>
          </a:xfrm>
          <a:prstGeom prst="rect">
            <a:avLst/>
          </a:prstGeom>
          <a:blipFill dpi="0" rotWithShape="1">
            <a:blip r:embed="rId3">
              <a:duotone>
                <a:prstClr val="black"/>
                <a:schemeClr val="accent6">
                  <a:tint val="45000"/>
                  <a:satMod val="400000"/>
                </a:schemeClr>
              </a:duotone>
              <a:lum contrast="10000"/>
            </a:blip>
            <a:srcRect/>
            <a:stretch>
              <a:fillRect/>
            </a:stretch>
          </a:blipFill>
          <a:ln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-571536" y="-500084"/>
            <a:ext cx="10144196" cy="6143668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7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0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3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6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2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9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2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8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0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1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3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4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6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8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4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8" presetID="2" presetClass="exit" presetSubtype="2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1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5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7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8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0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1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4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7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18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2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3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24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6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27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9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30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3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5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3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8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39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1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42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45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7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48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0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51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3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54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5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9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60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2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63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5" presetID="3" presetClass="exit" presetSubtype="5" fill="hold" grpId="5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66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4" grpId="5" animBg="1"/>
      <p:bldP spid="5" grpId="0" animBg="1"/>
      <p:bldP spid="5" grpId="1" animBg="1"/>
      <p:bldP spid="5" grpId="2" animBg="1"/>
      <p:bldP spid="5" grpId="3" animBg="1"/>
      <p:bldP spid="5" grpId="4" animBg="1"/>
      <p:bldP spid="5" grpId="5" animBg="1"/>
      <p:bldP spid="6" grpId="0" animBg="1"/>
      <p:bldP spid="6" grpId="1" animBg="1"/>
      <p:bldP spid="6" grpId="2" animBg="1"/>
      <p:bldP spid="6" grpId="3" animBg="1"/>
      <p:bldP spid="6" grpId="4" animBg="1"/>
      <p:bldP spid="6" grpId="5" animBg="1"/>
      <p:bldP spid="7" grpId="0" animBg="1"/>
      <p:bldP spid="7" grpId="1" animBg="1"/>
      <p:bldP spid="7" grpId="2" animBg="1"/>
      <p:bldP spid="7" grpId="3" animBg="1"/>
      <p:bldP spid="7" grpId="4" animBg="1"/>
      <p:bldP spid="7" grpId="5" animBg="1"/>
      <p:bldP spid="8" grpId="0" animBg="1"/>
      <p:bldP spid="8" grpId="1" animBg="1"/>
      <p:bldP spid="8" grpId="2" animBg="1"/>
      <p:bldP spid="8" grpId="3" animBg="1"/>
      <p:bldP spid="8" grpId="4" animBg="1"/>
      <p:bldP spid="8" grpId="5" animBg="1"/>
      <p:bldP spid="9" grpId="0" animBg="1"/>
      <p:bldP spid="9" grpId="1" animBg="1"/>
      <p:bldP spid="9" grpId="2" animBg="1"/>
      <p:bldP spid="9" grpId="3" animBg="1"/>
      <p:bldP spid="9" grpId="4" animBg="1"/>
      <p:bldP spid="9" grpId="5" animBg="1"/>
      <p:bldP spid="10" grpId="0" animBg="1"/>
      <p:bldP spid="10" grpId="1" animBg="1"/>
      <p:bldP spid="10" grpId="2" animBg="1"/>
      <p:bldP spid="10" grpId="3" animBg="1"/>
      <p:bldP spid="10" grpId="4" animBg="1"/>
      <p:bldP spid="10" grpId="5" animBg="1"/>
      <p:bldP spid="11" grpId="0" animBg="1"/>
      <p:bldP spid="11" grpId="1" animBg="1"/>
      <p:bldP spid="11" grpId="2" animBg="1"/>
      <p:bldP spid="11" grpId="3" animBg="1"/>
      <p:bldP spid="11" grpId="4" animBg="1"/>
      <p:bldP spid="11" grpId="5" animBg="1"/>
      <p:bldP spid="12" grpId="0" animBg="1"/>
      <p:bldP spid="12" grpId="1" animBg="1"/>
      <p:bldP spid="12" grpId="2" animBg="1"/>
      <p:bldP spid="12" grpId="3" animBg="1"/>
      <p:bldP spid="12" grpId="4" animBg="1"/>
      <p:bldP spid="12" grpId="5" animBg="1"/>
      <p:bldP spid="13" grpId="0" animBg="1"/>
      <p:bldP spid="13" grpId="1" animBg="1"/>
      <p:bldP spid="13" grpId="2" animBg="1"/>
      <p:bldP spid="13" grpId="3" animBg="1"/>
      <p:bldP spid="13" grpId="4" animBg="1"/>
      <p:bldP spid="13" grpId="5" animBg="1"/>
      <p:bldP spid="18" grpId="0" animBg="1"/>
      <p:bldP spid="18" grpId="1" animBg="1"/>
      <p:bldP spid="18" grpId="2" animBg="1"/>
      <p:bldP spid="18" grpId="3" animBg="1"/>
      <p:bldP spid="18" grpId="4" animBg="1"/>
      <p:bldP spid="18" grpId="5" animBg="1"/>
      <p:bldP spid="19" grpId="0" animBg="1"/>
      <p:bldP spid="19" grpId="1" animBg="1"/>
      <p:bldP spid="19" grpId="2" animBg="1"/>
      <p:bldP spid="19" grpId="3" animBg="1"/>
      <p:bldP spid="19" grpId="4" animBg="1"/>
      <p:bldP spid="19" grpId="5" animBg="1"/>
      <p:bldP spid="20" grpId="0" animBg="1"/>
      <p:bldP spid="20" grpId="1" animBg="1"/>
      <p:bldP spid="20" grpId="2" animBg="1"/>
      <p:bldP spid="20" grpId="3" animBg="1"/>
      <p:bldP spid="20" grpId="4" animBg="1"/>
      <p:bldP spid="20" grpId="5" animBg="1"/>
      <p:bldP spid="21" grpId="0" animBg="1"/>
      <p:bldP spid="21" grpId="1" animBg="1"/>
      <p:bldP spid="21" grpId="2" animBg="1"/>
      <p:bldP spid="21" grpId="3" animBg="1"/>
      <p:bldP spid="21" grpId="4" animBg="1"/>
      <p:bldP spid="21" grpId="5" animBg="1"/>
      <p:bldP spid="22" grpId="0" animBg="1"/>
      <p:bldP spid="22" grpId="1" animBg="1"/>
      <p:bldP spid="22" grpId="2" animBg="1"/>
      <p:bldP spid="22" grpId="3" animBg="1"/>
      <p:bldP spid="22" grpId="4" animBg="1"/>
      <p:bldP spid="22" grpId="5" animBg="1"/>
      <p:bldP spid="23" grpId="0" animBg="1"/>
      <p:bldP spid="23" grpId="1" animBg="1"/>
      <p:bldP spid="23" grpId="2" animBg="1"/>
      <p:bldP spid="23" grpId="3" animBg="1"/>
      <p:bldP spid="23" grpId="4" animBg="1"/>
      <p:bldP spid="23" grpId="5" animBg="1"/>
      <p:bldP spid="24" grpId="0" animBg="1"/>
      <p:bldP spid="24" grpId="1" animBg="1"/>
      <p:bldP spid="24" grpId="2" animBg="1"/>
      <p:bldP spid="24" grpId="3" animBg="1"/>
      <p:bldP spid="24" grpId="4" animBg="1"/>
      <p:bldP spid="24" grpId="5" animBg="1"/>
      <p:bldP spid="25" grpId="0" animBg="1"/>
      <p:bldP spid="25" grpId="1" animBg="1"/>
      <p:bldP spid="25" grpId="2" animBg="1"/>
      <p:bldP spid="25" grpId="3" animBg="1"/>
      <p:bldP spid="25" grpId="4" animBg="1"/>
      <p:bldP spid="25" grpId="5" animBg="1"/>
      <p:bldP spid="26" grpId="0" animBg="1"/>
      <p:bldP spid="26" grpId="1" animBg="1"/>
      <p:bldP spid="26" grpId="2" animBg="1"/>
      <p:bldP spid="26" grpId="3" animBg="1"/>
      <p:bldP spid="26" grpId="4" animBg="1"/>
      <p:bldP spid="26" grpId="5" animBg="1"/>
      <p:bldP spid="27" grpId="0" animBg="1"/>
      <p:bldP spid="27" grpId="1" animBg="1"/>
      <p:bldP spid="27" grpId="2" animBg="1"/>
      <p:bldP spid="27" grpId="3" animBg="1"/>
      <p:bldP spid="27" grpId="4" animBg="1"/>
      <p:bldP spid="27" grpId="5" animBg="1"/>
      <p:bldP spid="28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50000">
              <a:srgbClr val="267E2A">
                <a:shade val="67500"/>
                <a:satMod val="115000"/>
              </a:srgbClr>
            </a:gs>
            <a:gs pos="100000">
              <a:srgbClr val="267E2A">
                <a:shade val="100000"/>
                <a:satMod val="115000"/>
              </a:srgbClr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exels-photo-625418.jpe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Lágrima"/>
          <p:cNvSpPr/>
          <p:nvPr/>
        </p:nvSpPr>
        <p:spPr>
          <a:xfrm rot="18941452">
            <a:off x="-2863" y="2982670"/>
            <a:ext cx="2005383" cy="2035654"/>
          </a:xfrm>
          <a:prstGeom prst="teardrop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 w="3175">
            <a:solidFill>
              <a:srgbClr val="00B05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ágrima"/>
          <p:cNvSpPr/>
          <p:nvPr/>
        </p:nvSpPr>
        <p:spPr>
          <a:xfrm rot="8322521">
            <a:off x="65123" y="194263"/>
            <a:ext cx="2005383" cy="2035654"/>
          </a:xfrm>
          <a:prstGeom prst="teardrop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 w="3175">
            <a:solidFill>
              <a:srgbClr val="00B05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18941452">
            <a:off x="2211715" y="3054108"/>
            <a:ext cx="2005383" cy="2035654"/>
          </a:xfrm>
          <a:prstGeom prst="teardrop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 w="3175">
            <a:solidFill>
              <a:srgbClr val="00B05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8322521">
            <a:off x="2279701" y="194262"/>
            <a:ext cx="2005383" cy="2035654"/>
          </a:xfrm>
          <a:prstGeom prst="teardrop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 w="3175">
            <a:solidFill>
              <a:srgbClr val="00B05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18941452">
            <a:off x="4712046" y="3054108"/>
            <a:ext cx="2005383" cy="2035654"/>
          </a:xfrm>
          <a:prstGeom prst="teardrop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 w="3175">
            <a:solidFill>
              <a:srgbClr val="00B05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8322521">
            <a:off x="4780032" y="194262"/>
            <a:ext cx="2005383" cy="2035654"/>
          </a:xfrm>
          <a:prstGeom prst="teardrop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 w="3175">
            <a:solidFill>
              <a:srgbClr val="00B05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18941452">
            <a:off x="7069500" y="3054108"/>
            <a:ext cx="2005383" cy="2035654"/>
          </a:xfrm>
          <a:prstGeom prst="teardrop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 w="3175">
            <a:solidFill>
              <a:srgbClr val="00B05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8322521">
            <a:off x="7137486" y="194262"/>
            <a:ext cx="2005383" cy="2035654"/>
          </a:xfrm>
          <a:prstGeom prst="teardrop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 w="3175">
            <a:solidFill>
              <a:srgbClr val="00B05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-571536" y="-500084"/>
            <a:ext cx="10144196" cy="6143668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000"/>
                            </p:stCondLst>
                            <p:childTnLst>
                              <p:par>
                                <p:cTn id="56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9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000">
              <a:srgbClr val="002E8A"/>
            </a:gs>
            <a:gs pos="50000">
              <a:srgbClr val="C00000">
                <a:shade val="67500"/>
                <a:satMod val="115000"/>
              </a:srgbClr>
            </a:gs>
            <a:gs pos="100000">
              <a:srgbClr val="C00000">
                <a:shade val="100000"/>
                <a:satMod val="115000"/>
              </a:srgb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6630047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Luna"/>
          <p:cNvSpPr/>
          <p:nvPr/>
        </p:nvSpPr>
        <p:spPr>
          <a:xfrm rot="2053080">
            <a:off x="1751868" y="3319126"/>
            <a:ext cx="1643074" cy="1655024"/>
          </a:xfrm>
          <a:prstGeom prst="moon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FF00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 rot="4190610">
            <a:off x="1309920" y="2300543"/>
            <a:ext cx="1643074" cy="1655024"/>
          </a:xfrm>
          <a:prstGeom prst="moon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chemeClr val="bg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rot="5855663">
            <a:off x="1393141" y="1167735"/>
            <a:ext cx="1643074" cy="1655024"/>
          </a:xfrm>
          <a:prstGeom prst="moon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FF00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 rot="7478804">
            <a:off x="1897893" y="175906"/>
            <a:ext cx="1643074" cy="1655024"/>
          </a:xfrm>
          <a:prstGeom prst="moon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chemeClr val="bg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rot="8304881">
            <a:off x="2913931" y="-449112"/>
            <a:ext cx="1643074" cy="1655024"/>
          </a:xfrm>
          <a:prstGeom prst="moon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FF00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rot="10800000">
            <a:off x="4286248" y="-500084"/>
            <a:ext cx="1643074" cy="1655024"/>
          </a:xfrm>
          <a:prstGeom prst="moon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chemeClr val="bg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 rot="12871961">
            <a:off x="5324973" y="-108743"/>
            <a:ext cx="1643074" cy="1655024"/>
          </a:xfrm>
          <a:prstGeom prst="moon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FF00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rot="13551768">
            <a:off x="6059456" y="552642"/>
            <a:ext cx="1643074" cy="1655024"/>
          </a:xfrm>
          <a:prstGeom prst="moon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chemeClr val="bg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una"/>
          <p:cNvSpPr/>
          <p:nvPr/>
        </p:nvSpPr>
        <p:spPr>
          <a:xfrm rot="15002511">
            <a:off x="6451767" y="1727324"/>
            <a:ext cx="1643074" cy="1655024"/>
          </a:xfrm>
          <a:prstGeom prst="moon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FF00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una"/>
          <p:cNvSpPr/>
          <p:nvPr/>
        </p:nvSpPr>
        <p:spPr>
          <a:xfrm rot="16891081">
            <a:off x="6154110" y="2785904"/>
            <a:ext cx="1643074" cy="1655024"/>
          </a:xfrm>
          <a:prstGeom prst="moon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chemeClr val="bg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una"/>
          <p:cNvSpPr/>
          <p:nvPr/>
        </p:nvSpPr>
        <p:spPr>
          <a:xfrm rot="18122436">
            <a:off x="5387829" y="3594024"/>
            <a:ext cx="1643074" cy="1655024"/>
          </a:xfrm>
          <a:prstGeom prst="moon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FF00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una"/>
          <p:cNvSpPr/>
          <p:nvPr/>
        </p:nvSpPr>
        <p:spPr>
          <a:xfrm rot="20042918">
            <a:off x="4422658" y="4141095"/>
            <a:ext cx="1643074" cy="1655024"/>
          </a:xfrm>
          <a:prstGeom prst="moon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chemeClr val="bg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una"/>
          <p:cNvSpPr/>
          <p:nvPr/>
        </p:nvSpPr>
        <p:spPr>
          <a:xfrm rot="21231671">
            <a:off x="3369897" y="4155056"/>
            <a:ext cx="1643074" cy="1655024"/>
          </a:xfrm>
          <a:prstGeom prst="moon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rgbClr val="FF0000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Luna"/>
          <p:cNvSpPr/>
          <p:nvPr/>
        </p:nvSpPr>
        <p:spPr>
          <a:xfrm rot="885631">
            <a:off x="2544177" y="3873334"/>
            <a:ext cx="1459169" cy="1655024"/>
          </a:xfrm>
          <a:prstGeom prst="moon">
            <a:avLst/>
          </a:prstGeom>
          <a:blipFill dpi="0" rotWithShape="1">
            <a:blip r:embed="rId3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 w="3175">
            <a:solidFill>
              <a:schemeClr val="bg1"/>
            </a:solidFill>
            <a:prstDash val="sysDot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-571536" y="-500084"/>
            <a:ext cx="10144196" cy="6143668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23" presetClass="entr" presetSubtype="52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2000"/>
                            </p:stCondLst>
                            <p:childTnLst>
                              <p:par>
                                <p:cTn id="120" presetID="23" presetClass="exit" presetSubtype="54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0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2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4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6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8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23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000">
              <a:schemeClr val="tx1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6216917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9014732">
            <a:off x="352123" y="422379"/>
            <a:ext cx="2237011" cy="201331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4" name="3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9014732">
            <a:off x="923595" y="1493925"/>
            <a:ext cx="2237011" cy="201331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5" name="4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9014732">
            <a:off x="1423661" y="2422618"/>
            <a:ext cx="2237011" cy="201331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6" name="5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9014732">
            <a:off x="2066603" y="3422751"/>
            <a:ext cx="2237011" cy="201331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7" name="6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2532408">
            <a:off x="6596094" y="365476"/>
            <a:ext cx="2237011" cy="201331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8" name="7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2532408">
            <a:off x="5990618" y="1415070"/>
            <a:ext cx="2237011" cy="201331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9" name="8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2532408">
            <a:off x="5276237" y="2415202"/>
            <a:ext cx="2237011" cy="201331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pic>
        <p:nvPicPr>
          <p:cNvPr id="10" name="9 Imagen" descr="CGepxeLKvtpPoOCqpi7DelVRvpk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2532408">
            <a:off x="4776171" y="3415333"/>
            <a:ext cx="2237011" cy="2013310"/>
          </a:xfrm>
          <a:prstGeom prst="rect">
            <a:avLst/>
          </a:prstGeom>
          <a:effectLst>
            <a:reflection blurRad="6350" stA="50000" endA="300" endPos="90000" dir="5400000" sy="-100000" algn="bl" rotWithShape="0"/>
          </a:effectLst>
        </p:spPr>
      </p:pic>
      <p:sp>
        <p:nvSpPr>
          <p:cNvPr id="11" name="10 Rectángulo"/>
          <p:cNvSpPr/>
          <p:nvPr/>
        </p:nvSpPr>
        <p:spPr>
          <a:xfrm>
            <a:off x="-571536" y="-500084"/>
            <a:ext cx="10144196" cy="6143668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000"/>
                            </p:stCondLst>
                            <p:childTnLst>
                              <p:par>
                                <p:cTn id="56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4000">
              <a:srgbClr val="00B050"/>
            </a:gs>
            <a:gs pos="7001">
              <a:srgbClr val="E6E6E6"/>
            </a:gs>
            <a:gs pos="32001">
              <a:srgbClr val="7D8496"/>
            </a:gs>
            <a:gs pos="47000">
              <a:srgbClr val="E6E6E6"/>
            </a:gs>
            <a:gs pos="85001">
              <a:srgbClr val="7D8496"/>
            </a:gs>
            <a:gs pos="100000">
              <a:srgbClr val="E6E6E6"/>
            </a:gs>
          </a:gsLst>
          <a:lin ang="81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exels-photo-945177.jpe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shape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5400000">
            <a:off x="-500098" y="928676"/>
            <a:ext cx="1905000" cy="1676400"/>
          </a:xfrm>
          <a:prstGeom prst="rect">
            <a:avLst/>
          </a:prstGeom>
          <a:effectLst/>
        </p:spPr>
      </p:pic>
      <p:pic>
        <p:nvPicPr>
          <p:cNvPr id="4" name="3 Imagen" descr="shape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5400000">
            <a:off x="99982" y="900100"/>
            <a:ext cx="1905000" cy="1676400"/>
          </a:xfrm>
          <a:prstGeom prst="rect">
            <a:avLst/>
          </a:prstGeom>
          <a:effectLst/>
        </p:spPr>
      </p:pic>
      <p:pic>
        <p:nvPicPr>
          <p:cNvPr id="5" name="4 Imagen" descr="shape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5400000">
            <a:off x="671486" y="900100"/>
            <a:ext cx="1905000" cy="1676400"/>
          </a:xfrm>
          <a:prstGeom prst="rect">
            <a:avLst/>
          </a:prstGeom>
          <a:effectLst/>
        </p:spPr>
      </p:pic>
      <p:pic>
        <p:nvPicPr>
          <p:cNvPr id="6" name="5 Imagen" descr="shape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5400000">
            <a:off x="1385866" y="900100"/>
            <a:ext cx="1905000" cy="1676400"/>
          </a:xfrm>
          <a:prstGeom prst="rect">
            <a:avLst/>
          </a:prstGeom>
          <a:effectLst/>
        </p:spPr>
      </p:pic>
      <p:pic>
        <p:nvPicPr>
          <p:cNvPr id="7" name="6 Imagen" descr="shape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5400000">
            <a:off x="2071670" y="928676"/>
            <a:ext cx="1905000" cy="1676400"/>
          </a:xfrm>
          <a:prstGeom prst="rect">
            <a:avLst/>
          </a:prstGeom>
          <a:effectLst/>
        </p:spPr>
      </p:pic>
      <p:pic>
        <p:nvPicPr>
          <p:cNvPr id="8" name="7 Imagen" descr="shape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5400000">
            <a:off x="2671750" y="900100"/>
            <a:ext cx="1905000" cy="1676400"/>
          </a:xfrm>
          <a:prstGeom prst="rect">
            <a:avLst/>
          </a:prstGeom>
          <a:effectLst/>
        </p:spPr>
      </p:pic>
      <p:pic>
        <p:nvPicPr>
          <p:cNvPr id="9" name="8 Imagen" descr="shape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5400000">
            <a:off x="3243254" y="900100"/>
            <a:ext cx="1905000" cy="1676400"/>
          </a:xfrm>
          <a:prstGeom prst="rect">
            <a:avLst/>
          </a:prstGeom>
          <a:effectLst/>
        </p:spPr>
      </p:pic>
      <p:pic>
        <p:nvPicPr>
          <p:cNvPr id="10" name="9 Imagen" descr="shape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5400000">
            <a:off x="3957634" y="900100"/>
            <a:ext cx="1905000" cy="1676400"/>
          </a:xfrm>
          <a:prstGeom prst="rect">
            <a:avLst/>
          </a:prstGeom>
          <a:effectLst/>
        </p:spPr>
      </p:pic>
      <p:pic>
        <p:nvPicPr>
          <p:cNvPr id="11" name="10 Imagen" descr="shape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5400000">
            <a:off x="4572000" y="857238"/>
            <a:ext cx="1905000" cy="1676400"/>
          </a:xfrm>
          <a:prstGeom prst="rect">
            <a:avLst/>
          </a:prstGeom>
          <a:effectLst/>
        </p:spPr>
      </p:pic>
      <p:pic>
        <p:nvPicPr>
          <p:cNvPr id="12" name="11 Imagen" descr="shape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5400000">
            <a:off x="5172080" y="828662"/>
            <a:ext cx="1905000" cy="1676400"/>
          </a:xfrm>
          <a:prstGeom prst="rect">
            <a:avLst/>
          </a:prstGeom>
          <a:effectLst/>
        </p:spPr>
      </p:pic>
      <p:pic>
        <p:nvPicPr>
          <p:cNvPr id="13" name="12 Imagen" descr="shape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5400000">
            <a:off x="5743584" y="828662"/>
            <a:ext cx="1905000" cy="1676400"/>
          </a:xfrm>
          <a:prstGeom prst="rect">
            <a:avLst/>
          </a:prstGeom>
          <a:effectLst/>
        </p:spPr>
      </p:pic>
      <p:pic>
        <p:nvPicPr>
          <p:cNvPr id="14" name="13 Imagen" descr="shape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5400000">
            <a:off x="6457964" y="828662"/>
            <a:ext cx="1905000" cy="1676400"/>
          </a:xfrm>
          <a:prstGeom prst="rect">
            <a:avLst/>
          </a:prstGeom>
          <a:effectLst/>
        </p:spPr>
      </p:pic>
      <p:pic>
        <p:nvPicPr>
          <p:cNvPr id="15" name="14 Imagen" descr="shape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7138986" y="828662"/>
            <a:ext cx="1905000" cy="1676400"/>
          </a:xfrm>
          <a:prstGeom prst="rect">
            <a:avLst/>
          </a:prstGeom>
          <a:effectLst/>
        </p:spPr>
      </p:pic>
      <p:pic>
        <p:nvPicPr>
          <p:cNvPr id="16" name="15 Imagen" descr="shape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5400000">
            <a:off x="7672410" y="828662"/>
            <a:ext cx="1905000" cy="1676400"/>
          </a:xfrm>
          <a:prstGeom prst="rect">
            <a:avLst/>
          </a:prstGeom>
          <a:effectLst/>
        </p:spPr>
      </p:pic>
      <p:pic>
        <p:nvPicPr>
          <p:cNvPr id="17" name="16 Imagen" descr="shape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5400000">
            <a:off x="-642974" y="2428874"/>
            <a:ext cx="1905000" cy="1676400"/>
          </a:xfrm>
          <a:prstGeom prst="rect">
            <a:avLst/>
          </a:prstGeom>
          <a:effectLst/>
        </p:spPr>
      </p:pic>
      <p:pic>
        <p:nvPicPr>
          <p:cNvPr id="18" name="17 Imagen" descr="shape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5400000">
            <a:off x="-42894" y="2400298"/>
            <a:ext cx="1905000" cy="1676400"/>
          </a:xfrm>
          <a:prstGeom prst="rect">
            <a:avLst/>
          </a:prstGeom>
          <a:effectLst/>
        </p:spPr>
      </p:pic>
      <p:pic>
        <p:nvPicPr>
          <p:cNvPr id="19" name="18 Imagen" descr="shape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5400000">
            <a:off x="528610" y="2400298"/>
            <a:ext cx="1905000" cy="1676400"/>
          </a:xfrm>
          <a:prstGeom prst="rect">
            <a:avLst/>
          </a:prstGeom>
          <a:effectLst/>
        </p:spPr>
      </p:pic>
      <p:pic>
        <p:nvPicPr>
          <p:cNvPr id="20" name="19 Imagen" descr="shape.png"/>
          <p:cNvPicPr>
            <a:picLocks noChangeAspect="1"/>
          </p:cNvPicPr>
          <p:nvPr/>
        </p:nvPicPr>
        <p:blipFill>
          <a:blip r:embed="rId3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5400000">
            <a:off x="1242990" y="2400298"/>
            <a:ext cx="1905000" cy="1676400"/>
          </a:xfrm>
          <a:prstGeom prst="rect">
            <a:avLst/>
          </a:prstGeom>
          <a:effectLst/>
        </p:spPr>
      </p:pic>
      <p:pic>
        <p:nvPicPr>
          <p:cNvPr id="21" name="20 Imagen" descr="shape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5400000">
            <a:off x="1928794" y="2428874"/>
            <a:ext cx="1905000" cy="1676400"/>
          </a:xfrm>
          <a:prstGeom prst="rect">
            <a:avLst/>
          </a:prstGeom>
          <a:effectLst/>
        </p:spPr>
      </p:pic>
      <p:pic>
        <p:nvPicPr>
          <p:cNvPr id="22" name="21 Imagen" descr="shape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5400000">
            <a:off x="2528874" y="2400298"/>
            <a:ext cx="1905000" cy="1676400"/>
          </a:xfrm>
          <a:prstGeom prst="rect">
            <a:avLst/>
          </a:prstGeom>
          <a:effectLst/>
        </p:spPr>
      </p:pic>
      <p:pic>
        <p:nvPicPr>
          <p:cNvPr id="23" name="22 Imagen" descr="shape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5400000">
            <a:off x="3100378" y="2400298"/>
            <a:ext cx="1905000" cy="1676400"/>
          </a:xfrm>
          <a:prstGeom prst="rect">
            <a:avLst/>
          </a:prstGeom>
          <a:effectLst/>
        </p:spPr>
      </p:pic>
      <p:pic>
        <p:nvPicPr>
          <p:cNvPr id="24" name="23 Imagen" descr="shape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5400000">
            <a:off x="3814758" y="2400298"/>
            <a:ext cx="1905000" cy="1676400"/>
          </a:xfrm>
          <a:prstGeom prst="rect">
            <a:avLst/>
          </a:prstGeom>
          <a:effectLst/>
        </p:spPr>
      </p:pic>
      <p:pic>
        <p:nvPicPr>
          <p:cNvPr id="25" name="24 Imagen" descr="shape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5400000">
            <a:off x="4429124" y="2357436"/>
            <a:ext cx="1905000" cy="1676400"/>
          </a:xfrm>
          <a:prstGeom prst="rect">
            <a:avLst/>
          </a:prstGeom>
          <a:effectLst/>
        </p:spPr>
      </p:pic>
      <p:pic>
        <p:nvPicPr>
          <p:cNvPr id="26" name="25 Imagen" descr="shape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5400000">
            <a:off x="5029204" y="2328860"/>
            <a:ext cx="1905000" cy="1676400"/>
          </a:xfrm>
          <a:prstGeom prst="rect">
            <a:avLst/>
          </a:prstGeom>
          <a:effectLst/>
        </p:spPr>
      </p:pic>
      <p:pic>
        <p:nvPicPr>
          <p:cNvPr id="27" name="26 Imagen" descr="shape.png"/>
          <p:cNvPicPr>
            <a:picLocks noChangeAspect="1"/>
          </p:cNvPicPr>
          <p:nvPr/>
        </p:nvPicPr>
        <p:blipFill>
          <a:blip r:embed="rId3">
            <a:duotone>
              <a:schemeClr val="accent4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5400000">
            <a:off x="5600708" y="2328860"/>
            <a:ext cx="1905000" cy="1676400"/>
          </a:xfrm>
          <a:prstGeom prst="rect">
            <a:avLst/>
          </a:prstGeom>
          <a:effectLst/>
        </p:spPr>
      </p:pic>
      <p:pic>
        <p:nvPicPr>
          <p:cNvPr id="28" name="27 Imagen" descr="shape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5400000">
            <a:off x="6315088" y="2328860"/>
            <a:ext cx="1905000" cy="1676400"/>
          </a:xfrm>
          <a:prstGeom prst="rect">
            <a:avLst/>
          </a:prstGeom>
          <a:effectLst/>
        </p:spPr>
      </p:pic>
      <p:pic>
        <p:nvPicPr>
          <p:cNvPr id="29" name="28 Imagen" descr="shape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FFFF00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 rot="5400000">
            <a:off x="6996110" y="2328860"/>
            <a:ext cx="1905000" cy="1676400"/>
          </a:xfrm>
          <a:prstGeom prst="rect">
            <a:avLst/>
          </a:prstGeom>
          <a:effectLst/>
        </p:spPr>
      </p:pic>
      <p:pic>
        <p:nvPicPr>
          <p:cNvPr id="30" name="29 Imagen" descr="shape.png"/>
          <p:cNvPicPr>
            <a:picLocks noChangeAspect="1"/>
          </p:cNvPicPr>
          <p:nvPr/>
        </p:nvPicPr>
        <p:blipFill>
          <a:blip r:embed="rId3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5400000">
            <a:off x="7529534" y="2328860"/>
            <a:ext cx="1905000" cy="1676400"/>
          </a:xfrm>
          <a:prstGeom prst="rect">
            <a:avLst/>
          </a:prstGeom>
          <a:effectLst/>
        </p:spPr>
      </p:pic>
      <p:sp>
        <p:nvSpPr>
          <p:cNvPr id="31" name="30 Rectángulo"/>
          <p:cNvSpPr/>
          <p:nvPr/>
        </p:nvSpPr>
        <p:spPr>
          <a:xfrm>
            <a:off x="-571536" y="-500084"/>
            <a:ext cx="10144196" cy="6143668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5" fill="hold">
                            <p:stCondLst>
                              <p:cond delay="2000"/>
                            </p:stCondLst>
                            <p:childTnLst>
                              <p:par>
                                <p:cTn id="176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2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4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6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39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0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2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4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8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5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9000">
              <a:srgbClr val="002060"/>
            </a:gs>
            <a:gs pos="50000">
              <a:schemeClr val="bg1">
                <a:shade val="67500"/>
                <a:satMod val="115000"/>
              </a:schemeClr>
            </a:gs>
            <a:gs pos="100000">
              <a:schemeClr val="bg1">
                <a:shade val="100000"/>
                <a:satMod val="115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6629453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Anillo"/>
          <p:cNvSpPr/>
          <p:nvPr/>
        </p:nvSpPr>
        <p:spPr>
          <a:xfrm>
            <a:off x="1500166" y="-428646"/>
            <a:ext cx="6143668" cy="6153168"/>
          </a:xfrm>
          <a:prstGeom prst="donut">
            <a:avLst>
              <a:gd name="adj" fmla="val 4234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9525"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1857356" y="-71456"/>
            <a:ext cx="5429288" cy="5429288"/>
          </a:xfrm>
          <a:prstGeom prst="donut">
            <a:avLst>
              <a:gd name="adj" fmla="val 5285"/>
            </a:avLst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/>
            </a:blip>
            <a:stretch>
              <a:fillRect/>
            </a:stretch>
          </a:blipFill>
          <a:ln w="9525"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2214546" y="285734"/>
            <a:ext cx="4714908" cy="4714908"/>
          </a:xfrm>
          <a:prstGeom prst="donut">
            <a:avLst>
              <a:gd name="adj" fmla="val 6366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9525"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2571736" y="642924"/>
            <a:ext cx="3929090" cy="4000528"/>
          </a:xfrm>
          <a:prstGeom prst="donut">
            <a:avLst>
              <a:gd name="adj" fmla="val 6658"/>
            </a:avLst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/>
            </a:blip>
            <a:stretch>
              <a:fillRect/>
            </a:stretch>
          </a:blipFill>
          <a:ln w="9525"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2928926" y="1000114"/>
            <a:ext cx="3214710" cy="3286148"/>
          </a:xfrm>
          <a:prstGeom prst="donut">
            <a:avLst>
              <a:gd name="adj" fmla="val 8436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9525">
            <a:noFill/>
          </a:ln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-571536" y="-500084"/>
            <a:ext cx="10144196" cy="6143668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2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23" presetClass="exit" presetSubtype="54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35" presetClass="exit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7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9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chemeClr val="tx2">
                <a:lumMod val="60000"/>
                <a:lumOff val="40000"/>
                <a:shade val="67500"/>
                <a:satMod val="115000"/>
              </a:schemeClr>
            </a:gs>
            <a:gs pos="100000">
              <a:schemeClr val="tx2">
                <a:lumMod val="60000"/>
                <a:lumOff val="40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6630208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Marco"/>
          <p:cNvSpPr/>
          <p:nvPr/>
        </p:nvSpPr>
        <p:spPr>
          <a:xfrm>
            <a:off x="285720" y="3929090"/>
            <a:ext cx="1643042" cy="1214410"/>
          </a:xfrm>
          <a:prstGeom prst="frame">
            <a:avLst>
              <a:gd name="adj1" fmla="val 14924"/>
            </a:avLst>
          </a:prstGeom>
          <a:gradFill flip="none" rotWithShape="1">
            <a:gsLst>
              <a:gs pos="0">
                <a:schemeClr val="tx1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285720" y="3000396"/>
            <a:ext cx="1643042" cy="1214410"/>
          </a:xfrm>
          <a:prstGeom prst="frame">
            <a:avLst>
              <a:gd name="adj1" fmla="val 14924"/>
            </a:avLst>
          </a:prstGeom>
          <a:gradFill flip="none" rotWithShape="1">
            <a:gsLst>
              <a:gs pos="0">
                <a:schemeClr val="tx1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285720" y="2000264"/>
            <a:ext cx="1643042" cy="1214410"/>
          </a:xfrm>
          <a:prstGeom prst="frame">
            <a:avLst>
              <a:gd name="adj1" fmla="val 14924"/>
            </a:avLst>
          </a:prstGeom>
          <a:gradFill flip="none" rotWithShape="1">
            <a:gsLst>
              <a:gs pos="0">
                <a:schemeClr val="tx1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285720" y="1000132"/>
            <a:ext cx="1643042" cy="1214410"/>
          </a:xfrm>
          <a:prstGeom prst="frame">
            <a:avLst>
              <a:gd name="adj1" fmla="val 14924"/>
            </a:avLst>
          </a:prstGeom>
          <a:gradFill flip="none" rotWithShape="1">
            <a:gsLst>
              <a:gs pos="0">
                <a:schemeClr val="tx1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285720" y="0"/>
            <a:ext cx="1643042" cy="1214410"/>
          </a:xfrm>
          <a:prstGeom prst="frame">
            <a:avLst>
              <a:gd name="adj1" fmla="val 14924"/>
            </a:avLst>
          </a:prstGeom>
          <a:gradFill flip="none" rotWithShape="1">
            <a:gsLst>
              <a:gs pos="0">
                <a:schemeClr val="tx1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arco"/>
          <p:cNvSpPr/>
          <p:nvPr/>
        </p:nvSpPr>
        <p:spPr>
          <a:xfrm>
            <a:off x="2000232" y="3929090"/>
            <a:ext cx="1643042" cy="1214410"/>
          </a:xfrm>
          <a:prstGeom prst="frame">
            <a:avLst>
              <a:gd name="adj1" fmla="val 14924"/>
            </a:avLst>
          </a:prstGeom>
          <a:gradFill flip="none" rotWithShape="1">
            <a:gsLst>
              <a:gs pos="0">
                <a:schemeClr val="tx1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arco"/>
          <p:cNvSpPr/>
          <p:nvPr/>
        </p:nvSpPr>
        <p:spPr>
          <a:xfrm>
            <a:off x="2000232" y="3000396"/>
            <a:ext cx="1643042" cy="1214410"/>
          </a:xfrm>
          <a:prstGeom prst="frame">
            <a:avLst>
              <a:gd name="adj1" fmla="val 14924"/>
            </a:avLst>
          </a:prstGeom>
          <a:gradFill flip="none" rotWithShape="1">
            <a:gsLst>
              <a:gs pos="0">
                <a:schemeClr val="tx1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Marco"/>
          <p:cNvSpPr/>
          <p:nvPr/>
        </p:nvSpPr>
        <p:spPr>
          <a:xfrm>
            <a:off x="2000232" y="2000264"/>
            <a:ext cx="1643042" cy="1214410"/>
          </a:xfrm>
          <a:prstGeom prst="frame">
            <a:avLst>
              <a:gd name="adj1" fmla="val 14924"/>
            </a:avLst>
          </a:prstGeom>
          <a:gradFill flip="none" rotWithShape="1">
            <a:gsLst>
              <a:gs pos="0">
                <a:schemeClr val="tx1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Marco"/>
          <p:cNvSpPr/>
          <p:nvPr/>
        </p:nvSpPr>
        <p:spPr>
          <a:xfrm>
            <a:off x="2000232" y="1000132"/>
            <a:ext cx="1643042" cy="1214410"/>
          </a:xfrm>
          <a:prstGeom prst="frame">
            <a:avLst>
              <a:gd name="adj1" fmla="val 14924"/>
            </a:avLst>
          </a:prstGeom>
          <a:gradFill flip="none" rotWithShape="1">
            <a:gsLst>
              <a:gs pos="0">
                <a:schemeClr val="tx1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Marco"/>
          <p:cNvSpPr/>
          <p:nvPr/>
        </p:nvSpPr>
        <p:spPr>
          <a:xfrm>
            <a:off x="2000232" y="0"/>
            <a:ext cx="1643042" cy="1214410"/>
          </a:xfrm>
          <a:prstGeom prst="frame">
            <a:avLst>
              <a:gd name="adj1" fmla="val 14924"/>
            </a:avLst>
          </a:prstGeom>
          <a:gradFill flip="none" rotWithShape="1">
            <a:gsLst>
              <a:gs pos="0">
                <a:schemeClr val="tx1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Marco"/>
          <p:cNvSpPr/>
          <p:nvPr/>
        </p:nvSpPr>
        <p:spPr>
          <a:xfrm>
            <a:off x="3643306" y="3929090"/>
            <a:ext cx="1643042" cy="1214410"/>
          </a:xfrm>
          <a:prstGeom prst="frame">
            <a:avLst>
              <a:gd name="adj1" fmla="val 14924"/>
            </a:avLst>
          </a:prstGeom>
          <a:gradFill flip="none" rotWithShape="1">
            <a:gsLst>
              <a:gs pos="0">
                <a:schemeClr val="tx1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Marco"/>
          <p:cNvSpPr/>
          <p:nvPr/>
        </p:nvSpPr>
        <p:spPr>
          <a:xfrm>
            <a:off x="3643306" y="3000396"/>
            <a:ext cx="1643042" cy="1214410"/>
          </a:xfrm>
          <a:prstGeom prst="frame">
            <a:avLst>
              <a:gd name="adj1" fmla="val 14924"/>
            </a:avLst>
          </a:prstGeom>
          <a:gradFill flip="none" rotWithShape="1">
            <a:gsLst>
              <a:gs pos="0">
                <a:schemeClr val="tx1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Marco"/>
          <p:cNvSpPr/>
          <p:nvPr/>
        </p:nvSpPr>
        <p:spPr>
          <a:xfrm>
            <a:off x="3643306" y="2000264"/>
            <a:ext cx="1643042" cy="1214410"/>
          </a:xfrm>
          <a:prstGeom prst="frame">
            <a:avLst>
              <a:gd name="adj1" fmla="val 14924"/>
            </a:avLst>
          </a:prstGeom>
          <a:gradFill flip="none" rotWithShape="1">
            <a:gsLst>
              <a:gs pos="0">
                <a:schemeClr val="tx1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Marco"/>
          <p:cNvSpPr/>
          <p:nvPr/>
        </p:nvSpPr>
        <p:spPr>
          <a:xfrm>
            <a:off x="3643306" y="1000132"/>
            <a:ext cx="1643042" cy="1214410"/>
          </a:xfrm>
          <a:prstGeom prst="frame">
            <a:avLst>
              <a:gd name="adj1" fmla="val 14924"/>
            </a:avLst>
          </a:prstGeom>
          <a:gradFill flip="none" rotWithShape="1">
            <a:gsLst>
              <a:gs pos="0">
                <a:schemeClr val="tx1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Marco"/>
          <p:cNvSpPr/>
          <p:nvPr/>
        </p:nvSpPr>
        <p:spPr>
          <a:xfrm>
            <a:off x="3643306" y="0"/>
            <a:ext cx="1643042" cy="1214410"/>
          </a:xfrm>
          <a:prstGeom prst="frame">
            <a:avLst>
              <a:gd name="adj1" fmla="val 14924"/>
            </a:avLst>
          </a:prstGeom>
          <a:gradFill flip="none" rotWithShape="1">
            <a:gsLst>
              <a:gs pos="0">
                <a:schemeClr val="tx1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Marco"/>
          <p:cNvSpPr/>
          <p:nvPr/>
        </p:nvSpPr>
        <p:spPr>
          <a:xfrm>
            <a:off x="5357818" y="3929090"/>
            <a:ext cx="1643042" cy="1214410"/>
          </a:xfrm>
          <a:prstGeom prst="frame">
            <a:avLst>
              <a:gd name="adj1" fmla="val 14924"/>
            </a:avLst>
          </a:prstGeom>
          <a:gradFill flip="none" rotWithShape="1">
            <a:gsLst>
              <a:gs pos="0">
                <a:schemeClr val="tx1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Marco"/>
          <p:cNvSpPr/>
          <p:nvPr/>
        </p:nvSpPr>
        <p:spPr>
          <a:xfrm>
            <a:off x="5357818" y="3000396"/>
            <a:ext cx="1643042" cy="1214410"/>
          </a:xfrm>
          <a:prstGeom prst="frame">
            <a:avLst>
              <a:gd name="adj1" fmla="val 14924"/>
            </a:avLst>
          </a:prstGeom>
          <a:gradFill flip="none" rotWithShape="1">
            <a:gsLst>
              <a:gs pos="0">
                <a:schemeClr val="tx1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Marco"/>
          <p:cNvSpPr/>
          <p:nvPr/>
        </p:nvSpPr>
        <p:spPr>
          <a:xfrm>
            <a:off x="5357818" y="2000264"/>
            <a:ext cx="1643042" cy="1214410"/>
          </a:xfrm>
          <a:prstGeom prst="frame">
            <a:avLst>
              <a:gd name="adj1" fmla="val 14924"/>
            </a:avLst>
          </a:prstGeom>
          <a:gradFill flip="none" rotWithShape="1">
            <a:gsLst>
              <a:gs pos="0">
                <a:schemeClr val="tx1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6" name="25 Marco"/>
          <p:cNvSpPr/>
          <p:nvPr/>
        </p:nvSpPr>
        <p:spPr>
          <a:xfrm>
            <a:off x="5357818" y="1000132"/>
            <a:ext cx="1643042" cy="1214410"/>
          </a:xfrm>
          <a:prstGeom prst="frame">
            <a:avLst>
              <a:gd name="adj1" fmla="val 14924"/>
            </a:avLst>
          </a:prstGeom>
          <a:gradFill flip="none" rotWithShape="1">
            <a:gsLst>
              <a:gs pos="0">
                <a:schemeClr val="tx1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7" name="26 Marco"/>
          <p:cNvSpPr/>
          <p:nvPr/>
        </p:nvSpPr>
        <p:spPr>
          <a:xfrm>
            <a:off x="5357818" y="0"/>
            <a:ext cx="1643042" cy="1214410"/>
          </a:xfrm>
          <a:prstGeom prst="frame">
            <a:avLst>
              <a:gd name="adj1" fmla="val 14924"/>
            </a:avLst>
          </a:prstGeom>
          <a:gradFill flip="none" rotWithShape="1">
            <a:gsLst>
              <a:gs pos="0">
                <a:schemeClr val="tx1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9" name="28 Marco"/>
          <p:cNvSpPr/>
          <p:nvPr/>
        </p:nvSpPr>
        <p:spPr>
          <a:xfrm>
            <a:off x="7072330" y="3929090"/>
            <a:ext cx="1643042" cy="1214410"/>
          </a:xfrm>
          <a:prstGeom prst="frame">
            <a:avLst>
              <a:gd name="adj1" fmla="val 14924"/>
            </a:avLst>
          </a:prstGeom>
          <a:gradFill flip="none" rotWithShape="1">
            <a:gsLst>
              <a:gs pos="0">
                <a:schemeClr val="tx1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0" name="29 Marco"/>
          <p:cNvSpPr/>
          <p:nvPr/>
        </p:nvSpPr>
        <p:spPr>
          <a:xfrm>
            <a:off x="7072330" y="3000396"/>
            <a:ext cx="1643042" cy="1214410"/>
          </a:xfrm>
          <a:prstGeom prst="frame">
            <a:avLst>
              <a:gd name="adj1" fmla="val 14924"/>
            </a:avLst>
          </a:prstGeom>
          <a:gradFill flip="none" rotWithShape="1">
            <a:gsLst>
              <a:gs pos="0">
                <a:schemeClr val="tx1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1" name="30 Marco"/>
          <p:cNvSpPr/>
          <p:nvPr/>
        </p:nvSpPr>
        <p:spPr>
          <a:xfrm>
            <a:off x="7072330" y="2000264"/>
            <a:ext cx="1643042" cy="1214410"/>
          </a:xfrm>
          <a:prstGeom prst="frame">
            <a:avLst>
              <a:gd name="adj1" fmla="val 14924"/>
            </a:avLst>
          </a:prstGeom>
          <a:gradFill flip="none" rotWithShape="1">
            <a:gsLst>
              <a:gs pos="0">
                <a:schemeClr val="tx1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2" name="31 Marco"/>
          <p:cNvSpPr/>
          <p:nvPr/>
        </p:nvSpPr>
        <p:spPr>
          <a:xfrm>
            <a:off x="7072330" y="1000132"/>
            <a:ext cx="1643042" cy="1214410"/>
          </a:xfrm>
          <a:prstGeom prst="frame">
            <a:avLst>
              <a:gd name="adj1" fmla="val 14924"/>
            </a:avLst>
          </a:prstGeom>
          <a:gradFill flip="none" rotWithShape="1">
            <a:gsLst>
              <a:gs pos="0">
                <a:schemeClr val="tx1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33" name="32 Marco"/>
          <p:cNvSpPr/>
          <p:nvPr/>
        </p:nvSpPr>
        <p:spPr>
          <a:xfrm>
            <a:off x="7072330" y="0"/>
            <a:ext cx="1643042" cy="1214410"/>
          </a:xfrm>
          <a:prstGeom prst="frame">
            <a:avLst>
              <a:gd name="adj1" fmla="val 14924"/>
            </a:avLst>
          </a:prstGeom>
          <a:gradFill flip="none" rotWithShape="1">
            <a:gsLst>
              <a:gs pos="0">
                <a:schemeClr val="tx1"/>
              </a:gs>
              <a:gs pos="13000">
                <a:srgbClr val="5F5F5F"/>
              </a:gs>
              <a:gs pos="21001">
                <a:srgbClr val="5F5F5F"/>
              </a:gs>
              <a:gs pos="63000">
                <a:srgbClr val="FFFFFF"/>
              </a:gs>
              <a:gs pos="67000">
                <a:srgbClr val="B2B2B2"/>
              </a:gs>
              <a:gs pos="69000">
                <a:srgbClr val="292929"/>
              </a:gs>
              <a:gs pos="82001">
                <a:srgbClr val="777777"/>
              </a:gs>
              <a:gs pos="100000">
                <a:srgbClr val="EAEAEA"/>
              </a:gs>
            </a:gsLst>
            <a:lin ang="0" scaled="1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8" name="27 Rectángulo"/>
          <p:cNvSpPr/>
          <p:nvPr/>
        </p:nvSpPr>
        <p:spPr>
          <a:xfrm>
            <a:off x="-571536" y="-500084"/>
            <a:ext cx="10144196" cy="6143668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0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3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6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9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2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5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8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1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4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0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3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6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9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2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5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8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1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3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3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9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5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9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1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3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5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7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9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1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3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5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7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1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3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7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3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3" grpId="0" animBg="1"/>
      <p:bldP spid="23" grpId="1" animBg="1"/>
      <p:bldP spid="23" grpId="2" animBg="1"/>
      <p:bldP spid="24" grpId="0" animBg="1"/>
      <p:bldP spid="24" grpId="1" animBg="1"/>
      <p:bldP spid="24" grpId="2" animBg="1"/>
      <p:bldP spid="25" grpId="0" animBg="1"/>
      <p:bldP spid="25" grpId="1" animBg="1"/>
      <p:bldP spid="25" grpId="2" animBg="1"/>
      <p:bldP spid="26" grpId="0" animBg="1"/>
      <p:bldP spid="26" grpId="1" animBg="1"/>
      <p:bldP spid="26" grpId="2" animBg="1"/>
      <p:bldP spid="27" grpId="0" animBg="1"/>
      <p:bldP spid="27" grpId="1" animBg="1"/>
      <p:bldP spid="27" grpId="2" animBg="1"/>
      <p:bldP spid="29" grpId="0" animBg="1"/>
      <p:bldP spid="29" grpId="1" animBg="1"/>
      <p:bldP spid="29" grpId="2" animBg="1"/>
      <p:bldP spid="30" grpId="0" animBg="1"/>
      <p:bldP spid="30" grpId="1" animBg="1"/>
      <p:bldP spid="30" grpId="2" animBg="1"/>
      <p:bldP spid="31" grpId="0" animBg="1"/>
      <p:bldP spid="31" grpId="1" animBg="1"/>
      <p:bldP spid="31" grpId="2" animBg="1"/>
      <p:bldP spid="32" grpId="0" animBg="1"/>
      <p:bldP spid="32" grpId="1" animBg="1"/>
      <p:bldP spid="32" grpId="2" animBg="1"/>
      <p:bldP spid="33" grpId="0" animBg="1"/>
      <p:bldP spid="33" grpId="1" animBg="1"/>
      <p:bldP spid="33" grpId="2" animBg="1"/>
      <p:bldP spid="28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6689266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una"/>
          <p:cNvSpPr/>
          <p:nvPr/>
        </p:nvSpPr>
        <p:spPr>
          <a:xfrm>
            <a:off x="0" y="785800"/>
            <a:ext cx="1571636" cy="3500462"/>
          </a:xfrm>
          <a:prstGeom prst="moon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Luna"/>
          <p:cNvSpPr/>
          <p:nvPr/>
        </p:nvSpPr>
        <p:spPr>
          <a:xfrm flipH="1">
            <a:off x="285720" y="785800"/>
            <a:ext cx="1500198" cy="3500462"/>
          </a:xfrm>
          <a:prstGeom prst="moon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una"/>
          <p:cNvSpPr/>
          <p:nvPr/>
        </p:nvSpPr>
        <p:spPr>
          <a:xfrm>
            <a:off x="1785950" y="857238"/>
            <a:ext cx="1571636" cy="3500462"/>
          </a:xfrm>
          <a:prstGeom prst="moon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una"/>
          <p:cNvSpPr/>
          <p:nvPr/>
        </p:nvSpPr>
        <p:spPr>
          <a:xfrm flipH="1">
            <a:off x="2071670" y="857238"/>
            <a:ext cx="1500198" cy="3500462"/>
          </a:xfrm>
          <a:prstGeom prst="moon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una"/>
          <p:cNvSpPr/>
          <p:nvPr/>
        </p:nvSpPr>
        <p:spPr>
          <a:xfrm>
            <a:off x="3571868" y="857238"/>
            <a:ext cx="1571636" cy="3500462"/>
          </a:xfrm>
          <a:prstGeom prst="moon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una"/>
          <p:cNvSpPr/>
          <p:nvPr/>
        </p:nvSpPr>
        <p:spPr>
          <a:xfrm flipH="1">
            <a:off x="3786182" y="857238"/>
            <a:ext cx="1500198" cy="3500462"/>
          </a:xfrm>
          <a:prstGeom prst="moon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una"/>
          <p:cNvSpPr/>
          <p:nvPr/>
        </p:nvSpPr>
        <p:spPr>
          <a:xfrm>
            <a:off x="5286380" y="785800"/>
            <a:ext cx="1571636" cy="3500462"/>
          </a:xfrm>
          <a:prstGeom prst="moon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una"/>
          <p:cNvSpPr/>
          <p:nvPr/>
        </p:nvSpPr>
        <p:spPr>
          <a:xfrm flipH="1">
            <a:off x="5715008" y="857238"/>
            <a:ext cx="1500198" cy="3500462"/>
          </a:xfrm>
          <a:prstGeom prst="moon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una"/>
          <p:cNvSpPr/>
          <p:nvPr/>
        </p:nvSpPr>
        <p:spPr>
          <a:xfrm>
            <a:off x="7358082" y="785800"/>
            <a:ext cx="1571636" cy="3500462"/>
          </a:xfrm>
          <a:prstGeom prst="moon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una"/>
          <p:cNvSpPr/>
          <p:nvPr/>
        </p:nvSpPr>
        <p:spPr>
          <a:xfrm flipH="1">
            <a:off x="7643802" y="785800"/>
            <a:ext cx="1500198" cy="3500462"/>
          </a:xfrm>
          <a:prstGeom prst="moon">
            <a:avLst/>
          </a:prstGeom>
          <a:blipFill>
            <a:blip r:embed="rId3"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-571536" y="-500084"/>
            <a:ext cx="10144196" cy="6143668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9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9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9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6" presetClass="entr" presetSubtype="2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5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000"/>
                            </p:stCondLst>
                            <p:childTnLst>
                              <p:par>
                                <p:cTn id="58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000">
              <a:srgbClr val="002060"/>
            </a:gs>
            <a:gs pos="50000">
              <a:srgbClr val="87B0E1">
                <a:shade val="67500"/>
                <a:satMod val="115000"/>
              </a:srgbClr>
            </a:gs>
            <a:gs pos="100000">
              <a:srgbClr val="87B0E1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6686334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Marco"/>
          <p:cNvSpPr/>
          <p:nvPr/>
        </p:nvSpPr>
        <p:spPr>
          <a:xfrm>
            <a:off x="785786" y="-71456"/>
            <a:ext cx="7500990" cy="5143536"/>
          </a:xfrm>
          <a:prstGeom prst="frame">
            <a:avLst>
              <a:gd name="adj1" fmla="val 5880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6350"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1214414" y="357172"/>
            <a:ext cx="6643734" cy="4286280"/>
          </a:xfrm>
          <a:prstGeom prst="frame">
            <a:avLst>
              <a:gd name="adj1" fmla="val 6847"/>
            </a:avLst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6350"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1714480" y="857238"/>
            <a:ext cx="5643602" cy="3286148"/>
          </a:xfrm>
          <a:prstGeom prst="frame">
            <a:avLst>
              <a:gd name="adj1" fmla="val 8987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6350"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2214546" y="1285866"/>
            <a:ext cx="4714908" cy="2428892"/>
          </a:xfrm>
          <a:prstGeom prst="frame">
            <a:avLst>
              <a:gd name="adj1" fmla="val 12041"/>
            </a:avLst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6350"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2714612" y="1785932"/>
            <a:ext cx="3786214" cy="1500198"/>
          </a:xfrm>
          <a:prstGeom prst="frame">
            <a:avLst>
              <a:gd name="adj1" fmla="val 17225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 w="6350"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3214678" y="2214560"/>
            <a:ext cx="2857520" cy="642942"/>
          </a:xfrm>
          <a:prstGeom prst="frame">
            <a:avLst>
              <a:gd name="adj1" fmla="val 38177"/>
            </a:avLst>
          </a:prstGeom>
          <a:blipFill>
            <a:blip r:embed="rId4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 w="6350">
            <a:noFill/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-571536" y="-500084"/>
            <a:ext cx="10144196" cy="6143668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8" presetClass="exit" presetSubtype="32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2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3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8" presetClass="exit" presetSubtype="3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2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33CC"/>
            </a:gs>
            <a:gs pos="50000">
              <a:schemeClr val="tx2">
                <a:lumMod val="60000"/>
                <a:lumOff val="40000"/>
                <a:shade val="67500"/>
                <a:satMod val="115000"/>
              </a:schemeClr>
            </a:gs>
            <a:gs pos="100000">
              <a:schemeClr val="tx2">
                <a:lumMod val="60000"/>
                <a:lumOff val="40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7946980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Cheurón"/>
          <p:cNvSpPr/>
          <p:nvPr/>
        </p:nvSpPr>
        <p:spPr>
          <a:xfrm rot="5400000">
            <a:off x="3286123" y="-3286125"/>
            <a:ext cx="2571752" cy="9144001"/>
          </a:xfrm>
          <a:prstGeom prst="chevron">
            <a:avLst>
              <a:gd name="adj" fmla="val 92776"/>
            </a:avLst>
          </a:prstGeom>
          <a:gradFill flip="none" rotWithShape="1">
            <a:gsLst>
              <a:gs pos="66000">
                <a:srgbClr val="004FEE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5400000" flipH="1">
            <a:off x="3216441" y="-759050"/>
            <a:ext cx="2711123" cy="9144001"/>
          </a:xfrm>
          <a:prstGeom prst="chevron">
            <a:avLst>
              <a:gd name="adj" fmla="val 92776"/>
            </a:avLst>
          </a:prstGeom>
          <a:gradFill flip="none" rotWithShape="1">
            <a:gsLst>
              <a:gs pos="66000">
                <a:srgbClr val="004FEE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5400000">
            <a:off x="3505007" y="-3505007"/>
            <a:ext cx="2133984" cy="9144001"/>
          </a:xfrm>
          <a:prstGeom prst="chevron">
            <a:avLst>
              <a:gd name="adj" fmla="val 92776"/>
            </a:avLst>
          </a:prstGeom>
          <a:gradFill flip="none" rotWithShape="1">
            <a:gsLst>
              <a:gs pos="66000">
                <a:srgbClr val="004FEE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5400000">
            <a:off x="3723881" y="-3723881"/>
            <a:ext cx="1696236" cy="9144001"/>
          </a:xfrm>
          <a:prstGeom prst="chevron">
            <a:avLst>
              <a:gd name="adj" fmla="val 89335"/>
            </a:avLst>
          </a:prstGeom>
          <a:gradFill flip="none" rotWithShape="1">
            <a:gsLst>
              <a:gs pos="66000">
                <a:srgbClr val="004FEE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5400000">
            <a:off x="3929062" y="-3929062"/>
            <a:ext cx="1285876" cy="9144001"/>
          </a:xfrm>
          <a:prstGeom prst="chevron">
            <a:avLst>
              <a:gd name="adj" fmla="val 87102"/>
            </a:avLst>
          </a:prstGeom>
          <a:gradFill flip="none" rotWithShape="1">
            <a:gsLst>
              <a:gs pos="66000">
                <a:srgbClr val="004FEE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5400000">
            <a:off x="4093227" y="-4093227"/>
            <a:ext cx="957545" cy="9144001"/>
          </a:xfrm>
          <a:prstGeom prst="chevron">
            <a:avLst>
              <a:gd name="adj" fmla="val 81007"/>
            </a:avLst>
          </a:prstGeom>
          <a:gradFill flip="none" rotWithShape="1">
            <a:gsLst>
              <a:gs pos="66000">
                <a:srgbClr val="004FEE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 rot="5400000">
            <a:off x="4230032" y="-4230034"/>
            <a:ext cx="683933" cy="9144001"/>
          </a:xfrm>
          <a:prstGeom prst="chevron">
            <a:avLst>
              <a:gd name="adj" fmla="val 74607"/>
            </a:avLst>
          </a:prstGeom>
          <a:gradFill flip="none" rotWithShape="1">
            <a:gsLst>
              <a:gs pos="66000">
                <a:srgbClr val="004FEE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 rot="5400000" flipH="1">
            <a:off x="3410095" y="-590409"/>
            <a:ext cx="2323817" cy="9144001"/>
          </a:xfrm>
          <a:prstGeom prst="chevron">
            <a:avLst>
              <a:gd name="adj" fmla="val 92776"/>
            </a:avLst>
          </a:prstGeom>
          <a:gradFill flip="none" rotWithShape="1">
            <a:gsLst>
              <a:gs pos="66000">
                <a:srgbClr val="004FEE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rot="5400000" flipH="1">
            <a:off x="3603745" y="-421771"/>
            <a:ext cx="1936511" cy="9144001"/>
          </a:xfrm>
          <a:prstGeom prst="chevron">
            <a:avLst>
              <a:gd name="adj" fmla="val 90490"/>
            </a:avLst>
          </a:prstGeom>
          <a:gradFill flip="none" rotWithShape="1">
            <a:gsLst>
              <a:gs pos="66000">
                <a:srgbClr val="004FEE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rot="5400000" flipH="1">
            <a:off x="3742070" y="-301312"/>
            <a:ext cx="1659864" cy="9144001"/>
          </a:xfrm>
          <a:prstGeom prst="chevron">
            <a:avLst>
              <a:gd name="adj" fmla="val 91887"/>
            </a:avLst>
          </a:prstGeom>
          <a:gradFill flip="none" rotWithShape="1">
            <a:gsLst>
              <a:gs pos="66000">
                <a:srgbClr val="004FEE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rot="5400000" flipH="1">
            <a:off x="3894220" y="-168814"/>
            <a:ext cx="1355562" cy="9144001"/>
          </a:xfrm>
          <a:prstGeom prst="chevron">
            <a:avLst>
              <a:gd name="adj" fmla="val 87334"/>
            </a:avLst>
          </a:prstGeom>
          <a:gradFill flip="none" rotWithShape="1">
            <a:gsLst>
              <a:gs pos="66000">
                <a:srgbClr val="004FEE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rot="5400000" flipH="1">
            <a:off x="4018718" y="-60396"/>
            <a:ext cx="1106569" cy="9144001"/>
          </a:xfrm>
          <a:prstGeom prst="chevron">
            <a:avLst>
              <a:gd name="adj" fmla="val 86110"/>
            </a:avLst>
          </a:prstGeom>
          <a:gradFill flip="none" rotWithShape="1">
            <a:gsLst>
              <a:gs pos="66000">
                <a:srgbClr val="004FEE"/>
              </a:gs>
              <a:gs pos="7001">
                <a:srgbClr val="E6E6E6"/>
              </a:gs>
              <a:gs pos="32001">
                <a:srgbClr val="7D8496"/>
              </a:gs>
              <a:gs pos="47000">
                <a:srgbClr val="E6E6E6"/>
              </a:gs>
              <a:gs pos="85001">
                <a:srgbClr val="7D8496"/>
              </a:gs>
              <a:gs pos="100000">
                <a:srgbClr val="E6E6E6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Rectángulo"/>
          <p:cNvSpPr/>
          <p:nvPr/>
        </p:nvSpPr>
        <p:spPr>
          <a:xfrm>
            <a:off x="-571536" y="-500084"/>
            <a:ext cx="10144196" cy="6143668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2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4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6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9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2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35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1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3000"/>
                            </p:stCondLst>
                            <p:childTnLst>
                              <p:par>
                                <p:cTn id="116" presetID="2" presetClass="exit" presetSubtype="1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8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7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33CC"/>
            </a:gs>
            <a:gs pos="50000">
              <a:schemeClr val="tx2">
                <a:lumMod val="20000"/>
                <a:lumOff val="80000"/>
                <a:shade val="67500"/>
                <a:satMod val="115000"/>
              </a:schemeClr>
            </a:gs>
            <a:gs pos="100000">
              <a:schemeClr val="tx2">
                <a:lumMod val="20000"/>
                <a:lumOff val="80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7325840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Anillo"/>
          <p:cNvSpPr/>
          <p:nvPr/>
        </p:nvSpPr>
        <p:spPr>
          <a:xfrm>
            <a:off x="0" y="-714374"/>
            <a:ext cx="1500166" cy="1500174"/>
          </a:xfrm>
          <a:prstGeom prst="donut">
            <a:avLst>
              <a:gd name="adj" fmla="val 13406"/>
            </a:avLst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7643834" y="-714374"/>
            <a:ext cx="1500166" cy="1500174"/>
          </a:xfrm>
          <a:prstGeom prst="donut">
            <a:avLst>
              <a:gd name="adj" fmla="val 13406"/>
            </a:avLst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0" y="4643452"/>
            <a:ext cx="1500166" cy="1500174"/>
          </a:xfrm>
          <a:prstGeom prst="donut">
            <a:avLst>
              <a:gd name="adj" fmla="val 13406"/>
            </a:avLst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7643834" y="4643452"/>
            <a:ext cx="1500166" cy="1500174"/>
          </a:xfrm>
          <a:prstGeom prst="donut">
            <a:avLst>
              <a:gd name="adj" fmla="val 13406"/>
            </a:avLst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642910" y="-214332"/>
            <a:ext cx="1500166" cy="1500174"/>
          </a:xfrm>
          <a:prstGeom prst="donut">
            <a:avLst>
              <a:gd name="adj" fmla="val 13406"/>
            </a:avLst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428596" y="4214824"/>
            <a:ext cx="1500166" cy="1500174"/>
          </a:xfrm>
          <a:prstGeom prst="donut">
            <a:avLst>
              <a:gd name="adj" fmla="val 13406"/>
            </a:avLst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7215206" y="-214332"/>
            <a:ext cx="1500166" cy="1500174"/>
          </a:xfrm>
          <a:prstGeom prst="donut">
            <a:avLst>
              <a:gd name="adj" fmla="val 13406"/>
            </a:avLst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7215206" y="4286262"/>
            <a:ext cx="1500166" cy="1500174"/>
          </a:xfrm>
          <a:prstGeom prst="donut">
            <a:avLst>
              <a:gd name="adj" fmla="val 13406"/>
            </a:avLst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1071538" y="285734"/>
            <a:ext cx="1500166" cy="1500174"/>
          </a:xfrm>
          <a:prstGeom prst="donut">
            <a:avLst>
              <a:gd name="adj" fmla="val 13406"/>
            </a:avLst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928662" y="3714758"/>
            <a:ext cx="1500166" cy="1500174"/>
          </a:xfrm>
          <a:prstGeom prst="donut">
            <a:avLst>
              <a:gd name="adj" fmla="val 13406"/>
            </a:avLst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6572264" y="214296"/>
            <a:ext cx="1500166" cy="1500174"/>
          </a:xfrm>
          <a:prstGeom prst="donut">
            <a:avLst>
              <a:gd name="adj" fmla="val 13406"/>
            </a:avLst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6643702" y="3786196"/>
            <a:ext cx="1500166" cy="1500174"/>
          </a:xfrm>
          <a:prstGeom prst="donut">
            <a:avLst>
              <a:gd name="adj" fmla="val 13406"/>
            </a:avLst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1714480" y="785800"/>
            <a:ext cx="1500166" cy="1500174"/>
          </a:xfrm>
          <a:prstGeom prst="donut">
            <a:avLst>
              <a:gd name="adj" fmla="val 13406"/>
            </a:avLst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Anillo"/>
          <p:cNvSpPr/>
          <p:nvPr/>
        </p:nvSpPr>
        <p:spPr>
          <a:xfrm>
            <a:off x="6072198" y="785800"/>
            <a:ext cx="1500166" cy="1500174"/>
          </a:xfrm>
          <a:prstGeom prst="donut">
            <a:avLst>
              <a:gd name="adj" fmla="val 13406"/>
            </a:avLst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6000760" y="3357568"/>
            <a:ext cx="1500166" cy="1500174"/>
          </a:xfrm>
          <a:prstGeom prst="donut">
            <a:avLst>
              <a:gd name="adj" fmla="val 13406"/>
            </a:avLst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1571604" y="3214692"/>
            <a:ext cx="1500166" cy="1500174"/>
          </a:xfrm>
          <a:prstGeom prst="donut">
            <a:avLst>
              <a:gd name="adj" fmla="val 13406"/>
            </a:avLst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1" name="20 Anillo"/>
          <p:cNvSpPr/>
          <p:nvPr/>
        </p:nvSpPr>
        <p:spPr>
          <a:xfrm>
            <a:off x="2214546" y="1142990"/>
            <a:ext cx="1500166" cy="1500174"/>
          </a:xfrm>
          <a:prstGeom prst="donut">
            <a:avLst>
              <a:gd name="adj" fmla="val 13406"/>
            </a:avLst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2" name="21 Anillo"/>
          <p:cNvSpPr/>
          <p:nvPr/>
        </p:nvSpPr>
        <p:spPr>
          <a:xfrm>
            <a:off x="2000232" y="2786064"/>
            <a:ext cx="1500166" cy="1500174"/>
          </a:xfrm>
          <a:prstGeom prst="donut">
            <a:avLst>
              <a:gd name="adj" fmla="val 13406"/>
            </a:avLst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3" name="22 Anillo"/>
          <p:cNvSpPr/>
          <p:nvPr/>
        </p:nvSpPr>
        <p:spPr>
          <a:xfrm>
            <a:off x="5429256" y="1142990"/>
            <a:ext cx="1500166" cy="1500174"/>
          </a:xfrm>
          <a:prstGeom prst="donut">
            <a:avLst>
              <a:gd name="adj" fmla="val 13406"/>
            </a:avLst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4" name="23 Anillo"/>
          <p:cNvSpPr/>
          <p:nvPr/>
        </p:nvSpPr>
        <p:spPr>
          <a:xfrm>
            <a:off x="5500694" y="2786064"/>
            <a:ext cx="1500166" cy="1500174"/>
          </a:xfrm>
          <a:prstGeom prst="donut">
            <a:avLst>
              <a:gd name="adj" fmla="val 13406"/>
            </a:avLst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5" name="24 Rectángulo"/>
          <p:cNvSpPr/>
          <p:nvPr/>
        </p:nvSpPr>
        <p:spPr>
          <a:xfrm>
            <a:off x="-571536" y="-857274"/>
            <a:ext cx="10144196" cy="7143800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2" presetClass="entr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2" presetClass="entr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2000"/>
                            </p:stCondLst>
                            <p:childTnLst>
                              <p:par>
                                <p:cTn id="128" presetID="2" presetClass="exit" presetSubtype="6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6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3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9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1" animBg="1"/>
      <p:bldP spid="5" grpId="2" animBg="1"/>
      <p:bldP spid="5" grpId="3" animBg="1"/>
      <p:bldP spid="6" grpId="1" animBg="1"/>
      <p:bldP spid="6" grpId="2" animBg="1"/>
      <p:bldP spid="6" grpId="3" animBg="1"/>
      <p:bldP spid="7" grpId="1" animBg="1"/>
      <p:bldP spid="7" grpId="2" animBg="1"/>
      <p:bldP spid="7" grpId="3" animBg="1"/>
      <p:bldP spid="8" grpId="1" animBg="1"/>
      <p:bldP spid="8" grpId="2" animBg="1"/>
      <p:bldP spid="8" grpId="3" animBg="1"/>
      <p:bldP spid="9" grpId="1" animBg="1"/>
      <p:bldP spid="9" grpId="2" animBg="1"/>
      <p:bldP spid="9" grpId="3" animBg="1"/>
      <p:bldP spid="10" grpId="1" animBg="1"/>
      <p:bldP spid="10" grpId="2" animBg="1"/>
      <p:bldP spid="10" grpId="3" animBg="1"/>
      <p:bldP spid="11" grpId="1" animBg="1"/>
      <p:bldP spid="11" grpId="2" animBg="1"/>
      <p:bldP spid="11" grpId="3" animBg="1"/>
      <p:bldP spid="12" grpId="1" animBg="1"/>
      <p:bldP spid="12" grpId="2" animBg="1"/>
      <p:bldP spid="12" grpId="3" animBg="1"/>
      <p:bldP spid="13" grpId="1" animBg="1"/>
      <p:bldP spid="13" grpId="2" animBg="1"/>
      <p:bldP spid="13" grpId="3" animBg="1"/>
      <p:bldP spid="14" grpId="1" animBg="1"/>
      <p:bldP spid="14" grpId="2" animBg="1"/>
      <p:bldP spid="14" grpId="3" animBg="1"/>
      <p:bldP spid="15" grpId="1" animBg="1"/>
      <p:bldP spid="15" grpId="2" animBg="1"/>
      <p:bldP spid="15" grpId="3" animBg="1"/>
      <p:bldP spid="16" grpId="1" animBg="1"/>
      <p:bldP spid="16" grpId="2" animBg="1"/>
      <p:bldP spid="16" grpId="3" animBg="1"/>
      <p:bldP spid="17" grpId="1" animBg="1"/>
      <p:bldP spid="17" grpId="2" animBg="1"/>
      <p:bldP spid="17" grpId="3" animBg="1"/>
      <p:bldP spid="18" grpId="1" animBg="1"/>
      <p:bldP spid="18" grpId="2" animBg="1"/>
      <p:bldP spid="18" grpId="3" animBg="1"/>
      <p:bldP spid="19" grpId="1" animBg="1"/>
      <p:bldP spid="19" grpId="2" animBg="1"/>
      <p:bldP spid="19" grpId="3" animBg="1"/>
      <p:bldP spid="20" grpId="1" animBg="1"/>
      <p:bldP spid="20" grpId="2" animBg="1"/>
      <p:bldP spid="20" grpId="3" animBg="1"/>
      <p:bldP spid="21" grpId="1" animBg="1"/>
      <p:bldP spid="21" grpId="2" animBg="1"/>
      <p:bldP spid="21" grpId="3" animBg="1"/>
      <p:bldP spid="22" grpId="1" animBg="1"/>
      <p:bldP spid="22" grpId="2" animBg="1"/>
      <p:bldP spid="22" grpId="3" animBg="1"/>
      <p:bldP spid="23" grpId="1" animBg="1"/>
      <p:bldP spid="23" grpId="2" animBg="1"/>
      <p:bldP spid="23" grpId="3" animBg="1"/>
      <p:bldP spid="24" grpId="1" animBg="1"/>
      <p:bldP spid="24" grpId="2" animBg="1"/>
      <p:bldP spid="24" grpId="3" animBg="1"/>
      <p:bldP spid="25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0B22"/>
            </a:gs>
            <a:gs pos="50000">
              <a:srgbClr val="004FEE">
                <a:shade val="67500"/>
                <a:satMod val="115000"/>
              </a:srgbClr>
            </a:gs>
            <a:gs pos="100000">
              <a:srgbClr val="004FEE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2224311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ombo"/>
          <p:cNvSpPr/>
          <p:nvPr/>
        </p:nvSpPr>
        <p:spPr>
          <a:xfrm rot="16200000">
            <a:off x="-16" y="1071536"/>
            <a:ext cx="1857356" cy="1285884"/>
          </a:xfrm>
          <a:prstGeom prst="diamond">
            <a:avLst/>
          </a:prstGeom>
          <a:gradFill flip="none" rotWithShape="1">
            <a:gsLst>
              <a:gs pos="48000">
                <a:schemeClr val="bg1">
                  <a:alpha val="0"/>
                </a:schemeClr>
              </a:gs>
              <a:gs pos="50000">
                <a:srgbClr val="CA955A">
                  <a:shade val="67500"/>
                  <a:satMod val="115000"/>
                </a:srgbClr>
              </a:gs>
              <a:gs pos="100000">
                <a:srgbClr val="CA955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4" name="3 Rombo"/>
          <p:cNvSpPr/>
          <p:nvPr/>
        </p:nvSpPr>
        <p:spPr>
          <a:xfrm rot="16200000">
            <a:off x="1214430" y="1071536"/>
            <a:ext cx="1857356" cy="1285884"/>
          </a:xfrm>
          <a:prstGeom prst="diamond">
            <a:avLst/>
          </a:prstGeom>
          <a:gradFill flip="none" rotWithShape="1">
            <a:gsLst>
              <a:gs pos="48000">
                <a:schemeClr val="bg1">
                  <a:alpha val="0"/>
                </a:schemeClr>
              </a:gs>
              <a:gs pos="50000">
                <a:srgbClr val="CA955A">
                  <a:shade val="67500"/>
                  <a:satMod val="115000"/>
                </a:srgbClr>
              </a:gs>
              <a:gs pos="100000">
                <a:srgbClr val="CA955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ombo"/>
          <p:cNvSpPr/>
          <p:nvPr/>
        </p:nvSpPr>
        <p:spPr>
          <a:xfrm rot="16200000">
            <a:off x="2428876" y="1071536"/>
            <a:ext cx="1857356" cy="1285884"/>
          </a:xfrm>
          <a:prstGeom prst="diamond">
            <a:avLst/>
          </a:prstGeom>
          <a:gradFill flip="none" rotWithShape="1">
            <a:gsLst>
              <a:gs pos="48000">
                <a:schemeClr val="bg1">
                  <a:alpha val="0"/>
                </a:schemeClr>
              </a:gs>
              <a:gs pos="50000">
                <a:srgbClr val="CA955A">
                  <a:shade val="67500"/>
                  <a:satMod val="115000"/>
                </a:srgbClr>
              </a:gs>
              <a:gs pos="100000">
                <a:srgbClr val="CA955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ombo"/>
          <p:cNvSpPr/>
          <p:nvPr/>
        </p:nvSpPr>
        <p:spPr>
          <a:xfrm rot="16200000">
            <a:off x="3714760" y="1071536"/>
            <a:ext cx="1857356" cy="1285884"/>
          </a:xfrm>
          <a:prstGeom prst="diamond">
            <a:avLst/>
          </a:prstGeom>
          <a:gradFill flip="none" rotWithShape="1">
            <a:gsLst>
              <a:gs pos="48000">
                <a:schemeClr val="bg1">
                  <a:alpha val="0"/>
                </a:schemeClr>
              </a:gs>
              <a:gs pos="50000">
                <a:srgbClr val="CA955A">
                  <a:shade val="67500"/>
                  <a:satMod val="115000"/>
                </a:srgbClr>
              </a:gs>
              <a:gs pos="100000">
                <a:srgbClr val="CA955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ombo"/>
          <p:cNvSpPr/>
          <p:nvPr/>
        </p:nvSpPr>
        <p:spPr>
          <a:xfrm rot="16200000">
            <a:off x="4929206" y="1071536"/>
            <a:ext cx="1857356" cy="1285884"/>
          </a:xfrm>
          <a:prstGeom prst="diamond">
            <a:avLst/>
          </a:prstGeom>
          <a:gradFill flip="none" rotWithShape="1">
            <a:gsLst>
              <a:gs pos="48000">
                <a:schemeClr val="bg1">
                  <a:alpha val="0"/>
                </a:schemeClr>
              </a:gs>
              <a:gs pos="50000">
                <a:srgbClr val="CA955A">
                  <a:shade val="67500"/>
                  <a:satMod val="115000"/>
                </a:srgbClr>
              </a:gs>
              <a:gs pos="100000">
                <a:srgbClr val="CA955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ombo"/>
          <p:cNvSpPr/>
          <p:nvPr/>
        </p:nvSpPr>
        <p:spPr>
          <a:xfrm rot="16200000">
            <a:off x="6143652" y="1071536"/>
            <a:ext cx="1857356" cy="1285884"/>
          </a:xfrm>
          <a:prstGeom prst="diamond">
            <a:avLst/>
          </a:prstGeom>
          <a:gradFill flip="none" rotWithShape="1">
            <a:gsLst>
              <a:gs pos="48000">
                <a:schemeClr val="bg1">
                  <a:alpha val="0"/>
                </a:schemeClr>
              </a:gs>
              <a:gs pos="50000">
                <a:srgbClr val="CA955A">
                  <a:shade val="67500"/>
                  <a:satMod val="115000"/>
                </a:srgbClr>
              </a:gs>
              <a:gs pos="100000">
                <a:srgbClr val="CA955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ombo"/>
          <p:cNvSpPr/>
          <p:nvPr/>
        </p:nvSpPr>
        <p:spPr>
          <a:xfrm rot="16200000">
            <a:off x="7358098" y="1071536"/>
            <a:ext cx="1857356" cy="1285884"/>
          </a:xfrm>
          <a:prstGeom prst="diamond">
            <a:avLst/>
          </a:prstGeom>
          <a:gradFill flip="none" rotWithShape="1">
            <a:gsLst>
              <a:gs pos="48000">
                <a:schemeClr val="bg1">
                  <a:alpha val="0"/>
                </a:schemeClr>
              </a:gs>
              <a:gs pos="50000">
                <a:srgbClr val="CA955A">
                  <a:shade val="67500"/>
                  <a:satMod val="115000"/>
                </a:srgbClr>
              </a:gs>
              <a:gs pos="100000">
                <a:srgbClr val="CA955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ombo"/>
          <p:cNvSpPr/>
          <p:nvPr/>
        </p:nvSpPr>
        <p:spPr>
          <a:xfrm rot="16200000">
            <a:off x="-16" y="2928924"/>
            <a:ext cx="1857356" cy="1285884"/>
          </a:xfrm>
          <a:prstGeom prst="diamond">
            <a:avLst/>
          </a:prstGeom>
          <a:gradFill flip="none" rotWithShape="1">
            <a:gsLst>
              <a:gs pos="48000">
                <a:schemeClr val="bg1">
                  <a:alpha val="0"/>
                </a:schemeClr>
              </a:gs>
              <a:gs pos="50000">
                <a:srgbClr val="CA955A">
                  <a:shade val="67500"/>
                  <a:satMod val="115000"/>
                </a:srgbClr>
              </a:gs>
              <a:gs pos="100000">
                <a:srgbClr val="CA955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ombo"/>
          <p:cNvSpPr/>
          <p:nvPr/>
        </p:nvSpPr>
        <p:spPr>
          <a:xfrm rot="16200000">
            <a:off x="1214430" y="2928924"/>
            <a:ext cx="1857356" cy="1285884"/>
          </a:xfrm>
          <a:prstGeom prst="diamond">
            <a:avLst/>
          </a:prstGeom>
          <a:gradFill flip="none" rotWithShape="1">
            <a:gsLst>
              <a:gs pos="48000">
                <a:schemeClr val="bg1">
                  <a:alpha val="0"/>
                </a:schemeClr>
              </a:gs>
              <a:gs pos="50000">
                <a:srgbClr val="CA955A">
                  <a:shade val="67500"/>
                  <a:satMod val="115000"/>
                </a:srgbClr>
              </a:gs>
              <a:gs pos="100000">
                <a:srgbClr val="CA955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ombo"/>
          <p:cNvSpPr/>
          <p:nvPr/>
        </p:nvSpPr>
        <p:spPr>
          <a:xfrm rot="16200000">
            <a:off x="2428876" y="2928924"/>
            <a:ext cx="1857356" cy="1285884"/>
          </a:xfrm>
          <a:prstGeom prst="diamond">
            <a:avLst/>
          </a:prstGeom>
          <a:gradFill flip="none" rotWithShape="1">
            <a:gsLst>
              <a:gs pos="48000">
                <a:schemeClr val="bg1">
                  <a:alpha val="0"/>
                </a:schemeClr>
              </a:gs>
              <a:gs pos="50000">
                <a:srgbClr val="CA955A">
                  <a:shade val="67500"/>
                  <a:satMod val="115000"/>
                </a:srgbClr>
              </a:gs>
              <a:gs pos="100000">
                <a:srgbClr val="CA955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ombo"/>
          <p:cNvSpPr/>
          <p:nvPr/>
        </p:nvSpPr>
        <p:spPr>
          <a:xfrm rot="16200000">
            <a:off x="3714760" y="2928924"/>
            <a:ext cx="1857356" cy="1285884"/>
          </a:xfrm>
          <a:prstGeom prst="diamond">
            <a:avLst/>
          </a:prstGeom>
          <a:gradFill flip="none" rotWithShape="1">
            <a:gsLst>
              <a:gs pos="48000">
                <a:schemeClr val="bg1">
                  <a:alpha val="0"/>
                </a:schemeClr>
              </a:gs>
              <a:gs pos="50000">
                <a:srgbClr val="CA955A">
                  <a:shade val="67500"/>
                  <a:satMod val="115000"/>
                </a:srgbClr>
              </a:gs>
              <a:gs pos="100000">
                <a:srgbClr val="CA955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ombo"/>
          <p:cNvSpPr/>
          <p:nvPr/>
        </p:nvSpPr>
        <p:spPr>
          <a:xfrm rot="16200000">
            <a:off x="4929206" y="2928924"/>
            <a:ext cx="1857356" cy="1285884"/>
          </a:xfrm>
          <a:prstGeom prst="diamond">
            <a:avLst/>
          </a:prstGeom>
          <a:gradFill flip="none" rotWithShape="1">
            <a:gsLst>
              <a:gs pos="48000">
                <a:schemeClr val="bg1">
                  <a:alpha val="0"/>
                </a:schemeClr>
              </a:gs>
              <a:gs pos="50000">
                <a:srgbClr val="CA955A">
                  <a:shade val="67500"/>
                  <a:satMod val="115000"/>
                </a:srgbClr>
              </a:gs>
              <a:gs pos="100000">
                <a:srgbClr val="CA955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ombo"/>
          <p:cNvSpPr/>
          <p:nvPr/>
        </p:nvSpPr>
        <p:spPr>
          <a:xfrm rot="16200000">
            <a:off x="6143652" y="2928924"/>
            <a:ext cx="1857356" cy="1285884"/>
          </a:xfrm>
          <a:prstGeom prst="diamond">
            <a:avLst/>
          </a:prstGeom>
          <a:gradFill flip="none" rotWithShape="1">
            <a:gsLst>
              <a:gs pos="48000">
                <a:schemeClr val="bg1">
                  <a:alpha val="0"/>
                </a:schemeClr>
              </a:gs>
              <a:gs pos="50000">
                <a:srgbClr val="CA955A">
                  <a:shade val="67500"/>
                  <a:satMod val="115000"/>
                </a:srgbClr>
              </a:gs>
              <a:gs pos="100000">
                <a:srgbClr val="CA955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ombo"/>
          <p:cNvSpPr/>
          <p:nvPr/>
        </p:nvSpPr>
        <p:spPr>
          <a:xfrm rot="16200000">
            <a:off x="7358098" y="2928924"/>
            <a:ext cx="1857356" cy="1285884"/>
          </a:xfrm>
          <a:prstGeom prst="diamond">
            <a:avLst/>
          </a:prstGeom>
          <a:gradFill flip="none" rotWithShape="1">
            <a:gsLst>
              <a:gs pos="48000">
                <a:schemeClr val="bg1">
                  <a:alpha val="0"/>
                </a:schemeClr>
              </a:gs>
              <a:gs pos="50000">
                <a:srgbClr val="CA955A">
                  <a:shade val="67500"/>
                  <a:satMod val="115000"/>
                </a:srgbClr>
              </a:gs>
              <a:gs pos="100000">
                <a:srgbClr val="CA955A">
                  <a:shade val="100000"/>
                  <a:satMod val="115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-571536" y="-500084"/>
            <a:ext cx="10144196" cy="6143668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2000"/>
                            </p:stCondLst>
                            <p:childTnLst>
                              <p:par>
                                <p:cTn id="120" presetID="8" presetClass="emph" presetSubtype="0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5015926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Franja diagonal"/>
          <p:cNvSpPr/>
          <p:nvPr/>
        </p:nvSpPr>
        <p:spPr>
          <a:xfrm>
            <a:off x="5642051" y="11112"/>
            <a:ext cx="3505119" cy="2417762"/>
          </a:xfrm>
          <a:prstGeom prst="diagStripe">
            <a:avLst>
              <a:gd name="adj" fmla="val 89716"/>
            </a:avLst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Franja diagonal"/>
          <p:cNvSpPr/>
          <p:nvPr/>
        </p:nvSpPr>
        <p:spPr>
          <a:xfrm>
            <a:off x="4641920" y="-1"/>
            <a:ext cx="3432128" cy="2364033"/>
          </a:xfrm>
          <a:prstGeom prst="diagStripe">
            <a:avLst>
              <a:gd name="adj" fmla="val 89716"/>
            </a:avLst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Franja diagonal"/>
          <p:cNvSpPr/>
          <p:nvPr/>
        </p:nvSpPr>
        <p:spPr>
          <a:xfrm>
            <a:off x="3498912" y="11112"/>
            <a:ext cx="3359104" cy="2417762"/>
          </a:xfrm>
          <a:prstGeom prst="diagStripe">
            <a:avLst>
              <a:gd name="adj" fmla="val 89716"/>
            </a:avLst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Franja diagonal"/>
          <p:cNvSpPr/>
          <p:nvPr/>
        </p:nvSpPr>
        <p:spPr>
          <a:xfrm>
            <a:off x="2355903" y="11112"/>
            <a:ext cx="3434691" cy="2346324"/>
          </a:xfrm>
          <a:prstGeom prst="diagStripe">
            <a:avLst>
              <a:gd name="adj" fmla="val 89716"/>
            </a:avLst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Franja diagonal"/>
          <p:cNvSpPr/>
          <p:nvPr/>
        </p:nvSpPr>
        <p:spPr>
          <a:xfrm>
            <a:off x="998582" y="22223"/>
            <a:ext cx="3580848" cy="2398465"/>
          </a:xfrm>
          <a:prstGeom prst="diagStripe">
            <a:avLst>
              <a:gd name="adj" fmla="val 89716"/>
            </a:avLst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Franja diagonal"/>
          <p:cNvSpPr/>
          <p:nvPr/>
        </p:nvSpPr>
        <p:spPr>
          <a:xfrm>
            <a:off x="-72956" y="22223"/>
            <a:ext cx="3288534" cy="2398465"/>
          </a:xfrm>
          <a:prstGeom prst="diagStripe">
            <a:avLst>
              <a:gd name="adj" fmla="val 89716"/>
            </a:avLst>
          </a:prstGeom>
          <a:gradFill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0"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Franja diagonal"/>
          <p:cNvSpPr/>
          <p:nvPr/>
        </p:nvSpPr>
        <p:spPr>
          <a:xfrm rot="5400000">
            <a:off x="5959635" y="2050982"/>
            <a:ext cx="2656851" cy="3577771"/>
          </a:xfrm>
          <a:prstGeom prst="diagStripe">
            <a:avLst>
              <a:gd name="adj" fmla="val 89716"/>
            </a:avLst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54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Franja diagonal"/>
          <p:cNvSpPr/>
          <p:nvPr/>
        </p:nvSpPr>
        <p:spPr>
          <a:xfrm rot="16200000">
            <a:off x="4868706" y="2141780"/>
            <a:ext cx="2833976" cy="3287548"/>
          </a:xfrm>
          <a:prstGeom prst="diagStripe">
            <a:avLst>
              <a:gd name="adj" fmla="val 89716"/>
            </a:avLst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Franja diagonal"/>
          <p:cNvSpPr/>
          <p:nvPr/>
        </p:nvSpPr>
        <p:spPr>
          <a:xfrm rot="16200000">
            <a:off x="3791115" y="2004925"/>
            <a:ext cx="2774934" cy="3502216"/>
          </a:xfrm>
          <a:prstGeom prst="diagStripe">
            <a:avLst>
              <a:gd name="adj" fmla="val 89716"/>
            </a:avLst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Franja diagonal"/>
          <p:cNvSpPr/>
          <p:nvPr/>
        </p:nvSpPr>
        <p:spPr>
          <a:xfrm rot="16200000">
            <a:off x="2647989" y="2076481"/>
            <a:ext cx="2774934" cy="3359104"/>
          </a:xfrm>
          <a:prstGeom prst="diagStripe">
            <a:avLst>
              <a:gd name="adj" fmla="val 89716"/>
            </a:avLst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Franja diagonal"/>
          <p:cNvSpPr/>
          <p:nvPr/>
        </p:nvSpPr>
        <p:spPr>
          <a:xfrm rot="16200000">
            <a:off x="1254889" y="2112259"/>
            <a:ext cx="2774934" cy="3287548"/>
          </a:xfrm>
          <a:prstGeom prst="diagStripe">
            <a:avLst>
              <a:gd name="adj" fmla="val 89716"/>
            </a:avLst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Franja diagonal"/>
          <p:cNvSpPr/>
          <p:nvPr/>
        </p:nvSpPr>
        <p:spPr>
          <a:xfrm rot="16200000">
            <a:off x="141316" y="2225732"/>
            <a:ext cx="2715892" cy="3144436"/>
          </a:xfrm>
          <a:prstGeom prst="diagStripe">
            <a:avLst>
              <a:gd name="adj" fmla="val 89716"/>
            </a:avLst>
          </a:prstGeom>
          <a:gradFill flip="none" rotWithShape="1">
            <a:gsLst>
              <a:gs pos="0">
                <a:srgbClr val="03D4A8"/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lin ang="16200000" scaled="1"/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Rectángulo"/>
          <p:cNvSpPr/>
          <p:nvPr/>
        </p:nvSpPr>
        <p:spPr>
          <a:xfrm>
            <a:off x="-571536" y="-500084"/>
            <a:ext cx="10144196" cy="6143668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6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2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5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87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3" presetClass="entr" presetSubtype="5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90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16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6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6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0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7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3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7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7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9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80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2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8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5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8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89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1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92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4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9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7" presetID="3" presetClass="exit" presetSubtype="5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98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5000">
              <a:srgbClr val="0033CC"/>
            </a:gs>
            <a:gs pos="50000">
              <a:schemeClr val="tx2">
                <a:lumMod val="40000"/>
                <a:lumOff val="60000"/>
                <a:shade val="67500"/>
                <a:satMod val="115000"/>
              </a:schemeClr>
            </a:gs>
            <a:gs pos="100000">
              <a:schemeClr val="tx2">
                <a:lumMod val="40000"/>
                <a:lumOff val="60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8927806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Lágrima"/>
          <p:cNvSpPr/>
          <p:nvPr/>
        </p:nvSpPr>
        <p:spPr>
          <a:xfrm rot="8075070">
            <a:off x="102757" y="542270"/>
            <a:ext cx="1230403" cy="1206770"/>
          </a:xfrm>
          <a:prstGeom prst="teardrop">
            <a:avLst>
              <a:gd name="adj" fmla="val 174745"/>
            </a:avLst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ágrima"/>
          <p:cNvSpPr/>
          <p:nvPr/>
        </p:nvSpPr>
        <p:spPr>
          <a:xfrm rot="8243325" flipH="1" flipV="1">
            <a:off x="66307" y="3236415"/>
            <a:ext cx="1181827" cy="1242440"/>
          </a:xfrm>
          <a:prstGeom prst="teardrop">
            <a:avLst>
              <a:gd name="adj" fmla="val 154814"/>
            </a:avLst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8075070">
            <a:off x="1443981" y="613708"/>
            <a:ext cx="1230403" cy="1206770"/>
          </a:xfrm>
          <a:prstGeom prst="teardrop">
            <a:avLst>
              <a:gd name="adj" fmla="val 174745"/>
            </a:avLst>
          </a:prstGeom>
          <a:blipFill>
            <a:blip r:embed="rId3"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8243325" flipH="1" flipV="1">
            <a:off x="1407531" y="3307853"/>
            <a:ext cx="1181827" cy="1242440"/>
          </a:xfrm>
          <a:prstGeom prst="teardrop">
            <a:avLst>
              <a:gd name="adj" fmla="val 154814"/>
            </a:avLst>
          </a:prstGeom>
          <a:blipFill>
            <a:blip r:embed="rId3">
              <a:lum bright="1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8075070">
            <a:off x="2746683" y="615498"/>
            <a:ext cx="1230403" cy="1206770"/>
          </a:xfrm>
          <a:prstGeom prst="teardrop">
            <a:avLst>
              <a:gd name="adj" fmla="val 174745"/>
            </a:avLst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8243325" flipH="1" flipV="1">
            <a:off x="2764853" y="3379291"/>
            <a:ext cx="1181827" cy="1242440"/>
          </a:xfrm>
          <a:prstGeom prst="teardrop">
            <a:avLst>
              <a:gd name="adj" fmla="val 154814"/>
            </a:avLst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8075070">
            <a:off x="4032567" y="615497"/>
            <a:ext cx="1230403" cy="1206770"/>
          </a:xfrm>
          <a:prstGeom prst="teardrop">
            <a:avLst>
              <a:gd name="adj" fmla="val 174745"/>
            </a:avLst>
          </a:prstGeom>
          <a:blipFill>
            <a:blip r:embed="rId3"/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8243325" flipH="1" flipV="1">
            <a:off x="4050738" y="3379291"/>
            <a:ext cx="1181827" cy="1242440"/>
          </a:xfrm>
          <a:prstGeom prst="teardrop">
            <a:avLst>
              <a:gd name="adj" fmla="val 154814"/>
            </a:avLst>
          </a:prstGeom>
          <a:blipFill>
            <a:blip r:embed="rId3">
              <a:lum bright="1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8075070">
            <a:off x="5318452" y="686934"/>
            <a:ext cx="1230403" cy="1206770"/>
          </a:xfrm>
          <a:prstGeom prst="teardrop">
            <a:avLst>
              <a:gd name="adj" fmla="val 174745"/>
            </a:avLst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8243325" flipH="1" flipV="1">
            <a:off x="5336622" y="3450728"/>
            <a:ext cx="1181827" cy="1242440"/>
          </a:xfrm>
          <a:prstGeom prst="teardrop">
            <a:avLst>
              <a:gd name="adj" fmla="val 154814"/>
            </a:avLst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8075070">
            <a:off x="6532897" y="686935"/>
            <a:ext cx="1230403" cy="1206770"/>
          </a:xfrm>
          <a:prstGeom prst="teardrop">
            <a:avLst>
              <a:gd name="adj" fmla="val 174745"/>
            </a:avLst>
          </a:prstGeom>
          <a:blipFill>
            <a:blip r:embed="rId3">
              <a:lum bright="1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8243325" flipH="1" flipV="1">
            <a:off x="6551068" y="3522168"/>
            <a:ext cx="1181827" cy="1242440"/>
          </a:xfrm>
          <a:prstGeom prst="teardrop">
            <a:avLst>
              <a:gd name="adj" fmla="val 154814"/>
            </a:avLst>
          </a:prstGeom>
          <a:blipFill>
            <a:blip r:embed="rId3">
              <a:lum bright="1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Lágrima"/>
          <p:cNvSpPr/>
          <p:nvPr/>
        </p:nvSpPr>
        <p:spPr>
          <a:xfrm rot="8075070">
            <a:off x="7818781" y="686935"/>
            <a:ext cx="1230403" cy="1206770"/>
          </a:xfrm>
          <a:prstGeom prst="teardrop">
            <a:avLst>
              <a:gd name="adj" fmla="val 174745"/>
            </a:avLst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Lágrima"/>
          <p:cNvSpPr/>
          <p:nvPr/>
        </p:nvSpPr>
        <p:spPr>
          <a:xfrm rot="8243325" flipH="1" flipV="1">
            <a:off x="7836951" y="3522167"/>
            <a:ext cx="1181827" cy="1242440"/>
          </a:xfrm>
          <a:prstGeom prst="teardrop">
            <a:avLst>
              <a:gd name="adj" fmla="val 154814"/>
            </a:avLst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-571536" y="-500084"/>
            <a:ext cx="10144196" cy="6143668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1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1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1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1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1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1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7" presetID="1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1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9" presetID="1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1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1" presetID="1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1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3" presetID="15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9" fill="hold">
                            <p:stCondLst>
                              <p:cond delay="2000"/>
                            </p:stCondLst>
                            <p:childTnLst>
                              <p:par>
                                <p:cTn id="120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8" presetClass="emph" presetSubtype="0" autoRev="1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autoRev="1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autoRev="1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autoRev="1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autoRev="1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autoRev="1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autoRev="1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autoRev="1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autoRev="1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autoRev="1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autoRev="1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autoRev="1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autoRev="1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autoRev="1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8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1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1" animBg="1"/>
      <p:bldP spid="4" grpId="2" animBg="1"/>
      <p:bldP spid="4" grpId="3" animBg="1"/>
      <p:bldP spid="4" grpId="4" animBg="1"/>
      <p:bldP spid="5" grpId="1" animBg="1"/>
      <p:bldP spid="5" grpId="2" animBg="1"/>
      <p:bldP spid="5" grpId="3" animBg="1"/>
      <p:bldP spid="5" grpId="4" animBg="1"/>
      <p:bldP spid="6" grpId="1" animBg="1"/>
      <p:bldP spid="6" grpId="2" animBg="1"/>
      <p:bldP spid="6" grpId="3" animBg="1"/>
      <p:bldP spid="6" grpId="4" animBg="1"/>
      <p:bldP spid="7" grpId="1" animBg="1"/>
      <p:bldP spid="7" grpId="2" animBg="1"/>
      <p:bldP spid="7" grpId="3" animBg="1"/>
      <p:bldP spid="7" grpId="4" animBg="1"/>
      <p:bldP spid="8" grpId="1" animBg="1"/>
      <p:bldP spid="8" grpId="2" animBg="1"/>
      <p:bldP spid="8" grpId="3" animBg="1"/>
      <p:bldP spid="8" grpId="4" animBg="1"/>
      <p:bldP spid="9" grpId="1" animBg="1"/>
      <p:bldP spid="9" grpId="2" animBg="1"/>
      <p:bldP spid="9" grpId="3" animBg="1"/>
      <p:bldP spid="9" grpId="4" animBg="1"/>
      <p:bldP spid="10" grpId="1" animBg="1"/>
      <p:bldP spid="10" grpId="2" animBg="1"/>
      <p:bldP spid="10" grpId="3" animBg="1"/>
      <p:bldP spid="10" grpId="4" animBg="1"/>
      <p:bldP spid="11" grpId="1" animBg="1"/>
      <p:bldP spid="11" grpId="2" animBg="1"/>
      <p:bldP spid="11" grpId="3" animBg="1"/>
      <p:bldP spid="11" grpId="4" animBg="1"/>
      <p:bldP spid="12" grpId="1" animBg="1"/>
      <p:bldP spid="12" grpId="2" animBg="1"/>
      <p:bldP spid="12" grpId="3" animBg="1"/>
      <p:bldP spid="12" grpId="4" animBg="1"/>
      <p:bldP spid="13" grpId="1" animBg="1"/>
      <p:bldP spid="13" grpId="2" animBg="1"/>
      <p:bldP spid="13" grpId="3" animBg="1"/>
      <p:bldP spid="13" grpId="4" animBg="1"/>
      <p:bldP spid="14" grpId="1" animBg="1"/>
      <p:bldP spid="14" grpId="2" animBg="1"/>
      <p:bldP spid="14" grpId="3" animBg="1"/>
      <p:bldP spid="14" grpId="4" animBg="1"/>
      <p:bldP spid="15" grpId="1" animBg="1"/>
      <p:bldP spid="15" grpId="2" animBg="1"/>
      <p:bldP spid="15" grpId="3" animBg="1"/>
      <p:bldP spid="15" grpId="4" animBg="1"/>
      <p:bldP spid="16" grpId="1" animBg="1"/>
      <p:bldP spid="16" grpId="2" animBg="1"/>
      <p:bldP spid="16" grpId="3" animBg="1"/>
      <p:bldP spid="16" grpId="4" animBg="1"/>
      <p:bldP spid="17" grpId="1" animBg="1"/>
      <p:bldP spid="17" grpId="2" animBg="1"/>
      <p:bldP spid="17" grpId="3" animBg="1"/>
      <p:bldP spid="17" grpId="4" animBg="1"/>
      <p:bldP spid="18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C00000">
                <a:shade val="67500"/>
                <a:satMod val="115000"/>
              </a:srgbClr>
            </a:gs>
            <a:gs pos="100000">
              <a:srgbClr val="C0000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8525972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Anillo"/>
          <p:cNvSpPr/>
          <p:nvPr/>
        </p:nvSpPr>
        <p:spPr>
          <a:xfrm>
            <a:off x="0" y="0"/>
            <a:ext cx="1500166" cy="1500174"/>
          </a:xfrm>
          <a:prstGeom prst="donut">
            <a:avLst>
              <a:gd name="adj" fmla="val 13406"/>
            </a:avLst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Anillo"/>
          <p:cNvSpPr/>
          <p:nvPr/>
        </p:nvSpPr>
        <p:spPr>
          <a:xfrm>
            <a:off x="642910" y="500042"/>
            <a:ext cx="1500166" cy="1500174"/>
          </a:xfrm>
          <a:prstGeom prst="donut">
            <a:avLst>
              <a:gd name="adj" fmla="val 13406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Anillo"/>
          <p:cNvSpPr/>
          <p:nvPr/>
        </p:nvSpPr>
        <p:spPr>
          <a:xfrm>
            <a:off x="1071538" y="1000108"/>
            <a:ext cx="1500166" cy="1500174"/>
          </a:xfrm>
          <a:prstGeom prst="donut">
            <a:avLst>
              <a:gd name="adj" fmla="val 13406"/>
            </a:avLst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Anillo"/>
          <p:cNvSpPr/>
          <p:nvPr/>
        </p:nvSpPr>
        <p:spPr>
          <a:xfrm>
            <a:off x="1714480" y="1500174"/>
            <a:ext cx="1500166" cy="1500174"/>
          </a:xfrm>
          <a:prstGeom prst="donut">
            <a:avLst>
              <a:gd name="adj" fmla="val 13406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Anillo"/>
          <p:cNvSpPr/>
          <p:nvPr/>
        </p:nvSpPr>
        <p:spPr>
          <a:xfrm>
            <a:off x="2214546" y="1857364"/>
            <a:ext cx="1500166" cy="1500174"/>
          </a:xfrm>
          <a:prstGeom prst="donut">
            <a:avLst>
              <a:gd name="adj" fmla="val 13406"/>
            </a:avLst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Anillo"/>
          <p:cNvSpPr/>
          <p:nvPr/>
        </p:nvSpPr>
        <p:spPr>
          <a:xfrm>
            <a:off x="2857520" y="2500330"/>
            <a:ext cx="1500166" cy="1500174"/>
          </a:xfrm>
          <a:prstGeom prst="donut">
            <a:avLst>
              <a:gd name="adj" fmla="val 13406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Anillo"/>
          <p:cNvSpPr/>
          <p:nvPr/>
        </p:nvSpPr>
        <p:spPr>
          <a:xfrm>
            <a:off x="3714744" y="3214686"/>
            <a:ext cx="1500166" cy="1428760"/>
          </a:xfrm>
          <a:prstGeom prst="donut">
            <a:avLst>
              <a:gd name="adj" fmla="val 13406"/>
            </a:avLst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Anillo"/>
          <p:cNvSpPr/>
          <p:nvPr/>
        </p:nvSpPr>
        <p:spPr>
          <a:xfrm>
            <a:off x="4214810" y="2571744"/>
            <a:ext cx="1500166" cy="1500174"/>
          </a:xfrm>
          <a:prstGeom prst="donut">
            <a:avLst>
              <a:gd name="adj" fmla="val 13406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Anillo"/>
          <p:cNvSpPr/>
          <p:nvPr/>
        </p:nvSpPr>
        <p:spPr>
          <a:xfrm>
            <a:off x="5143504" y="2071678"/>
            <a:ext cx="1500166" cy="1500174"/>
          </a:xfrm>
          <a:prstGeom prst="donut">
            <a:avLst>
              <a:gd name="adj" fmla="val 13406"/>
            </a:avLst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Anillo"/>
          <p:cNvSpPr/>
          <p:nvPr/>
        </p:nvSpPr>
        <p:spPr>
          <a:xfrm>
            <a:off x="5715008" y="1643050"/>
            <a:ext cx="1500166" cy="1500174"/>
          </a:xfrm>
          <a:prstGeom prst="donut">
            <a:avLst>
              <a:gd name="adj" fmla="val 13406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Anillo"/>
          <p:cNvSpPr/>
          <p:nvPr/>
        </p:nvSpPr>
        <p:spPr>
          <a:xfrm>
            <a:off x="6357950" y="1071546"/>
            <a:ext cx="1500166" cy="1500174"/>
          </a:xfrm>
          <a:prstGeom prst="donut">
            <a:avLst>
              <a:gd name="adj" fmla="val 13406"/>
            </a:avLst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Anillo"/>
          <p:cNvSpPr/>
          <p:nvPr/>
        </p:nvSpPr>
        <p:spPr>
          <a:xfrm>
            <a:off x="7072330" y="500042"/>
            <a:ext cx="1500166" cy="1500174"/>
          </a:xfrm>
          <a:prstGeom prst="donut">
            <a:avLst>
              <a:gd name="adj" fmla="val 13406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Anillo"/>
          <p:cNvSpPr/>
          <p:nvPr/>
        </p:nvSpPr>
        <p:spPr>
          <a:xfrm>
            <a:off x="7643834" y="0"/>
            <a:ext cx="1500166" cy="1500174"/>
          </a:xfrm>
          <a:prstGeom prst="donut">
            <a:avLst>
              <a:gd name="adj" fmla="val 13406"/>
            </a:avLst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Anillo"/>
          <p:cNvSpPr/>
          <p:nvPr/>
        </p:nvSpPr>
        <p:spPr>
          <a:xfrm>
            <a:off x="3643306" y="3857634"/>
            <a:ext cx="1500166" cy="1428760"/>
          </a:xfrm>
          <a:prstGeom prst="donut">
            <a:avLst>
              <a:gd name="adj" fmla="val 13406"/>
            </a:avLst>
          </a:prstGeom>
          <a:blipFill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Anillo"/>
          <p:cNvSpPr/>
          <p:nvPr/>
        </p:nvSpPr>
        <p:spPr>
          <a:xfrm>
            <a:off x="3643306" y="4286262"/>
            <a:ext cx="1500166" cy="1428760"/>
          </a:xfrm>
          <a:prstGeom prst="donut">
            <a:avLst>
              <a:gd name="adj" fmla="val 13406"/>
            </a:avLst>
          </a:prstGeom>
          <a:blipFill>
            <a:blip r:embed="rId3">
              <a:duotone>
                <a:schemeClr val="accent2">
                  <a:shade val="45000"/>
                  <a:satMod val="135000"/>
                </a:schemeClr>
                <a:prstClr val="white"/>
              </a:duotone>
              <a:lum contrast="40000"/>
            </a:blip>
            <a:stretch>
              <a:fillRect/>
            </a:stretch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Rectángulo"/>
          <p:cNvSpPr/>
          <p:nvPr/>
        </p:nvSpPr>
        <p:spPr>
          <a:xfrm>
            <a:off x="-571536" y="-500084"/>
            <a:ext cx="10144196" cy="7429552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1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000"/>
                            </p:stCondLst>
                            <p:childTnLst>
                              <p:par>
                                <p:cTn id="38" presetID="2" presetClass="exit" presetSubtype="4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8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6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2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4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9" grpId="0" animBg="1"/>
      <p:bldP spid="19" grpId="1" animBg="1"/>
      <p:bldP spid="20" grpId="0" animBg="1"/>
      <p:bldP spid="20" grpId="1" animBg="1"/>
      <p:bldP spid="18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000">
              <a:srgbClr val="002060"/>
            </a:gs>
            <a:gs pos="50000">
              <a:schemeClr val="tx2">
                <a:lumMod val="60000"/>
                <a:lumOff val="40000"/>
                <a:shade val="67500"/>
                <a:satMod val="115000"/>
              </a:schemeClr>
            </a:gs>
            <a:gs pos="100000">
              <a:schemeClr val="tx2">
                <a:lumMod val="60000"/>
                <a:lumOff val="40000"/>
                <a:shade val="100000"/>
                <a:satMod val="115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8784849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rehilete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7572396" y="1000114"/>
            <a:ext cx="1785918" cy="1666857"/>
          </a:xfrm>
          <a:prstGeom prst="rect">
            <a:avLst/>
          </a:prstGeom>
        </p:spPr>
      </p:pic>
      <p:pic>
        <p:nvPicPr>
          <p:cNvPr id="4" name="3 Imagen" descr="rehilete1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6072198" y="1000114"/>
            <a:ext cx="1785918" cy="1666857"/>
          </a:xfrm>
          <a:prstGeom prst="rect">
            <a:avLst/>
          </a:prstGeom>
        </p:spPr>
      </p:pic>
      <p:pic>
        <p:nvPicPr>
          <p:cNvPr id="5" name="4 Imagen" descr="rehilete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4500562" y="1000114"/>
            <a:ext cx="1785918" cy="1666857"/>
          </a:xfrm>
          <a:prstGeom prst="rect">
            <a:avLst/>
          </a:prstGeom>
        </p:spPr>
      </p:pic>
      <p:pic>
        <p:nvPicPr>
          <p:cNvPr id="6" name="5 Imagen" descr="rehilete1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2928926" y="1000114"/>
            <a:ext cx="1785918" cy="1666857"/>
          </a:xfrm>
          <a:prstGeom prst="rect">
            <a:avLst/>
          </a:prstGeom>
        </p:spPr>
      </p:pic>
      <p:pic>
        <p:nvPicPr>
          <p:cNvPr id="7" name="6 Imagen" descr="rehilete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1357290" y="1000114"/>
            <a:ext cx="1785918" cy="1666857"/>
          </a:xfrm>
          <a:prstGeom prst="rect">
            <a:avLst/>
          </a:prstGeom>
        </p:spPr>
      </p:pic>
      <p:pic>
        <p:nvPicPr>
          <p:cNvPr id="8" name="7 Imagen" descr="rehilete1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-214346" y="1000114"/>
            <a:ext cx="1785918" cy="1666857"/>
          </a:xfrm>
          <a:prstGeom prst="rect">
            <a:avLst/>
          </a:prstGeom>
        </p:spPr>
      </p:pic>
      <p:pic>
        <p:nvPicPr>
          <p:cNvPr id="9" name="8 Imagen" descr="rehilete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7572396" y="2786064"/>
            <a:ext cx="1785918" cy="1666857"/>
          </a:xfrm>
          <a:prstGeom prst="rect">
            <a:avLst/>
          </a:prstGeom>
        </p:spPr>
      </p:pic>
      <p:pic>
        <p:nvPicPr>
          <p:cNvPr id="10" name="9 Imagen" descr="rehilete1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6072198" y="2786064"/>
            <a:ext cx="1785918" cy="1666857"/>
          </a:xfrm>
          <a:prstGeom prst="rect">
            <a:avLst/>
          </a:prstGeom>
        </p:spPr>
      </p:pic>
      <p:pic>
        <p:nvPicPr>
          <p:cNvPr id="11" name="10 Imagen" descr="rehilete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4357686" y="2786064"/>
            <a:ext cx="1785918" cy="1666857"/>
          </a:xfrm>
          <a:prstGeom prst="rect">
            <a:avLst/>
          </a:prstGeom>
        </p:spPr>
      </p:pic>
      <p:pic>
        <p:nvPicPr>
          <p:cNvPr id="12" name="11 Imagen" descr="rehilete1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2786050" y="2786064"/>
            <a:ext cx="1785918" cy="1666857"/>
          </a:xfrm>
          <a:prstGeom prst="rect">
            <a:avLst/>
          </a:prstGeom>
        </p:spPr>
      </p:pic>
      <p:pic>
        <p:nvPicPr>
          <p:cNvPr id="13" name="12 Imagen" descr="rehilete1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1285852" y="2786064"/>
            <a:ext cx="1785918" cy="1666857"/>
          </a:xfrm>
          <a:prstGeom prst="rect">
            <a:avLst/>
          </a:prstGeom>
        </p:spPr>
      </p:pic>
      <p:pic>
        <p:nvPicPr>
          <p:cNvPr id="14" name="13 Imagen" descr="rehilete1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-142908" y="2786064"/>
            <a:ext cx="1785918" cy="1666857"/>
          </a:xfrm>
          <a:prstGeom prst="rect">
            <a:avLst/>
          </a:prstGeom>
        </p:spPr>
      </p:pic>
      <p:sp>
        <p:nvSpPr>
          <p:cNvPr id="15" name="14 Rectángulo"/>
          <p:cNvSpPr/>
          <p:nvPr/>
        </p:nvSpPr>
        <p:spPr>
          <a:xfrm>
            <a:off x="-571536" y="-500084"/>
            <a:ext cx="10144196" cy="6143668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50000">
              <a:srgbClr val="9CB86E"/>
            </a:gs>
            <a:gs pos="100000">
              <a:srgbClr val="156B13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1320629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Cheurón"/>
          <p:cNvSpPr/>
          <p:nvPr/>
        </p:nvSpPr>
        <p:spPr>
          <a:xfrm>
            <a:off x="0" y="0"/>
            <a:ext cx="4445054" cy="5143500"/>
          </a:xfrm>
          <a:prstGeom prst="chevron">
            <a:avLst>
              <a:gd name="adj" fmla="val 93810"/>
            </a:avLst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Cheurón"/>
          <p:cNvSpPr/>
          <p:nvPr/>
        </p:nvSpPr>
        <p:spPr>
          <a:xfrm flipH="1">
            <a:off x="4419598" y="0"/>
            <a:ext cx="4724402" cy="5143500"/>
          </a:xfrm>
          <a:prstGeom prst="chevron">
            <a:avLst>
              <a:gd name="adj" fmla="val 92867"/>
            </a:avLst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>
            <a:off x="0" y="0"/>
            <a:ext cx="3889387" cy="5143500"/>
          </a:xfrm>
          <a:prstGeom prst="chevron">
            <a:avLst>
              <a:gd name="adj" fmla="val 93810"/>
            </a:avLst>
          </a:prstGeom>
          <a:blipFill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>
            <a:off x="0" y="0"/>
            <a:ext cx="3333751" cy="5143500"/>
          </a:xfrm>
          <a:prstGeom prst="chevron">
            <a:avLst>
              <a:gd name="adj" fmla="val 93810"/>
            </a:avLst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>
            <a:off x="0" y="0"/>
            <a:ext cx="2847570" cy="5143500"/>
          </a:xfrm>
          <a:prstGeom prst="chevron">
            <a:avLst>
              <a:gd name="adj" fmla="val 93810"/>
            </a:avLst>
          </a:prstGeom>
          <a:blipFill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>
            <a:off x="0" y="0"/>
            <a:ext cx="2500298" cy="5143500"/>
          </a:xfrm>
          <a:prstGeom prst="chevron">
            <a:avLst>
              <a:gd name="adj" fmla="val 93810"/>
            </a:avLst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>
            <a:off x="0" y="0"/>
            <a:ext cx="2014148" cy="5143500"/>
          </a:xfrm>
          <a:prstGeom prst="chevron">
            <a:avLst>
              <a:gd name="adj" fmla="val 93810"/>
            </a:avLst>
          </a:prstGeom>
          <a:blipFill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Cheurón"/>
          <p:cNvSpPr/>
          <p:nvPr/>
        </p:nvSpPr>
        <p:spPr>
          <a:xfrm>
            <a:off x="0" y="0"/>
            <a:ext cx="1666845" cy="5143500"/>
          </a:xfrm>
          <a:prstGeom prst="chevron">
            <a:avLst>
              <a:gd name="adj" fmla="val 92222"/>
            </a:avLst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Cheurón"/>
          <p:cNvSpPr/>
          <p:nvPr/>
        </p:nvSpPr>
        <p:spPr>
          <a:xfrm>
            <a:off x="0" y="0"/>
            <a:ext cx="1180663" cy="5143500"/>
          </a:xfrm>
          <a:prstGeom prst="chevron">
            <a:avLst>
              <a:gd name="adj" fmla="val 87450"/>
            </a:avLst>
          </a:prstGeom>
          <a:blipFill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Cheurón"/>
          <p:cNvSpPr/>
          <p:nvPr/>
        </p:nvSpPr>
        <p:spPr>
          <a:xfrm flipH="1">
            <a:off x="4936333" y="0"/>
            <a:ext cx="4207667" cy="5143500"/>
          </a:xfrm>
          <a:prstGeom prst="chevron">
            <a:avLst>
              <a:gd name="adj" fmla="val 92867"/>
            </a:avLst>
          </a:prstGeom>
          <a:blipFill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Cheurón"/>
          <p:cNvSpPr/>
          <p:nvPr/>
        </p:nvSpPr>
        <p:spPr>
          <a:xfrm flipH="1">
            <a:off x="5526887" y="0"/>
            <a:ext cx="3617113" cy="5143500"/>
          </a:xfrm>
          <a:prstGeom prst="chevron">
            <a:avLst>
              <a:gd name="adj" fmla="val 92867"/>
            </a:avLst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Cheurón"/>
          <p:cNvSpPr/>
          <p:nvPr/>
        </p:nvSpPr>
        <p:spPr>
          <a:xfrm flipH="1">
            <a:off x="5969803" y="0"/>
            <a:ext cx="3174197" cy="5143500"/>
          </a:xfrm>
          <a:prstGeom prst="chevron">
            <a:avLst>
              <a:gd name="adj" fmla="val 92867"/>
            </a:avLst>
          </a:prstGeom>
          <a:blipFill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Cheurón"/>
          <p:cNvSpPr/>
          <p:nvPr/>
        </p:nvSpPr>
        <p:spPr>
          <a:xfrm flipH="1">
            <a:off x="6486538" y="0"/>
            <a:ext cx="2657462" cy="5143500"/>
          </a:xfrm>
          <a:prstGeom prst="chevron">
            <a:avLst>
              <a:gd name="adj" fmla="val 92867"/>
            </a:avLst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Cheurón"/>
          <p:cNvSpPr/>
          <p:nvPr/>
        </p:nvSpPr>
        <p:spPr>
          <a:xfrm flipH="1">
            <a:off x="6929454" y="0"/>
            <a:ext cx="2214546" cy="5143500"/>
          </a:xfrm>
          <a:prstGeom prst="chevron">
            <a:avLst>
              <a:gd name="adj" fmla="val 92867"/>
            </a:avLst>
          </a:prstGeom>
          <a:blipFill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Cheurón"/>
          <p:cNvSpPr/>
          <p:nvPr/>
        </p:nvSpPr>
        <p:spPr>
          <a:xfrm flipH="1">
            <a:off x="7372370" y="0"/>
            <a:ext cx="1771630" cy="5143500"/>
          </a:xfrm>
          <a:prstGeom prst="chevron">
            <a:avLst>
              <a:gd name="adj" fmla="val 92867"/>
            </a:avLst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Cheurón"/>
          <p:cNvSpPr/>
          <p:nvPr/>
        </p:nvSpPr>
        <p:spPr>
          <a:xfrm flipH="1">
            <a:off x="7815286" y="0"/>
            <a:ext cx="1328714" cy="5143500"/>
          </a:xfrm>
          <a:prstGeom prst="chevron">
            <a:avLst>
              <a:gd name="adj" fmla="val 88867"/>
            </a:avLst>
          </a:prstGeom>
          <a:blipFill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20" name="19 Rectángulo"/>
          <p:cNvSpPr/>
          <p:nvPr/>
        </p:nvSpPr>
        <p:spPr>
          <a:xfrm>
            <a:off x="-571536" y="-500084"/>
            <a:ext cx="10144196" cy="6143668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3000"/>
                            </p:stCondLst>
                            <p:childTnLst>
                              <p:par>
                                <p:cTn id="88" presetID="16" presetClass="exit" presetSubtype="4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8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9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9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9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0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0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0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9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1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16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1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1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2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5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8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3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3" presetID="16" presetClass="exit" presetSubtype="4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34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2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4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6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3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8" presetID="17" presetClass="exit" presetSubtype="8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0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1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2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4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5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6" presetID="17" presetClass="exit" presetSubtype="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0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6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38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1634282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Marco"/>
          <p:cNvSpPr/>
          <p:nvPr/>
        </p:nvSpPr>
        <p:spPr>
          <a:xfrm>
            <a:off x="0" y="1428742"/>
            <a:ext cx="1142976" cy="1000108"/>
          </a:xfrm>
          <a:prstGeom prst="frame">
            <a:avLst>
              <a:gd name="adj1" fmla="val 24808"/>
            </a:avLst>
          </a:prstGeom>
          <a:gradFill flip="none" rotWithShape="1">
            <a:gsLst>
              <a:gs pos="0">
                <a:srgbClr val="CA955A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4" name="3 Marco"/>
          <p:cNvSpPr/>
          <p:nvPr/>
        </p:nvSpPr>
        <p:spPr>
          <a:xfrm>
            <a:off x="0" y="2500312"/>
            <a:ext cx="1142976" cy="1071570"/>
          </a:xfrm>
          <a:prstGeom prst="frame">
            <a:avLst>
              <a:gd name="adj1" fmla="val 24808"/>
            </a:avLst>
          </a:prstGeom>
          <a:gradFill flip="none" rotWithShape="1">
            <a:gsLst>
              <a:gs pos="0">
                <a:srgbClr val="CA955A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5" name="4 Marco"/>
          <p:cNvSpPr/>
          <p:nvPr/>
        </p:nvSpPr>
        <p:spPr>
          <a:xfrm>
            <a:off x="1142976" y="1428742"/>
            <a:ext cx="1142976" cy="1000132"/>
          </a:xfrm>
          <a:prstGeom prst="frame">
            <a:avLst>
              <a:gd name="adj1" fmla="val 24808"/>
            </a:avLst>
          </a:prstGeom>
          <a:gradFill flip="none" rotWithShape="1">
            <a:gsLst>
              <a:gs pos="0">
                <a:srgbClr val="CA955A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Marco"/>
          <p:cNvSpPr/>
          <p:nvPr/>
        </p:nvSpPr>
        <p:spPr>
          <a:xfrm>
            <a:off x="1142976" y="2500312"/>
            <a:ext cx="1142976" cy="1071546"/>
          </a:xfrm>
          <a:prstGeom prst="frame">
            <a:avLst>
              <a:gd name="adj1" fmla="val 24808"/>
            </a:avLst>
          </a:prstGeom>
          <a:gradFill flip="none" rotWithShape="1">
            <a:gsLst>
              <a:gs pos="0">
                <a:srgbClr val="CA955A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Marco"/>
          <p:cNvSpPr/>
          <p:nvPr/>
        </p:nvSpPr>
        <p:spPr>
          <a:xfrm>
            <a:off x="2285984" y="2500312"/>
            <a:ext cx="1142976" cy="1071570"/>
          </a:xfrm>
          <a:prstGeom prst="frame">
            <a:avLst>
              <a:gd name="adj1" fmla="val 24808"/>
            </a:avLst>
          </a:prstGeom>
          <a:gradFill flip="none" rotWithShape="1">
            <a:gsLst>
              <a:gs pos="0">
                <a:srgbClr val="CA955A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Marco"/>
          <p:cNvSpPr/>
          <p:nvPr/>
        </p:nvSpPr>
        <p:spPr>
          <a:xfrm>
            <a:off x="3357554" y="2500312"/>
            <a:ext cx="1214446" cy="1071570"/>
          </a:xfrm>
          <a:prstGeom prst="frame">
            <a:avLst>
              <a:gd name="adj1" fmla="val 24808"/>
            </a:avLst>
          </a:prstGeom>
          <a:gradFill flip="none" rotWithShape="1">
            <a:gsLst>
              <a:gs pos="0">
                <a:srgbClr val="CA955A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Marco"/>
          <p:cNvSpPr/>
          <p:nvPr/>
        </p:nvSpPr>
        <p:spPr>
          <a:xfrm>
            <a:off x="2285984" y="1428742"/>
            <a:ext cx="1142976" cy="1000108"/>
          </a:xfrm>
          <a:prstGeom prst="frame">
            <a:avLst>
              <a:gd name="adj1" fmla="val 24808"/>
            </a:avLst>
          </a:prstGeom>
          <a:gradFill flip="none" rotWithShape="1">
            <a:gsLst>
              <a:gs pos="0">
                <a:srgbClr val="CA955A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Marco"/>
          <p:cNvSpPr/>
          <p:nvPr/>
        </p:nvSpPr>
        <p:spPr>
          <a:xfrm>
            <a:off x="3428992" y="1428742"/>
            <a:ext cx="1142976" cy="1000108"/>
          </a:xfrm>
          <a:prstGeom prst="frame">
            <a:avLst>
              <a:gd name="adj1" fmla="val 24808"/>
            </a:avLst>
          </a:prstGeom>
          <a:gradFill flip="none" rotWithShape="1">
            <a:gsLst>
              <a:gs pos="0">
                <a:srgbClr val="CA955A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Marco"/>
          <p:cNvSpPr/>
          <p:nvPr/>
        </p:nvSpPr>
        <p:spPr>
          <a:xfrm>
            <a:off x="4572000" y="1428742"/>
            <a:ext cx="1142976" cy="1000108"/>
          </a:xfrm>
          <a:prstGeom prst="frame">
            <a:avLst>
              <a:gd name="adj1" fmla="val 24808"/>
            </a:avLst>
          </a:prstGeom>
          <a:gradFill flip="none" rotWithShape="1">
            <a:gsLst>
              <a:gs pos="0">
                <a:srgbClr val="CA955A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2" name="11 Marco"/>
          <p:cNvSpPr/>
          <p:nvPr/>
        </p:nvSpPr>
        <p:spPr>
          <a:xfrm>
            <a:off x="4572000" y="2500312"/>
            <a:ext cx="1142976" cy="1071570"/>
          </a:xfrm>
          <a:prstGeom prst="frame">
            <a:avLst>
              <a:gd name="adj1" fmla="val 24808"/>
            </a:avLst>
          </a:prstGeom>
          <a:gradFill flip="none" rotWithShape="1">
            <a:gsLst>
              <a:gs pos="0">
                <a:srgbClr val="CA955A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3" name="12 Marco"/>
          <p:cNvSpPr/>
          <p:nvPr/>
        </p:nvSpPr>
        <p:spPr>
          <a:xfrm>
            <a:off x="5714976" y="1428742"/>
            <a:ext cx="1142976" cy="1000132"/>
          </a:xfrm>
          <a:prstGeom prst="frame">
            <a:avLst>
              <a:gd name="adj1" fmla="val 24808"/>
            </a:avLst>
          </a:prstGeom>
          <a:gradFill flip="none" rotWithShape="1">
            <a:gsLst>
              <a:gs pos="0">
                <a:srgbClr val="CA955A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4" name="13 Marco"/>
          <p:cNvSpPr/>
          <p:nvPr/>
        </p:nvSpPr>
        <p:spPr>
          <a:xfrm>
            <a:off x="5714976" y="2500312"/>
            <a:ext cx="1142976" cy="1071546"/>
          </a:xfrm>
          <a:prstGeom prst="frame">
            <a:avLst>
              <a:gd name="adj1" fmla="val 24808"/>
            </a:avLst>
          </a:prstGeom>
          <a:gradFill flip="none" rotWithShape="1">
            <a:gsLst>
              <a:gs pos="0">
                <a:srgbClr val="CA955A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5" name="14 Marco"/>
          <p:cNvSpPr/>
          <p:nvPr/>
        </p:nvSpPr>
        <p:spPr>
          <a:xfrm>
            <a:off x="6857984" y="2500312"/>
            <a:ext cx="1142976" cy="1071570"/>
          </a:xfrm>
          <a:prstGeom prst="frame">
            <a:avLst>
              <a:gd name="adj1" fmla="val 24808"/>
            </a:avLst>
          </a:prstGeom>
          <a:gradFill flip="none" rotWithShape="1">
            <a:gsLst>
              <a:gs pos="0">
                <a:srgbClr val="CA955A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6" name="15 Marco"/>
          <p:cNvSpPr/>
          <p:nvPr/>
        </p:nvSpPr>
        <p:spPr>
          <a:xfrm>
            <a:off x="7929554" y="2500312"/>
            <a:ext cx="1214446" cy="1071570"/>
          </a:xfrm>
          <a:prstGeom prst="frame">
            <a:avLst>
              <a:gd name="adj1" fmla="val 24808"/>
            </a:avLst>
          </a:prstGeom>
          <a:gradFill flip="none" rotWithShape="1">
            <a:gsLst>
              <a:gs pos="0">
                <a:srgbClr val="CA955A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7" name="16 Marco"/>
          <p:cNvSpPr/>
          <p:nvPr/>
        </p:nvSpPr>
        <p:spPr>
          <a:xfrm>
            <a:off x="6857984" y="1428742"/>
            <a:ext cx="1142976" cy="1000108"/>
          </a:xfrm>
          <a:prstGeom prst="frame">
            <a:avLst>
              <a:gd name="adj1" fmla="val 24808"/>
            </a:avLst>
          </a:prstGeom>
          <a:gradFill flip="none" rotWithShape="1">
            <a:gsLst>
              <a:gs pos="0">
                <a:srgbClr val="CA955A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8" name="17 Marco"/>
          <p:cNvSpPr/>
          <p:nvPr/>
        </p:nvSpPr>
        <p:spPr>
          <a:xfrm>
            <a:off x="8000992" y="1428742"/>
            <a:ext cx="1142976" cy="1000108"/>
          </a:xfrm>
          <a:prstGeom prst="frame">
            <a:avLst>
              <a:gd name="adj1" fmla="val 24808"/>
            </a:avLst>
          </a:prstGeom>
          <a:gradFill flip="none" rotWithShape="1">
            <a:gsLst>
              <a:gs pos="0">
                <a:srgbClr val="CA955A"/>
              </a:gs>
              <a:gs pos="50000">
                <a:schemeClr val="accent6">
                  <a:lumMod val="50000"/>
                  <a:shade val="67500"/>
                  <a:satMod val="115000"/>
                </a:schemeClr>
              </a:gs>
              <a:gs pos="100000">
                <a:schemeClr val="accent6">
                  <a:lumMod val="50000"/>
                  <a:shade val="100000"/>
                  <a:satMod val="115000"/>
                </a:schemeClr>
              </a:gs>
            </a:gsLst>
            <a:lin ang="16200000" scaled="1"/>
            <a:tileRect/>
          </a:gradFill>
          <a:ln>
            <a:noFill/>
          </a:ln>
          <a:effectLst>
            <a:reflection blurRad="6350" stA="50000" endA="300" endPos="555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9" name="18 Rectángulo"/>
          <p:cNvSpPr/>
          <p:nvPr/>
        </p:nvSpPr>
        <p:spPr>
          <a:xfrm>
            <a:off x="-571536" y="-500084"/>
            <a:ext cx="10144196" cy="6143668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9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6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7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0" presetID="2" presetClass="exit" presetSubtype="8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4000">
              <a:srgbClr val="002060"/>
            </a:gs>
            <a:gs pos="50000">
              <a:srgbClr val="00B0F0">
                <a:shade val="67500"/>
                <a:satMod val="115000"/>
              </a:srgbClr>
            </a:gs>
            <a:gs pos="100000">
              <a:srgbClr val="00B0F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2906256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Cheurón"/>
          <p:cNvSpPr/>
          <p:nvPr/>
        </p:nvSpPr>
        <p:spPr>
          <a:xfrm rot="5400000" flipH="1">
            <a:off x="1976558" y="-2000252"/>
            <a:ext cx="5143501" cy="9144001"/>
          </a:xfrm>
          <a:prstGeom prst="chevron">
            <a:avLst>
              <a:gd name="adj" fmla="val 97073"/>
            </a:avLst>
          </a:prstGeom>
          <a:solidFill>
            <a:schemeClr val="bg1"/>
          </a:solidFill>
          <a:ln w="3175">
            <a:solidFill>
              <a:srgbClr val="004FEE"/>
            </a:solidFill>
            <a:prstDash val="sysDash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6" name="5 Cheurón"/>
          <p:cNvSpPr/>
          <p:nvPr/>
        </p:nvSpPr>
        <p:spPr>
          <a:xfrm rot="5400000" flipH="1">
            <a:off x="2466420" y="-1510391"/>
            <a:ext cx="4163779" cy="9144001"/>
          </a:xfrm>
          <a:prstGeom prst="chevron">
            <a:avLst>
              <a:gd name="adj" fmla="val 96938"/>
            </a:avLst>
          </a:prstGeom>
          <a:solidFill>
            <a:srgbClr val="6699FF"/>
          </a:solidFill>
          <a:ln>
            <a:solidFill>
              <a:schemeClr val="bg1"/>
            </a:solidFill>
            <a:prstDash val="sysDash"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7" name="6 Cheurón"/>
          <p:cNvSpPr/>
          <p:nvPr/>
        </p:nvSpPr>
        <p:spPr>
          <a:xfrm rot="5400000" flipH="1">
            <a:off x="2956281" y="-1020530"/>
            <a:ext cx="3184058" cy="9144001"/>
          </a:xfrm>
          <a:prstGeom prst="chevron">
            <a:avLst>
              <a:gd name="adj" fmla="val 97040"/>
            </a:avLst>
          </a:prstGeom>
          <a:solidFill>
            <a:srgbClr val="256EFF"/>
          </a:solidFill>
          <a:ln>
            <a:solidFill>
              <a:schemeClr val="bg1"/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8" name="7 Cheurón"/>
          <p:cNvSpPr/>
          <p:nvPr/>
        </p:nvSpPr>
        <p:spPr>
          <a:xfrm rot="5400000" flipH="1">
            <a:off x="3306181" y="-670630"/>
            <a:ext cx="2484257" cy="9144001"/>
          </a:xfrm>
          <a:prstGeom prst="chevron">
            <a:avLst>
              <a:gd name="adj" fmla="val 96114"/>
            </a:avLst>
          </a:prstGeom>
          <a:solidFill>
            <a:schemeClr val="bg1"/>
          </a:solidFill>
          <a:ln>
            <a:solidFill>
              <a:srgbClr val="004FEE"/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9" name="8 Cheurón"/>
          <p:cNvSpPr/>
          <p:nvPr/>
        </p:nvSpPr>
        <p:spPr>
          <a:xfrm rot="5400000" flipH="1">
            <a:off x="3655344" y="-321467"/>
            <a:ext cx="1785932" cy="9144001"/>
          </a:xfrm>
          <a:prstGeom prst="chevron">
            <a:avLst>
              <a:gd name="adj" fmla="val 95755"/>
            </a:avLst>
          </a:prstGeom>
          <a:solidFill>
            <a:srgbClr val="0041C4"/>
          </a:solidFill>
          <a:ln>
            <a:solidFill>
              <a:schemeClr val="bg1"/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0" name="9 Cheurón"/>
          <p:cNvSpPr/>
          <p:nvPr/>
        </p:nvSpPr>
        <p:spPr>
          <a:xfrm rot="5400000" flipH="1">
            <a:off x="3872212" y="-128290"/>
            <a:ext cx="1399578" cy="9144001"/>
          </a:xfrm>
          <a:prstGeom prst="chevron">
            <a:avLst>
              <a:gd name="adj" fmla="val 94384"/>
            </a:avLst>
          </a:prstGeom>
          <a:solidFill>
            <a:schemeClr val="bg1"/>
          </a:solidFill>
          <a:ln>
            <a:solidFill>
              <a:srgbClr val="256EFF"/>
            </a:solidFill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>
              <a:solidFill>
                <a:schemeClr val="tx1"/>
              </a:solidFill>
            </a:endParaRPr>
          </a:p>
        </p:txBody>
      </p:sp>
      <p:sp>
        <p:nvSpPr>
          <p:cNvPr id="11" name="10 Rectángulo"/>
          <p:cNvSpPr/>
          <p:nvPr/>
        </p:nvSpPr>
        <p:spPr>
          <a:xfrm>
            <a:off x="-571536" y="-500084"/>
            <a:ext cx="10144196" cy="6143668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000"/>
                            </p:stCondLst>
                            <p:childTnLst>
                              <p:par>
                                <p:cTn id="50" presetID="1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5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54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6" presetID="1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5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60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6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66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4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8000">
              <a:srgbClr val="57257D"/>
            </a:gs>
            <a:gs pos="50000">
              <a:srgbClr val="666699">
                <a:shade val="67500"/>
                <a:satMod val="115000"/>
              </a:srgbClr>
            </a:gs>
            <a:gs pos="100000">
              <a:srgbClr val="666699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3877106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1500180"/>
            <a:ext cx="571472" cy="928694"/>
          </a:xfrm>
          <a:prstGeom prst="rect">
            <a:avLst/>
          </a:prstGeom>
          <a:blipFill>
            <a:blip r:embed="rId3" cstate="print">
              <a:duotone>
                <a:schemeClr val="accent4">
                  <a:shade val="45000"/>
                  <a:satMod val="135000"/>
                </a:schemeClr>
                <a:prstClr val="white"/>
              </a:duotone>
              <a:lum bright="1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571472" y="1500180"/>
            <a:ext cx="571472" cy="928694"/>
          </a:xfrm>
          <a:prstGeom prst="rect">
            <a:avLst/>
          </a:prstGeom>
          <a:blipFill>
            <a:blip r:embed="rId3" cstate="print">
              <a:duotone>
                <a:schemeClr val="bg2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1142976" y="1500180"/>
            <a:ext cx="571472" cy="928694"/>
          </a:xfrm>
          <a:prstGeom prst="rect">
            <a:avLst/>
          </a:prstGeom>
          <a:blipFill>
            <a:blip r:embed="rId3" cstate="print">
              <a:duotone>
                <a:schemeClr val="accent4">
                  <a:shade val="45000"/>
                  <a:satMod val="135000"/>
                </a:schemeClr>
                <a:prstClr val="white"/>
              </a:duotone>
              <a:lum bright="1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1714512" y="1500180"/>
            <a:ext cx="571472" cy="928694"/>
          </a:xfrm>
          <a:prstGeom prst="rect">
            <a:avLst/>
          </a:prstGeom>
          <a:blipFill>
            <a:blip r:embed="rId3" cstate="print">
              <a:duotone>
                <a:schemeClr val="bg2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Rectángulo"/>
          <p:cNvSpPr/>
          <p:nvPr/>
        </p:nvSpPr>
        <p:spPr>
          <a:xfrm>
            <a:off x="2285984" y="1500180"/>
            <a:ext cx="571472" cy="928694"/>
          </a:xfrm>
          <a:prstGeom prst="rect">
            <a:avLst/>
          </a:prstGeom>
          <a:blipFill>
            <a:blip r:embed="rId3" cstate="print">
              <a:duotone>
                <a:schemeClr val="accent4">
                  <a:shade val="45000"/>
                  <a:satMod val="135000"/>
                </a:schemeClr>
                <a:prstClr val="white"/>
              </a:duotone>
              <a:lum bright="1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Rectángulo"/>
          <p:cNvSpPr/>
          <p:nvPr/>
        </p:nvSpPr>
        <p:spPr>
          <a:xfrm>
            <a:off x="2857488" y="1500180"/>
            <a:ext cx="571472" cy="928694"/>
          </a:xfrm>
          <a:prstGeom prst="rect">
            <a:avLst/>
          </a:prstGeom>
          <a:blipFill>
            <a:blip r:embed="rId3" cstate="print">
              <a:duotone>
                <a:schemeClr val="bg2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Rectángulo"/>
          <p:cNvSpPr/>
          <p:nvPr/>
        </p:nvSpPr>
        <p:spPr>
          <a:xfrm>
            <a:off x="3357586" y="1500180"/>
            <a:ext cx="571472" cy="928694"/>
          </a:xfrm>
          <a:prstGeom prst="rect">
            <a:avLst/>
          </a:prstGeom>
          <a:blipFill>
            <a:blip r:embed="rId3" cstate="print">
              <a:duotone>
                <a:schemeClr val="accent4">
                  <a:shade val="45000"/>
                  <a:satMod val="135000"/>
                </a:schemeClr>
                <a:prstClr val="white"/>
              </a:duotone>
              <a:lum bright="1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Rectángulo"/>
          <p:cNvSpPr/>
          <p:nvPr/>
        </p:nvSpPr>
        <p:spPr>
          <a:xfrm>
            <a:off x="3929058" y="1500180"/>
            <a:ext cx="571472" cy="928694"/>
          </a:xfrm>
          <a:prstGeom prst="rect">
            <a:avLst/>
          </a:prstGeom>
          <a:blipFill>
            <a:blip r:embed="rId3" cstate="print">
              <a:duotone>
                <a:schemeClr val="bg2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Rectángulo"/>
          <p:cNvSpPr/>
          <p:nvPr/>
        </p:nvSpPr>
        <p:spPr>
          <a:xfrm>
            <a:off x="4500562" y="1500180"/>
            <a:ext cx="571472" cy="928694"/>
          </a:xfrm>
          <a:prstGeom prst="rect">
            <a:avLst/>
          </a:prstGeom>
          <a:blipFill>
            <a:blip r:embed="rId3" cstate="print">
              <a:duotone>
                <a:schemeClr val="accent4">
                  <a:shade val="45000"/>
                  <a:satMod val="135000"/>
                </a:schemeClr>
                <a:prstClr val="white"/>
              </a:duotone>
              <a:lum bright="1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5072098" y="1500180"/>
            <a:ext cx="571472" cy="928694"/>
          </a:xfrm>
          <a:prstGeom prst="rect">
            <a:avLst/>
          </a:prstGeom>
          <a:blipFill>
            <a:blip r:embed="rId3" cstate="print">
              <a:duotone>
                <a:schemeClr val="bg2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Rectángulo"/>
          <p:cNvSpPr/>
          <p:nvPr/>
        </p:nvSpPr>
        <p:spPr>
          <a:xfrm>
            <a:off x="5643570" y="1500180"/>
            <a:ext cx="571472" cy="928694"/>
          </a:xfrm>
          <a:prstGeom prst="rect">
            <a:avLst/>
          </a:prstGeom>
          <a:blipFill>
            <a:blip r:embed="rId3" cstate="print">
              <a:duotone>
                <a:schemeClr val="accent4">
                  <a:shade val="45000"/>
                  <a:satMod val="135000"/>
                </a:schemeClr>
                <a:prstClr val="white"/>
              </a:duotone>
              <a:lum bright="1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Rectángulo"/>
          <p:cNvSpPr/>
          <p:nvPr/>
        </p:nvSpPr>
        <p:spPr>
          <a:xfrm>
            <a:off x="6215074" y="1500180"/>
            <a:ext cx="571472" cy="928694"/>
          </a:xfrm>
          <a:prstGeom prst="rect">
            <a:avLst/>
          </a:prstGeom>
          <a:blipFill>
            <a:blip r:embed="rId3" cstate="print">
              <a:duotone>
                <a:schemeClr val="bg2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6" name="15 Rectángulo"/>
          <p:cNvSpPr/>
          <p:nvPr/>
        </p:nvSpPr>
        <p:spPr>
          <a:xfrm>
            <a:off x="6786578" y="1500180"/>
            <a:ext cx="571472" cy="928694"/>
          </a:xfrm>
          <a:prstGeom prst="rect">
            <a:avLst/>
          </a:prstGeom>
          <a:blipFill>
            <a:blip r:embed="rId3" cstate="print">
              <a:duotone>
                <a:schemeClr val="accent4">
                  <a:shade val="45000"/>
                  <a:satMod val="135000"/>
                </a:schemeClr>
                <a:prstClr val="white"/>
              </a:duotone>
              <a:lum bright="1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7" name="16 Rectángulo"/>
          <p:cNvSpPr/>
          <p:nvPr/>
        </p:nvSpPr>
        <p:spPr>
          <a:xfrm>
            <a:off x="7358050" y="1500180"/>
            <a:ext cx="571472" cy="928694"/>
          </a:xfrm>
          <a:prstGeom prst="rect">
            <a:avLst/>
          </a:prstGeom>
          <a:blipFill>
            <a:blip r:embed="rId3" cstate="print">
              <a:duotone>
                <a:schemeClr val="bg2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7929554" y="1500180"/>
            <a:ext cx="571472" cy="928694"/>
          </a:xfrm>
          <a:prstGeom prst="rect">
            <a:avLst/>
          </a:prstGeom>
          <a:blipFill>
            <a:blip r:embed="rId3" cstate="print">
              <a:duotone>
                <a:schemeClr val="accent4">
                  <a:shade val="45000"/>
                  <a:satMod val="135000"/>
                </a:schemeClr>
                <a:prstClr val="white"/>
              </a:duotone>
              <a:lum bright="1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9" name="18 Rectángulo"/>
          <p:cNvSpPr/>
          <p:nvPr/>
        </p:nvSpPr>
        <p:spPr>
          <a:xfrm>
            <a:off x="8501090" y="1500180"/>
            <a:ext cx="642910" cy="928694"/>
          </a:xfrm>
          <a:prstGeom prst="rect">
            <a:avLst/>
          </a:prstGeom>
          <a:blipFill>
            <a:blip r:embed="rId4" cstate="print">
              <a:duotone>
                <a:schemeClr val="bg2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0" name="19 Rectángulo"/>
          <p:cNvSpPr/>
          <p:nvPr/>
        </p:nvSpPr>
        <p:spPr>
          <a:xfrm>
            <a:off x="0" y="2786064"/>
            <a:ext cx="642910" cy="928694"/>
          </a:xfrm>
          <a:prstGeom prst="rect">
            <a:avLst/>
          </a:prstGeom>
          <a:blipFill>
            <a:blip r:embed="rId4" cstate="print">
              <a:duotone>
                <a:schemeClr val="accent4">
                  <a:shade val="45000"/>
                  <a:satMod val="135000"/>
                </a:schemeClr>
                <a:prstClr val="white"/>
              </a:duotone>
              <a:lum bright="1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1" name="20 Rectángulo"/>
          <p:cNvSpPr/>
          <p:nvPr/>
        </p:nvSpPr>
        <p:spPr>
          <a:xfrm>
            <a:off x="642910" y="2786064"/>
            <a:ext cx="571472" cy="928694"/>
          </a:xfrm>
          <a:prstGeom prst="rect">
            <a:avLst/>
          </a:prstGeom>
          <a:blipFill>
            <a:blip r:embed="rId3" cstate="print">
              <a:duotone>
                <a:schemeClr val="bg2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2" name="21 Rectángulo"/>
          <p:cNvSpPr/>
          <p:nvPr/>
        </p:nvSpPr>
        <p:spPr>
          <a:xfrm>
            <a:off x="1214414" y="2786064"/>
            <a:ext cx="571472" cy="928694"/>
          </a:xfrm>
          <a:prstGeom prst="rect">
            <a:avLst/>
          </a:prstGeom>
          <a:blipFill>
            <a:blip r:embed="rId3" cstate="print">
              <a:duotone>
                <a:schemeClr val="accent4">
                  <a:shade val="45000"/>
                  <a:satMod val="135000"/>
                </a:schemeClr>
                <a:prstClr val="white"/>
              </a:duotone>
              <a:lum bright="1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3" name="22 Rectángulo"/>
          <p:cNvSpPr/>
          <p:nvPr/>
        </p:nvSpPr>
        <p:spPr>
          <a:xfrm>
            <a:off x="1785950" y="2786064"/>
            <a:ext cx="571472" cy="928694"/>
          </a:xfrm>
          <a:prstGeom prst="rect">
            <a:avLst/>
          </a:prstGeom>
          <a:blipFill>
            <a:blip r:embed="rId3" cstate="print">
              <a:duotone>
                <a:schemeClr val="bg2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4" name="23 Rectángulo"/>
          <p:cNvSpPr/>
          <p:nvPr/>
        </p:nvSpPr>
        <p:spPr>
          <a:xfrm>
            <a:off x="2357422" y="2786064"/>
            <a:ext cx="571472" cy="928694"/>
          </a:xfrm>
          <a:prstGeom prst="rect">
            <a:avLst/>
          </a:prstGeom>
          <a:blipFill>
            <a:blip r:embed="rId3" cstate="print">
              <a:duotone>
                <a:schemeClr val="accent4">
                  <a:shade val="45000"/>
                  <a:satMod val="135000"/>
                </a:schemeClr>
                <a:prstClr val="white"/>
              </a:duotone>
              <a:lum bright="1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5" name="24 Rectángulo"/>
          <p:cNvSpPr/>
          <p:nvPr/>
        </p:nvSpPr>
        <p:spPr>
          <a:xfrm>
            <a:off x="2928926" y="2786064"/>
            <a:ext cx="571472" cy="928694"/>
          </a:xfrm>
          <a:prstGeom prst="rect">
            <a:avLst/>
          </a:prstGeom>
          <a:blipFill>
            <a:blip r:embed="rId3" cstate="print">
              <a:duotone>
                <a:schemeClr val="bg2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6" name="25 Rectángulo"/>
          <p:cNvSpPr/>
          <p:nvPr/>
        </p:nvSpPr>
        <p:spPr>
          <a:xfrm>
            <a:off x="3429024" y="2786064"/>
            <a:ext cx="571472" cy="928694"/>
          </a:xfrm>
          <a:prstGeom prst="rect">
            <a:avLst/>
          </a:prstGeom>
          <a:blipFill>
            <a:blip r:embed="rId3" cstate="print">
              <a:duotone>
                <a:schemeClr val="accent4">
                  <a:shade val="45000"/>
                  <a:satMod val="135000"/>
                </a:schemeClr>
                <a:prstClr val="white"/>
              </a:duotone>
              <a:lum bright="1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7" name="26 Rectángulo"/>
          <p:cNvSpPr/>
          <p:nvPr/>
        </p:nvSpPr>
        <p:spPr>
          <a:xfrm>
            <a:off x="4000496" y="2786064"/>
            <a:ext cx="571472" cy="928694"/>
          </a:xfrm>
          <a:prstGeom prst="rect">
            <a:avLst/>
          </a:prstGeom>
          <a:blipFill>
            <a:blip r:embed="rId3" cstate="print">
              <a:duotone>
                <a:schemeClr val="bg2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8" name="27 Rectángulo"/>
          <p:cNvSpPr/>
          <p:nvPr/>
        </p:nvSpPr>
        <p:spPr>
          <a:xfrm>
            <a:off x="4572000" y="2786064"/>
            <a:ext cx="571472" cy="928694"/>
          </a:xfrm>
          <a:prstGeom prst="rect">
            <a:avLst/>
          </a:prstGeom>
          <a:blipFill>
            <a:blip r:embed="rId3" cstate="print">
              <a:duotone>
                <a:schemeClr val="accent4">
                  <a:shade val="45000"/>
                  <a:satMod val="135000"/>
                </a:schemeClr>
                <a:prstClr val="white"/>
              </a:duotone>
              <a:lum bright="1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9" name="28 Rectángulo"/>
          <p:cNvSpPr/>
          <p:nvPr/>
        </p:nvSpPr>
        <p:spPr>
          <a:xfrm>
            <a:off x="5143536" y="2786064"/>
            <a:ext cx="571472" cy="928694"/>
          </a:xfrm>
          <a:prstGeom prst="rect">
            <a:avLst/>
          </a:prstGeom>
          <a:blipFill>
            <a:blip r:embed="rId3" cstate="print">
              <a:duotone>
                <a:schemeClr val="bg2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0" name="29 Rectángulo"/>
          <p:cNvSpPr/>
          <p:nvPr/>
        </p:nvSpPr>
        <p:spPr>
          <a:xfrm>
            <a:off x="5715008" y="2786064"/>
            <a:ext cx="571472" cy="928694"/>
          </a:xfrm>
          <a:prstGeom prst="rect">
            <a:avLst/>
          </a:prstGeom>
          <a:blipFill>
            <a:blip r:embed="rId3" cstate="print">
              <a:duotone>
                <a:schemeClr val="accent4">
                  <a:shade val="45000"/>
                  <a:satMod val="135000"/>
                </a:schemeClr>
                <a:prstClr val="white"/>
              </a:duotone>
              <a:lum bright="1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1" name="30 Rectángulo"/>
          <p:cNvSpPr/>
          <p:nvPr/>
        </p:nvSpPr>
        <p:spPr>
          <a:xfrm>
            <a:off x="6286512" y="2786064"/>
            <a:ext cx="571472" cy="928694"/>
          </a:xfrm>
          <a:prstGeom prst="rect">
            <a:avLst/>
          </a:prstGeom>
          <a:blipFill>
            <a:blip r:embed="rId3" cstate="print">
              <a:duotone>
                <a:schemeClr val="bg2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2" name="31 Rectángulo"/>
          <p:cNvSpPr/>
          <p:nvPr/>
        </p:nvSpPr>
        <p:spPr>
          <a:xfrm>
            <a:off x="6858016" y="2786064"/>
            <a:ext cx="571472" cy="928694"/>
          </a:xfrm>
          <a:prstGeom prst="rect">
            <a:avLst/>
          </a:prstGeom>
          <a:blipFill>
            <a:blip r:embed="rId3" cstate="print">
              <a:duotone>
                <a:schemeClr val="accent4">
                  <a:shade val="45000"/>
                  <a:satMod val="135000"/>
                </a:schemeClr>
                <a:prstClr val="white"/>
              </a:duotone>
              <a:lum bright="1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3" name="32 Rectángulo"/>
          <p:cNvSpPr/>
          <p:nvPr/>
        </p:nvSpPr>
        <p:spPr>
          <a:xfrm>
            <a:off x="7429488" y="2786064"/>
            <a:ext cx="571472" cy="928694"/>
          </a:xfrm>
          <a:prstGeom prst="rect">
            <a:avLst/>
          </a:prstGeom>
          <a:blipFill>
            <a:blip r:embed="rId3" cstate="print">
              <a:duotone>
                <a:schemeClr val="bg2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4" name="33 Rectángulo"/>
          <p:cNvSpPr/>
          <p:nvPr/>
        </p:nvSpPr>
        <p:spPr>
          <a:xfrm>
            <a:off x="8000992" y="2786064"/>
            <a:ext cx="571472" cy="928694"/>
          </a:xfrm>
          <a:prstGeom prst="rect">
            <a:avLst/>
          </a:prstGeom>
          <a:blipFill>
            <a:blip r:embed="rId3" cstate="print">
              <a:duotone>
                <a:schemeClr val="accent4">
                  <a:shade val="45000"/>
                  <a:satMod val="135000"/>
                </a:schemeClr>
                <a:prstClr val="white"/>
              </a:duotone>
              <a:lum bright="10000" contrast="40000"/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5" name="34 Rectángulo"/>
          <p:cNvSpPr/>
          <p:nvPr/>
        </p:nvSpPr>
        <p:spPr>
          <a:xfrm>
            <a:off x="8572528" y="2786064"/>
            <a:ext cx="571472" cy="928694"/>
          </a:xfrm>
          <a:prstGeom prst="rect">
            <a:avLst/>
          </a:prstGeom>
          <a:blipFill>
            <a:blip r:embed="rId3" cstate="print">
              <a:duotone>
                <a:schemeClr val="bg2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36" name="35 Rectángulo"/>
          <p:cNvSpPr/>
          <p:nvPr/>
        </p:nvSpPr>
        <p:spPr>
          <a:xfrm>
            <a:off x="-571536" y="-500084"/>
            <a:ext cx="10144196" cy="6143668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4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8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1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4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0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3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6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9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2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5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8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1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4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5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87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8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0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3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4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6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7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99" dur="2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0" presetID="1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02" dur="2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3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1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9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3" presetID="2" presetClass="entr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1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5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3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7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1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5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9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3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7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9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1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3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5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9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3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7" presetID="2" presetClass="entr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9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5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7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8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9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1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2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3" presetID="8" presetClass="emph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5" fill="hold">
                            <p:stCondLst>
                              <p:cond delay="2000"/>
                            </p:stCondLst>
                            <p:childTnLst>
                              <p:par>
                                <p:cTn id="296" presetID="2" presetClass="exit" presetSubtype="4" fill="hold" grpId="3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2" presetClass="exit" presetSubtype="4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3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4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6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8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8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9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0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3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4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7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8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0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1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2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4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5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6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8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09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0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2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3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4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6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7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8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0" presetID="2" presetClass="exit" presetSubtype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1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2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2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3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4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5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6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5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8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79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0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2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3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4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6" presetID="8" presetClass="emph" presetSubtype="0" fill="hold" grpId="4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7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8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2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9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4" grpId="4" animBg="1"/>
      <p:bldP spid="5" grpId="0" animBg="1"/>
      <p:bldP spid="5" grpId="1" animBg="1"/>
      <p:bldP spid="5" grpId="2" animBg="1"/>
      <p:bldP spid="5" grpId="3" animBg="1"/>
      <p:bldP spid="5" grpId="4" animBg="1"/>
      <p:bldP spid="6" grpId="0" animBg="1"/>
      <p:bldP spid="6" grpId="1" animBg="1"/>
      <p:bldP spid="6" grpId="2" animBg="1"/>
      <p:bldP spid="6" grpId="3" animBg="1"/>
      <p:bldP spid="6" grpId="4" animBg="1"/>
      <p:bldP spid="7" grpId="0" animBg="1"/>
      <p:bldP spid="7" grpId="1" animBg="1"/>
      <p:bldP spid="7" grpId="2" animBg="1"/>
      <p:bldP spid="7" grpId="3" animBg="1"/>
      <p:bldP spid="7" grpId="4" animBg="1"/>
      <p:bldP spid="8" grpId="0" animBg="1"/>
      <p:bldP spid="8" grpId="1" animBg="1"/>
      <p:bldP spid="8" grpId="2" animBg="1"/>
      <p:bldP spid="8" grpId="3" animBg="1"/>
      <p:bldP spid="8" grpId="4" animBg="1"/>
      <p:bldP spid="9" grpId="0" animBg="1"/>
      <p:bldP spid="9" grpId="1" animBg="1"/>
      <p:bldP spid="9" grpId="2" animBg="1"/>
      <p:bldP spid="9" grpId="3" animBg="1"/>
      <p:bldP spid="9" grpId="4" animBg="1"/>
      <p:bldP spid="10" grpId="0" animBg="1"/>
      <p:bldP spid="10" grpId="1" animBg="1"/>
      <p:bldP spid="10" grpId="2" animBg="1"/>
      <p:bldP spid="10" grpId="3" animBg="1"/>
      <p:bldP spid="10" grpId="4" animBg="1"/>
      <p:bldP spid="11" grpId="0" animBg="1"/>
      <p:bldP spid="11" grpId="1" animBg="1"/>
      <p:bldP spid="11" grpId="2" animBg="1"/>
      <p:bldP spid="11" grpId="3" animBg="1"/>
      <p:bldP spid="11" grpId="4" animBg="1"/>
      <p:bldP spid="12" grpId="0" animBg="1"/>
      <p:bldP spid="12" grpId="1" animBg="1"/>
      <p:bldP spid="12" grpId="2" animBg="1"/>
      <p:bldP spid="12" grpId="3" animBg="1"/>
      <p:bldP spid="12" grpId="4" animBg="1"/>
      <p:bldP spid="13" grpId="0" animBg="1"/>
      <p:bldP spid="13" grpId="1" animBg="1"/>
      <p:bldP spid="13" grpId="2" animBg="1"/>
      <p:bldP spid="13" grpId="3" animBg="1"/>
      <p:bldP spid="13" grpId="4" animBg="1"/>
      <p:bldP spid="14" grpId="0" animBg="1"/>
      <p:bldP spid="14" grpId="1" animBg="1"/>
      <p:bldP spid="14" grpId="2" animBg="1"/>
      <p:bldP spid="14" grpId="3" animBg="1"/>
      <p:bldP spid="14" grpId="4" animBg="1"/>
      <p:bldP spid="15" grpId="0" animBg="1"/>
      <p:bldP spid="15" grpId="1" animBg="1"/>
      <p:bldP spid="15" grpId="2" animBg="1"/>
      <p:bldP spid="15" grpId="3" animBg="1"/>
      <p:bldP spid="15" grpId="4" animBg="1"/>
      <p:bldP spid="16" grpId="0" animBg="1"/>
      <p:bldP spid="16" grpId="1" animBg="1"/>
      <p:bldP spid="16" grpId="2" animBg="1"/>
      <p:bldP spid="16" grpId="3" animBg="1"/>
      <p:bldP spid="16" grpId="4" animBg="1"/>
      <p:bldP spid="17" grpId="0" animBg="1"/>
      <p:bldP spid="17" grpId="1" animBg="1"/>
      <p:bldP spid="17" grpId="2" animBg="1"/>
      <p:bldP spid="17" grpId="3" animBg="1"/>
      <p:bldP spid="17" grpId="4" animBg="1"/>
      <p:bldP spid="18" grpId="0" animBg="1"/>
      <p:bldP spid="18" grpId="1" animBg="1"/>
      <p:bldP spid="18" grpId="2" animBg="1"/>
      <p:bldP spid="18" grpId="3" animBg="1"/>
      <p:bldP spid="18" grpId="4" animBg="1"/>
      <p:bldP spid="19" grpId="0" animBg="1"/>
      <p:bldP spid="19" grpId="1" animBg="1"/>
      <p:bldP spid="19" grpId="2" animBg="1"/>
      <p:bldP spid="19" grpId="3" animBg="1"/>
      <p:bldP spid="19" grpId="4" animBg="1"/>
      <p:bldP spid="20" grpId="0" animBg="1"/>
      <p:bldP spid="20" grpId="1" animBg="1"/>
      <p:bldP spid="20" grpId="2" animBg="1"/>
      <p:bldP spid="20" grpId="3" animBg="1"/>
      <p:bldP spid="20" grpId="4" animBg="1"/>
      <p:bldP spid="21" grpId="0" animBg="1"/>
      <p:bldP spid="21" grpId="1" animBg="1"/>
      <p:bldP spid="21" grpId="2" animBg="1"/>
      <p:bldP spid="21" grpId="3" animBg="1"/>
      <p:bldP spid="21" grpId="4" animBg="1"/>
      <p:bldP spid="22" grpId="0" animBg="1"/>
      <p:bldP spid="22" grpId="1" animBg="1"/>
      <p:bldP spid="22" grpId="2" animBg="1"/>
      <p:bldP spid="22" grpId="3" animBg="1"/>
      <p:bldP spid="22" grpId="4" animBg="1"/>
      <p:bldP spid="23" grpId="0" animBg="1"/>
      <p:bldP spid="23" grpId="1" animBg="1"/>
      <p:bldP spid="23" grpId="2" animBg="1"/>
      <p:bldP spid="23" grpId="3" animBg="1"/>
      <p:bldP spid="23" grpId="4" animBg="1"/>
      <p:bldP spid="24" grpId="0" animBg="1"/>
      <p:bldP spid="24" grpId="1" animBg="1"/>
      <p:bldP spid="24" grpId="2" animBg="1"/>
      <p:bldP spid="24" grpId="3" animBg="1"/>
      <p:bldP spid="24" grpId="4" animBg="1"/>
      <p:bldP spid="25" grpId="0" animBg="1"/>
      <p:bldP spid="25" grpId="1" animBg="1"/>
      <p:bldP spid="25" grpId="2" animBg="1"/>
      <p:bldP spid="25" grpId="3" animBg="1"/>
      <p:bldP spid="25" grpId="4" animBg="1"/>
      <p:bldP spid="26" grpId="0" animBg="1"/>
      <p:bldP spid="26" grpId="1" animBg="1"/>
      <p:bldP spid="26" grpId="2" animBg="1"/>
      <p:bldP spid="26" grpId="3" animBg="1"/>
      <p:bldP spid="26" grpId="4" animBg="1"/>
      <p:bldP spid="27" grpId="0" animBg="1"/>
      <p:bldP spid="27" grpId="1" animBg="1"/>
      <p:bldP spid="27" grpId="2" animBg="1"/>
      <p:bldP spid="27" grpId="3" animBg="1"/>
      <p:bldP spid="27" grpId="4" animBg="1"/>
      <p:bldP spid="28" grpId="0" animBg="1"/>
      <p:bldP spid="28" grpId="1" animBg="1"/>
      <p:bldP spid="28" grpId="2" animBg="1"/>
      <p:bldP spid="28" grpId="3" animBg="1"/>
      <p:bldP spid="28" grpId="4" animBg="1"/>
      <p:bldP spid="29" grpId="0" animBg="1"/>
      <p:bldP spid="29" grpId="1" animBg="1"/>
      <p:bldP spid="29" grpId="2" animBg="1"/>
      <p:bldP spid="29" grpId="3" animBg="1"/>
      <p:bldP spid="29" grpId="4" animBg="1"/>
      <p:bldP spid="30" grpId="0" animBg="1"/>
      <p:bldP spid="30" grpId="1" animBg="1"/>
      <p:bldP spid="30" grpId="2" animBg="1"/>
      <p:bldP spid="30" grpId="3" animBg="1"/>
      <p:bldP spid="30" grpId="4" animBg="1"/>
      <p:bldP spid="31" grpId="0" animBg="1"/>
      <p:bldP spid="31" grpId="1" animBg="1"/>
      <p:bldP spid="31" grpId="2" animBg="1"/>
      <p:bldP spid="31" grpId="3" animBg="1"/>
      <p:bldP spid="31" grpId="4" animBg="1"/>
      <p:bldP spid="32" grpId="0" animBg="1"/>
      <p:bldP spid="32" grpId="1" animBg="1"/>
      <p:bldP spid="32" grpId="2" animBg="1"/>
      <p:bldP spid="32" grpId="3" animBg="1"/>
      <p:bldP spid="32" grpId="4" animBg="1"/>
      <p:bldP spid="33" grpId="0" animBg="1"/>
      <p:bldP spid="33" grpId="1" animBg="1"/>
      <p:bldP spid="33" grpId="2" animBg="1"/>
      <p:bldP spid="33" grpId="3" animBg="1"/>
      <p:bldP spid="33" grpId="4" animBg="1"/>
      <p:bldP spid="34" grpId="0" animBg="1"/>
      <p:bldP spid="34" grpId="1" animBg="1"/>
      <p:bldP spid="34" grpId="2" animBg="1"/>
      <p:bldP spid="34" grpId="3" animBg="1"/>
      <p:bldP spid="34" grpId="4" animBg="1"/>
      <p:bldP spid="35" grpId="0" animBg="1"/>
      <p:bldP spid="35" grpId="1" animBg="1"/>
      <p:bldP spid="35" grpId="2" animBg="1"/>
      <p:bldP spid="35" grpId="3" animBg="1"/>
      <p:bldP spid="35" grpId="4" animBg="1"/>
      <p:bldP spid="36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6000">
              <a:srgbClr val="002060"/>
            </a:gs>
            <a:gs pos="50000">
              <a:schemeClr val="tx2">
                <a:lumMod val="60000"/>
                <a:lumOff val="40000"/>
                <a:shade val="67500"/>
                <a:satMod val="115000"/>
              </a:schemeClr>
            </a:gs>
            <a:gs pos="100000">
              <a:schemeClr val="tx2">
                <a:lumMod val="60000"/>
                <a:lumOff val="40000"/>
                <a:shade val="100000"/>
                <a:satMod val="115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4897567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8" name="17 Imagen" descr="dna-304162_64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 rot="7896098">
            <a:off x="4969687" y="1216336"/>
            <a:ext cx="2189255" cy="943185"/>
          </a:xfrm>
          <a:prstGeom prst="rect">
            <a:avLst/>
          </a:prstGeom>
          <a:effectLst/>
        </p:spPr>
      </p:pic>
      <p:pic>
        <p:nvPicPr>
          <p:cNvPr id="19" name="18 Imagen" descr="dna-304162_64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 rot="13778190">
            <a:off x="4942752" y="2882439"/>
            <a:ext cx="2189255" cy="943185"/>
          </a:xfrm>
          <a:prstGeom prst="rect">
            <a:avLst/>
          </a:prstGeom>
          <a:effectLst/>
        </p:spPr>
      </p:pic>
      <p:pic>
        <p:nvPicPr>
          <p:cNvPr id="20" name="19 Imagen" descr="dna-304162_64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 rot="7896098">
            <a:off x="2063431" y="3023681"/>
            <a:ext cx="2189255" cy="943185"/>
          </a:xfrm>
          <a:prstGeom prst="rect">
            <a:avLst/>
          </a:prstGeom>
          <a:effectLst/>
        </p:spPr>
      </p:pic>
      <p:pic>
        <p:nvPicPr>
          <p:cNvPr id="21" name="20 Imagen" descr="dna-304162_64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 rot="13778190">
            <a:off x="1980951" y="1453680"/>
            <a:ext cx="2189255" cy="943185"/>
          </a:xfrm>
          <a:prstGeom prst="rect">
            <a:avLst/>
          </a:prstGeom>
          <a:effectLst/>
        </p:spPr>
      </p:pic>
      <p:pic>
        <p:nvPicPr>
          <p:cNvPr id="22" name="21 Imagen" descr="dna-304162_640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7896098">
            <a:off x="2770845" y="3017496"/>
            <a:ext cx="2189255" cy="943185"/>
          </a:xfrm>
          <a:prstGeom prst="rect">
            <a:avLst/>
          </a:prstGeom>
          <a:effectLst/>
        </p:spPr>
      </p:pic>
      <p:pic>
        <p:nvPicPr>
          <p:cNvPr id="23" name="22 Imagen" descr="dna-304162_640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3778190">
            <a:off x="2616796" y="1382241"/>
            <a:ext cx="2189255" cy="943185"/>
          </a:xfrm>
          <a:prstGeom prst="rect">
            <a:avLst/>
          </a:prstGeom>
          <a:effectLst/>
        </p:spPr>
      </p:pic>
      <p:pic>
        <p:nvPicPr>
          <p:cNvPr id="24" name="23 Imagen" descr="dna-304162_640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7896098">
            <a:off x="4398183" y="1287776"/>
            <a:ext cx="2189255" cy="943185"/>
          </a:xfrm>
          <a:prstGeom prst="rect">
            <a:avLst/>
          </a:prstGeom>
          <a:effectLst/>
        </p:spPr>
      </p:pic>
      <p:pic>
        <p:nvPicPr>
          <p:cNvPr id="25" name="24 Imagen" descr="dna-304162_640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3778190">
            <a:off x="4371248" y="2953879"/>
            <a:ext cx="2189255" cy="943185"/>
          </a:xfrm>
          <a:prstGeom prst="rect">
            <a:avLst/>
          </a:prstGeom>
          <a:effectLst/>
        </p:spPr>
      </p:pic>
      <p:pic>
        <p:nvPicPr>
          <p:cNvPr id="26" name="25 Imagen" descr="dna-304162_640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7896098">
            <a:off x="5596737" y="1166293"/>
            <a:ext cx="2189255" cy="943185"/>
          </a:xfrm>
          <a:prstGeom prst="rect">
            <a:avLst/>
          </a:prstGeom>
          <a:effectLst/>
        </p:spPr>
      </p:pic>
      <p:pic>
        <p:nvPicPr>
          <p:cNvPr id="27" name="26 Imagen" descr="dna-304162_640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3778190">
            <a:off x="5569802" y="2832396"/>
            <a:ext cx="2189255" cy="943185"/>
          </a:xfrm>
          <a:prstGeom prst="rect">
            <a:avLst/>
          </a:prstGeom>
          <a:effectLst/>
        </p:spPr>
      </p:pic>
      <p:pic>
        <p:nvPicPr>
          <p:cNvPr id="28" name="27 Imagen" descr="dna-304162_64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 rot="7896098">
            <a:off x="6255571" y="1216337"/>
            <a:ext cx="2189255" cy="943185"/>
          </a:xfrm>
          <a:prstGeom prst="rect">
            <a:avLst/>
          </a:prstGeom>
          <a:effectLst/>
        </p:spPr>
      </p:pic>
      <p:pic>
        <p:nvPicPr>
          <p:cNvPr id="29" name="28 Imagen" descr="dna-304162_64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13778190">
            <a:off x="6228636" y="2882440"/>
            <a:ext cx="2189255" cy="943185"/>
          </a:xfrm>
          <a:prstGeom prst="rect">
            <a:avLst/>
          </a:prstGeom>
          <a:effectLst/>
        </p:spPr>
      </p:pic>
      <p:pic>
        <p:nvPicPr>
          <p:cNvPr id="30" name="29 Imagen" descr="dna-304162_64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 rot="7896098">
            <a:off x="706110" y="3095119"/>
            <a:ext cx="2189255" cy="943185"/>
          </a:xfrm>
          <a:prstGeom prst="rect">
            <a:avLst/>
          </a:prstGeom>
          <a:effectLst/>
        </p:spPr>
      </p:pic>
      <p:pic>
        <p:nvPicPr>
          <p:cNvPr id="31" name="30 Imagen" descr="dna-304162_640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 rot="13778190">
            <a:off x="623630" y="1525118"/>
            <a:ext cx="2189255" cy="943185"/>
          </a:xfrm>
          <a:prstGeom prst="rect">
            <a:avLst/>
          </a:prstGeom>
          <a:effectLst/>
        </p:spPr>
      </p:pic>
      <p:pic>
        <p:nvPicPr>
          <p:cNvPr id="32" name="31 Imagen" descr="dna-304162_640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7896098">
            <a:off x="1413523" y="3017496"/>
            <a:ext cx="2189255" cy="943185"/>
          </a:xfrm>
          <a:prstGeom prst="rect">
            <a:avLst/>
          </a:prstGeom>
          <a:effectLst/>
        </p:spPr>
      </p:pic>
      <p:pic>
        <p:nvPicPr>
          <p:cNvPr id="33" name="32 Imagen" descr="dna-304162_640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3778190">
            <a:off x="1330912" y="1453679"/>
            <a:ext cx="2189255" cy="943185"/>
          </a:xfrm>
          <a:prstGeom prst="rect">
            <a:avLst/>
          </a:prstGeom>
          <a:effectLst/>
        </p:spPr>
      </p:pic>
      <p:pic>
        <p:nvPicPr>
          <p:cNvPr id="34" name="33 Imagen" descr="dna-304162_640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7896098">
            <a:off x="-8238" y="3095119"/>
            <a:ext cx="2189255" cy="943185"/>
          </a:xfrm>
          <a:prstGeom prst="rect">
            <a:avLst/>
          </a:prstGeom>
          <a:effectLst/>
        </p:spPr>
      </p:pic>
      <p:pic>
        <p:nvPicPr>
          <p:cNvPr id="35" name="34 Imagen" descr="dna-304162_640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3778190">
            <a:off x="-19281" y="1596556"/>
            <a:ext cx="2189255" cy="943185"/>
          </a:xfrm>
          <a:prstGeom prst="rect">
            <a:avLst/>
          </a:prstGeom>
          <a:effectLst/>
        </p:spPr>
      </p:pic>
      <p:pic>
        <p:nvPicPr>
          <p:cNvPr id="36" name="35 Imagen" descr="dna-304162_640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7896098">
            <a:off x="6969951" y="1216337"/>
            <a:ext cx="2189255" cy="943185"/>
          </a:xfrm>
          <a:prstGeom prst="rect">
            <a:avLst/>
          </a:prstGeom>
          <a:effectLst/>
        </p:spPr>
      </p:pic>
      <p:pic>
        <p:nvPicPr>
          <p:cNvPr id="37" name="36 Imagen" descr="dna-304162_640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3778190">
            <a:off x="6943016" y="2882440"/>
            <a:ext cx="2189255" cy="943185"/>
          </a:xfrm>
          <a:prstGeom prst="rect">
            <a:avLst/>
          </a:prstGeom>
          <a:effectLst/>
        </p:spPr>
      </p:pic>
      <p:sp>
        <p:nvSpPr>
          <p:cNvPr id="38" name="37 Rectángulo"/>
          <p:cNvSpPr/>
          <p:nvPr/>
        </p:nvSpPr>
        <p:spPr>
          <a:xfrm>
            <a:off x="-571536" y="-500084"/>
            <a:ext cx="10144196" cy="6143668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2000"/>
                            </p:stCondLst>
                            <p:childTnLst>
                              <p:par>
                                <p:cTn id="128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5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9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3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4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7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1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5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2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6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8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0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4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8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9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0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2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3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4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6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77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8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0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1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2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4" presetID="19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5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6" dur="20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40000">
                                          <p:val>
                                            <p:strVal val="-ppt_h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h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h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h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80000">
                                          <p:val>
                                            <p:strVal val="ppt_h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h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h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6000">
              <a:srgbClr val="002060"/>
            </a:gs>
            <a:gs pos="50000">
              <a:srgbClr val="009E47">
                <a:shade val="67500"/>
                <a:satMod val="115000"/>
              </a:srgbClr>
            </a:gs>
            <a:gs pos="100000">
              <a:srgbClr val="009E47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4430845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4 Lágrima"/>
          <p:cNvSpPr/>
          <p:nvPr/>
        </p:nvSpPr>
        <p:spPr>
          <a:xfrm rot="18941452">
            <a:off x="-2863" y="2982670"/>
            <a:ext cx="2005383" cy="2035654"/>
          </a:xfrm>
          <a:prstGeom prst="teardrop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 w="3175">
            <a:solidFill>
              <a:srgbClr val="00B05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 rot="8322521">
            <a:off x="65123" y="194263"/>
            <a:ext cx="2005383" cy="2035654"/>
          </a:xfrm>
          <a:prstGeom prst="teardrop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 w="3175">
            <a:solidFill>
              <a:srgbClr val="00B05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18941452">
            <a:off x="2211715" y="3054108"/>
            <a:ext cx="2005383" cy="2035654"/>
          </a:xfrm>
          <a:prstGeom prst="teardrop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 w="3175">
            <a:solidFill>
              <a:srgbClr val="00B05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8322521">
            <a:off x="2279701" y="194262"/>
            <a:ext cx="2005383" cy="2035654"/>
          </a:xfrm>
          <a:prstGeom prst="teardrop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 w="3175">
            <a:solidFill>
              <a:srgbClr val="00B05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 rot="18941452">
            <a:off x="4712046" y="3054108"/>
            <a:ext cx="2005383" cy="2035654"/>
          </a:xfrm>
          <a:prstGeom prst="teardrop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 w="3175">
            <a:solidFill>
              <a:srgbClr val="00B05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8322521">
            <a:off x="4780032" y="194262"/>
            <a:ext cx="2005383" cy="2035654"/>
          </a:xfrm>
          <a:prstGeom prst="teardrop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 w="3175">
            <a:solidFill>
              <a:srgbClr val="00B05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18941452">
            <a:off x="7069500" y="3054108"/>
            <a:ext cx="2005383" cy="2035654"/>
          </a:xfrm>
          <a:prstGeom prst="teardrop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 w="3175">
            <a:solidFill>
              <a:srgbClr val="00B05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8322521">
            <a:off x="7137486" y="194262"/>
            <a:ext cx="2005383" cy="2035654"/>
          </a:xfrm>
          <a:prstGeom prst="teardrop">
            <a:avLst/>
          </a:prstGeom>
          <a:blipFill>
            <a:blip r:embed="rId3">
              <a:duotone>
                <a:schemeClr val="bg2">
                  <a:shade val="45000"/>
                  <a:satMod val="135000"/>
                </a:schemeClr>
                <a:prstClr val="white"/>
              </a:duotone>
              <a:lum bright="40000" contrast="40000"/>
            </a:blip>
            <a:stretch>
              <a:fillRect/>
            </a:stretch>
          </a:blipFill>
          <a:ln w="3175">
            <a:solidFill>
              <a:srgbClr val="00B050"/>
            </a:solidFill>
            <a:prstDash val="sys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Rectángulo"/>
          <p:cNvSpPr/>
          <p:nvPr/>
        </p:nvSpPr>
        <p:spPr>
          <a:xfrm>
            <a:off x="-571536" y="-500084"/>
            <a:ext cx="10144196" cy="6143668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000"/>
                            </p:stCondLst>
                            <p:childTnLst>
                              <p:par>
                                <p:cTn id="56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2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9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50000">
              <a:srgbClr val="0040C0">
                <a:shade val="67500"/>
                <a:satMod val="115000"/>
              </a:srgbClr>
            </a:gs>
            <a:gs pos="100000">
              <a:srgbClr val="0040C0">
                <a:shade val="100000"/>
                <a:satMod val="115000"/>
              </a:srgb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risteza brillant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Lágrima"/>
          <p:cNvSpPr/>
          <p:nvPr/>
        </p:nvSpPr>
        <p:spPr>
          <a:xfrm>
            <a:off x="251498" y="2857502"/>
            <a:ext cx="1181458" cy="1071570"/>
          </a:xfrm>
          <a:prstGeom prst="teardrop">
            <a:avLst>
              <a:gd name="adj" fmla="val 149778"/>
            </a:avLst>
          </a:prstGeom>
          <a:gradFill flip="none" rotWithShape="1">
            <a:gsLst>
              <a:gs pos="28000">
                <a:schemeClr val="bg1">
                  <a:alpha val="0"/>
                </a:scheme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Lágrima"/>
          <p:cNvSpPr/>
          <p:nvPr/>
        </p:nvSpPr>
        <p:spPr>
          <a:xfrm>
            <a:off x="1751696" y="2857502"/>
            <a:ext cx="1181458" cy="1071570"/>
          </a:xfrm>
          <a:prstGeom prst="teardrop">
            <a:avLst>
              <a:gd name="adj" fmla="val 149778"/>
            </a:avLst>
          </a:prstGeom>
          <a:gradFill flip="none" rotWithShape="1">
            <a:gsLst>
              <a:gs pos="28000">
                <a:schemeClr val="bg1">
                  <a:alpha val="0"/>
                </a:scheme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Lágrima"/>
          <p:cNvSpPr/>
          <p:nvPr/>
        </p:nvSpPr>
        <p:spPr>
          <a:xfrm>
            <a:off x="2966142" y="2857502"/>
            <a:ext cx="1181458" cy="1071570"/>
          </a:xfrm>
          <a:prstGeom prst="teardrop">
            <a:avLst>
              <a:gd name="adj" fmla="val 149778"/>
            </a:avLst>
          </a:prstGeom>
          <a:gradFill flip="none" rotWithShape="1">
            <a:gsLst>
              <a:gs pos="28000">
                <a:schemeClr val="bg1">
                  <a:alpha val="0"/>
                </a:scheme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7" name="6 Lágrima"/>
          <p:cNvSpPr/>
          <p:nvPr/>
        </p:nvSpPr>
        <p:spPr>
          <a:xfrm rot="21271693">
            <a:off x="4466340" y="2857502"/>
            <a:ext cx="1181458" cy="1071570"/>
          </a:xfrm>
          <a:prstGeom prst="teardrop">
            <a:avLst>
              <a:gd name="adj" fmla="val 149778"/>
            </a:avLst>
          </a:prstGeom>
          <a:gradFill flip="none" rotWithShape="1">
            <a:gsLst>
              <a:gs pos="28000">
                <a:schemeClr val="bg1">
                  <a:alpha val="0"/>
                </a:scheme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8" name="7 Lágrima"/>
          <p:cNvSpPr/>
          <p:nvPr/>
        </p:nvSpPr>
        <p:spPr>
          <a:xfrm rot="21097912">
            <a:off x="5966538" y="2857502"/>
            <a:ext cx="1181458" cy="1071570"/>
          </a:xfrm>
          <a:prstGeom prst="teardrop">
            <a:avLst>
              <a:gd name="adj" fmla="val 149778"/>
            </a:avLst>
          </a:prstGeom>
          <a:gradFill flip="none" rotWithShape="1">
            <a:gsLst>
              <a:gs pos="28000">
                <a:schemeClr val="bg1">
                  <a:alpha val="0"/>
                </a:scheme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9" name="8 Lágrima"/>
          <p:cNvSpPr/>
          <p:nvPr/>
        </p:nvSpPr>
        <p:spPr>
          <a:xfrm>
            <a:off x="7466736" y="2786064"/>
            <a:ext cx="1181458" cy="1071570"/>
          </a:xfrm>
          <a:prstGeom prst="teardrop">
            <a:avLst>
              <a:gd name="adj" fmla="val 149778"/>
            </a:avLst>
          </a:prstGeom>
          <a:gradFill flip="none" rotWithShape="1">
            <a:gsLst>
              <a:gs pos="28000">
                <a:schemeClr val="bg1">
                  <a:alpha val="0"/>
                </a:scheme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Lágrima"/>
          <p:cNvSpPr/>
          <p:nvPr/>
        </p:nvSpPr>
        <p:spPr>
          <a:xfrm rot="5143115" flipV="1">
            <a:off x="3836165" y="1159438"/>
            <a:ext cx="1071570" cy="1102694"/>
          </a:xfrm>
          <a:prstGeom prst="teardrop">
            <a:avLst>
              <a:gd name="adj" fmla="val 149778"/>
            </a:avLst>
          </a:prstGeom>
          <a:gradFill flip="none" rotWithShape="1">
            <a:gsLst>
              <a:gs pos="28000">
                <a:schemeClr val="bg1">
                  <a:alpha val="0"/>
                </a:scheme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" name="10 Lágrima"/>
          <p:cNvSpPr/>
          <p:nvPr/>
        </p:nvSpPr>
        <p:spPr>
          <a:xfrm rot="5601339" flipV="1">
            <a:off x="5328318" y="1222565"/>
            <a:ext cx="1071570" cy="1102694"/>
          </a:xfrm>
          <a:prstGeom prst="teardrop">
            <a:avLst>
              <a:gd name="adj" fmla="val 149778"/>
            </a:avLst>
          </a:prstGeom>
          <a:gradFill flip="none" rotWithShape="1">
            <a:gsLst>
              <a:gs pos="28000">
                <a:schemeClr val="bg1">
                  <a:alpha val="0"/>
                </a:scheme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Lágrima"/>
          <p:cNvSpPr/>
          <p:nvPr/>
        </p:nvSpPr>
        <p:spPr>
          <a:xfrm rot="5400000" flipV="1">
            <a:off x="6655224" y="1191211"/>
            <a:ext cx="1071570" cy="1102694"/>
          </a:xfrm>
          <a:prstGeom prst="teardrop">
            <a:avLst>
              <a:gd name="adj" fmla="val 149778"/>
            </a:avLst>
          </a:prstGeom>
          <a:gradFill flip="none" rotWithShape="1">
            <a:gsLst>
              <a:gs pos="28000">
                <a:schemeClr val="bg1">
                  <a:alpha val="0"/>
                </a:scheme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Lágrima"/>
          <p:cNvSpPr/>
          <p:nvPr/>
        </p:nvSpPr>
        <p:spPr>
          <a:xfrm rot="5400000" flipV="1">
            <a:off x="8056868" y="1268509"/>
            <a:ext cx="1071570" cy="1102694"/>
          </a:xfrm>
          <a:prstGeom prst="teardrop">
            <a:avLst>
              <a:gd name="adj" fmla="val 149778"/>
            </a:avLst>
          </a:prstGeom>
          <a:gradFill flip="none" rotWithShape="1">
            <a:gsLst>
              <a:gs pos="28000">
                <a:schemeClr val="bg1">
                  <a:alpha val="0"/>
                </a:scheme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4" name="13 Lágrima"/>
          <p:cNvSpPr/>
          <p:nvPr/>
        </p:nvSpPr>
        <p:spPr>
          <a:xfrm rot="5143115" flipV="1">
            <a:off x="2407405" y="1159439"/>
            <a:ext cx="1071570" cy="1102694"/>
          </a:xfrm>
          <a:prstGeom prst="teardrop">
            <a:avLst>
              <a:gd name="adj" fmla="val 149778"/>
            </a:avLst>
          </a:prstGeom>
          <a:gradFill flip="none" rotWithShape="1">
            <a:gsLst>
              <a:gs pos="28000">
                <a:schemeClr val="bg1">
                  <a:alpha val="0"/>
                </a:scheme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5" name="14 Lágrima"/>
          <p:cNvSpPr/>
          <p:nvPr/>
        </p:nvSpPr>
        <p:spPr>
          <a:xfrm rot="5143115" flipV="1">
            <a:off x="907206" y="1230877"/>
            <a:ext cx="1071570" cy="1102694"/>
          </a:xfrm>
          <a:prstGeom prst="teardrop">
            <a:avLst>
              <a:gd name="adj" fmla="val 149778"/>
            </a:avLst>
          </a:prstGeom>
          <a:gradFill flip="none" rotWithShape="1">
            <a:gsLst>
              <a:gs pos="28000">
                <a:schemeClr val="bg1">
                  <a:alpha val="0"/>
                </a:schemeClr>
              </a:gs>
              <a:gs pos="25000">
                <a:srgbClr val="21D6E0"/>
              </a:gs>
              <a:gs pos="75000">
                <a:srgbClr val="0087E6"/>
              </a:gs>
              <a:gs pos="100000">
                <a:srgbClr val="005CBF"/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6" name="15 Imagen" descr="coollogo_com-30810944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51634" y="3714758"/>
            <a:ext cx="1660134" cy="642942"/>
          </a:xfrm>
          <a:prstGeom prst="rect">
            <a:avLst/>
          </a:prstGeom>
        </p:spPr>
      </p:pic>
      <p:sp>
        <p:nvSpPr>
          <p:cNvPr id="17" name="16 Rectángulo"/>
          <p:cNvSpPr/>
          <p:nvPr/>
        </p:nvSpPr>
        <p:spPr>
          <a:xfrm>
            <a:off x="-571536" y="-500084"/>
            <a:ext cx="10144196" cy="6143668"/>
          </a:xfrm>
          <a:prstGeom prst="rect">
            <a:avLst/>
          </a:prstGeom>
          <a:gradFill flip="none" rotWithShape="1">
            <a:gsLst>
              <a:gs pos="0">
                <a:srgbClr val="3399FF"/>
              </a:gs>
              <a:gs pos="16000">
                <a:srgbClr val="00CCCC"/>
              </a:gs>
              <a:gs pos="47000">
                <a:srgbClr val="9999FF"/>
              </a:gs>
              <a:gs pos="60001">
                <a:srgbClr val="2E6792"/>
              </a:gs>
              <a:gs pos="71001">
                <a:srgbClr val="3333CC"/>
              </a:gs>
              <a:gs pos="81000">
                <a:srgbClr val="1170FF"/>
              </a:gs>
              <a:gs pos="100000">
                <a:srgbClr val="006699"/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2000"/>
                            </p:stCondLst>
                            <p:childTnLst>
                              <p:par>
                                <p:cTn id="80" presetID="2" presetClass="exit" presetSubtype="4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4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12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3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5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9" fill="hold">
                            <p:stCondLst>
                              <p:cond delay="4000"/>
                            </p:stCondLst>
                            <p:childTnLst>
                              <p:par>
                                <p:cTn id="160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64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7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PE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PE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Presentación2 BARCO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Presentación2 BARCOS</Template>
  <TotalTime>0</TotalTime>
  <Words>29</Words>
  <Application>Microsoft Office PowerPoint</Application>
  <PresentationFormat>Presentación en pantalla (16:9)</PresentationFormat>
  <Paragraphs>3</Paragraphs>
  <Slides>42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42</vt:i4>
      </vt:variant>
    </vt:vector>
  </HeadingPairs>
  <TitlesOfParts>
    <vt:vector size="44" baseType="lpstr">
      <vt:lpstr>Presentación2 BARCOS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329</cp:revision>
  <dcterms:created xsi:type="dcterms:W3CDTF">2019-02-17T20:21:51Z</dcterms:created>
  <dcterms:modified xsi:type="dcterms:W3CDTF">2019-02-21T21:43:52Z</dcterms:modified>
</cp:coreProperties>
</file>