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0" r:id="rId3"/>
    <p:sldId id="309" r:id="rId4"/>
    <p:sldId id="261" r:id="rId5"/>
    <p:sldId id="262" r:id="rId6"/>
    <p:sldId id="264" r:id="rId7"/>
    <p:sldId id="263" r:id="rId8"/>
    <p:sldId id="265" r:id="rId9"/>
    <p:sldId id="266" r:id="rId10"/>
    <p:sldId id="258" r:id="rId11"/>
    <p:sldId id="271" r:id="rId12"/>
    <p:sldId id="268" r:id="rId13"/>
    <p:sldId id="269" r:id="rId14"/>
    <p:sldId id="267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60" r:id="rId24"/>
    <p:sldId id="280" r:id="rId25"/>
    <p:sldId id="281" r:id="rId26"/>
    <p:sldId id="259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1" r:id="rId44"/>
    <p:sldId id="300" r:id="rId45"/>
    <p:sldId id="315" r:id="rId46"/>
    <p:sldId id="302" r:id="rId47"/>
    <p:sldId id="303" r:id="rId48"/>
    <p:sldId id="304" r:id="rId49"/>
    <p:sldId id="306" r:id="rId50"/>
    <p:sldId id="307" r:id="rId51"/>
    <p:sldId id="308" r:id="rId52"/>
    <p:sldId id="313" r:id="rId53"/>
    <p:sldId id="311" r:id="rId54"/>
    <p:sldId id="312" r:id="rId55"/>
    <p:sldId id="317" r:id="rId56"/>
    <p:sldId id="314" r:id="rId57"/>
    <p:sldId id="316" r:id="rId58"/>
    <p:sldId id="257" r:id="rId59"/>
    <p:sldId id="318" r:id="rId60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e8s82AKasxfmZC7yjMkwg" hashData="e9g5/Y/qmHYJp1j2L0iA7nMDeH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6600"/>
    <a:srgbClr val="5C3B00"/>
    <a:srgbClr val="005426"/>
    <a:srgbClr val="AA388C"/>
    <a:srgbClr val="FF99FF"/>
    <a:srgbClr val="E600A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10" d="100"/>
          <a:sy n="110" d="100"/>
        </p:scale>
        <p:origin x="654" y="24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B858F-1455-4044-A356-E8D2DF3015FD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0F143-1EAB-46B6-9501-3D0122F66D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B858F-1455-4044-A356-E8D2DF3015FD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0F143-1EAB-46B6-9501-3D0122F66D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B858F-1455-4044-A356-E8D2DF3015FD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0F143-1EAB-46B6-9501-3D0122F66D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B858F-1455-4044-A356-E8D2DF3015FD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0F143-1EAB-46B6-9501-3D0122F66D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B858F-1455-4044-A356-E8D2DF3015FD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0F143-1EAB-46B6-9501-3D0122F66D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B858F-1455-4044-A356-E8D2DF3015FD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0F143-1EAB-46B6-9501-3D0122F66D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B858F-1455-4044-A356-E8D2DF3015FD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0F143-1EAB-46B6-9501-3D0122F66D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B858F-1455-4044-A356-E8D2DF3015FD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0F143-1EAB-46B6-9501-3D0122F66D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B858F-1455-4044-A356-E8D2DF3015FD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0F143-1EAB-46B6-9501-3D0122F66D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B858F-1455-4044-A356-E8D2DF3015FD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0F143-1EAB-46B6-9501-3D0122F66D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B858F-1455-4044-A356-E8D2DF3015FD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0F143-1EAB-46B6-9501-3D0122F66D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CB858F-1455-4044-A356-E8D2DF3015FD}" type="datetimeFigureOut">
              <a:rPr lang="es-ES" smtClean="0"/>
              <a:pPr/>
              <a:t>14/01/2016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B0F143-1EAB-46B6-9501-3D0122F66D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4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png"/><Relationship Id="rId13" Type="http://schemas.openxmlformats.org/officeDocument/2006/relationships/image" Target="../media/image120.png"/><Relationship Id="rId18" Type="http://schemas.openxmlformats.org/officeDocument/2006/relationships/image" Target="../media/image12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2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16.png"/><Relationship Id="rId11" Type="http://schemas.openxmlformats.org/officeDocument/2006/relationships/image" Target="../media/image11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2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15.png"/><Relationship Id="rId9" Type="http://schemas.openxmlformats.org/officeDocument/2006/relationships/image" Target="../media/image11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870_morze-skaly-dziewczyna-gitar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H25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453889">
            <a:off x="3828406" y="-19114"/>
            <a:ext cx="1607479" cy="1396502"/>
          </a:xfrm>
          <a:prstGeom prst="rect">
            <a:avLst/>
          </a:prstGeom>
        </p:spPr>
      </p:pic>
      <p:pic>
        <p:nvPicPr>
          <p:cNvPr id="4" name="3 Imagen" descr="H25.png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215310">
            <a:off x="5684295" y="2607080"/>
            <a:ext cx="1232306" cy="1678637"/>
          </a:xfrm>
          <a:prstGeom prst="rect">
            <a:avLst/>
          </a:prstGeom>
        </p:spPr>
      </p:pic>
      <p:pic>
        <p:nvPicPr>
          <p:cNvPr id="5" name="4 Imagen" descr="H25.png"/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7" y="285734"/>
            <a:ext cx="1822554" cy="1396502"/>
          </a:xfrm>
          <a:prstGeom prst="rect">
            <a:avLst/>
          </a:prstGeom>
        </p:spPr>
      </p:pic>
      <p:pic>
        <p:nvPicPr>
          <p:cNvPr id="6" name="5 Imagen" descr="H25.png"/>
          <p:cNvPicPr>
            <a:picLocks noChangeAspect="1"/>
          </p:cNvPicPr>
          <p:nvPr/>
        </p:nvPicPr>
        <p:blipFill>
          <a:blip r:embed="rId7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193626">
            <a:off x="5448633" y="873813"/>
            <a:ext cx="1623258" cy="1396502"/>
          </a:xfrm>
          <a:prstGeom prst="rect">
            <a:avLst/>
          </a:prstGeom>
        </p:spPr>
      </p:pic>
      <p:pic>
        <p:nvPicPr>
          <p:cNvPr id="7" name="6 Imagen" descr="H25.png"/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481124">
            <a:off x="5449051" y="1428081"/>
            <a:ext cx="1822554" cy="1396502"/>
          </a:xfrm>
          <a:prstGeom prst="rect">
            <a:avLst/>
          </a:prstGeom>
        </p:spPr>
      </p:pic>
      <p:pic>
        <p:nvPicPr>
          <p:cNvPr id="8" name="7 Imagen" descr="H25.png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5605360" y="1967017"/>
            <a:ext cx="1366916" cy="1719127"/>
          </a:xfrm>
          <a:prstGeom prst="rect">
            <a:avLst/>
          </a:prstGeom>
        </p:spPr>
      </p:pic>
      <p:pic>
        <p:nvPicPr>
          <p:cNvPr id="9" name="8 Imagen" descr="H25.png"/>
          <p:cNvPicPr>
            <a:picLocks noChangeAspect="1"/>
          </p:cNvPicPr>
          <p:nvPr/>
        </p:nvPicPr>
        <p:blipFill>
          <a:blip r:embed="rId9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4599611">
            <a:off x="4880677" y="2949200"/>
            <a:ext cx="1366916" cy="1862003"/>
          </a:xfrm>
          <a:prstGeom prst="rect">
            <a:avLst/>
          </a:prstGeom>
        </p:spPr>
      </p:pic>
      <p:pic>
        <p:nvPicPr>
          <p:cNvPr id="10" name="9 Imagen" descr="H25.png"/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193837">
            <a:off x="2230749" y="2864196"/>
            <a:ext cx="1822554" cy="1396502"/>
          </a:xfrm>
          <a:prstGeom prst="rect">
            <a:avLst/>
          </a:prstGeom>
        </p:spPr>
      </p:pic>
      <p:pic>
        <p:nvPicPr>
          <p:cNvPr id="11" name="10 Imagen" descr="H25.png"/>
          <p:cNvPicPr>
            <a:picLocks noChangeAspect="1"/>
          </p:cNvPicPr>
          <p:nvPr/>
        </p:nvPicPr>
        <p:blipFill>
          <a:blip r:embed="rId10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935462">
            <a:off x="3195183" y="3409556"/>
            <a:ext cx="1529849" cy="1396502"/>
          </a:xfrm>
          <a:prstGeom prst="rect">
            <a:avLst/>
          </a:prstGeom>
        </p:spPr>
      </p:pic>
      <p:pic>
        <p:nvPicPr>
          <p:cNvPr id="12" name="11 Imagen" descr="H25.png"/>
          <p:cNvPicPr>
            <a:picLocks noChangeAspect="1"/>
          </p:cNvPicPr>
          <p:nvPr/>
        </p:nvPicPr>
        <p:blipFill>
          <a:blip r:embed="rId11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40840">
            <a:off x="2295214" y="563853"/>
            <a:ext cx="1366916" cy="1646643"/>
          </a:xfrm>
          <a:prstGeom prst="rect">
            <a:avLst/>
          </a:prstGeom>
        </p:spPr>
      </p:pic>
      <p:pic>
        <p:nvPicPr>
          <p:cNvPr id="13" name="12 Imagen" descr="H25.png"/>
          <p:cNvPicPr>
            <a:picLocks noChangeAspect="1"/>
          </p:cNvPicPr>
          <p:nvPr/>
        </p:nvPicPr>
        <p:blipFill>
          <a:blip r:embed="rId1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524664">
            <a:off x="3035409" y="14143"/>
            <a:ext cx="1565946" cy="1592880"/>
          </a:xfrm>
          <a:prstGeom prst="rect">
            <a:avLst/>
          </a:prstGeom>
        </p:spPr>
      </p:pic>
      <p:pic>
        <p:nvPicPr>
          <p:cNvPr id="14" name="13 Imagen" descr="H25.png"/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145983">
            <a:off x="1911973" y="1866526"/>
            <a:ext cx="1822554" cy="1396502"/>
          </a:xfrm>
          <a:prstGeom prst="rect">
            <a:avLst/>
          </a:prstGeom>
        </p:spPr>
      </p:pic>
      <p:pic>
        <p:nvPicPr>
          <p:cNvPr id="15" name="14 Imagen" descr="H25.png"/>
          <p:cNvPicPr>
            <a:picLocks noChangeAspect="1"/>
          </p:cNvPicPr>
          <p:nvPr/>
        </p:nvPicPr>
        <p:blipFill>
          <a:blip r:embed="rId1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777001">
            <a:off x="4209572" y="3342306"/>
            <a:ext cx="1366916" cy="1556754"/>
          </a:xfrm>
          <a:prstGeom prst="rect">
            <a:avLst/>
          </a:prstGeom>
        </p:spPr>
      </p:pic>
      <p:pic>
        <p:nvPicPr>
          <p:cNvPr id="61452" name="Picture 12" descr="Rendered Image"/>
          <p:cNvPicPr>
            <a:picLocks noChangeAspect="1" noChangeArrowheads="1"/>
          </p:cNvPicPr>
          <p:nvPr/>
        </p:nvPicPr>
        <p:blipFill>
          <a:blip r:embed="rId14">
            <a:lum contrast="20000"/>
          </a:blip>
          <a:srcRect/>
          <a:stretch>
            <a:fillRect/>
          </a:stretch>
        </p:blipFill>
        <p:spPr bwMode="auto">
          <a:xfrm>
            <a:off x="428596" y="428610"/>
            <a:ext cx="1781175" cy="666751"/>
          </a:xfrm>
          <a:prstGeom prst="rect">
            <a:avLst/>
          </a:prstGeom>
          <a:noFill/>
        </p:spPr>
      </p:pic>
      <p:pic>
        <p:nvPicPr>
          <p:cNvPr id="61454" name="Picture 14" descr="Rendered Image"/>
          <p:cNvPicPr>
            <a:picLocks noChangeAspect="1" noChangeArrowheads="1"/>
          </p:cNvPicPr>
          <p:nvPr/>
        </p:nvPicPr>
        <p:blipFill>
          <a:blip r:embed="rId15">
            <a:lum contrast="20000"/>
          </a:blip>
          <a:srcRect/>
          <a:stretch>
            <a:fillRect/>
          </a:stretch>
        </p:blipFill>
        <p:spPr bwMode="auto">
          <a:xfrm>
            <a:off x="2643174" y="428610"/>
            <a:ext cx="1009650" cy="657226"/>
          </a:xfrm>
          <a:prstGeom prst="rect">
            <a:avLst/>
          </a:prstGeom>
          <a:noFill/>
        </p:spPr>
      </p:pic>
      <p:pic>
        <p:nvPicPr>
          <p:cNvPr id="61456" name="Picture 16" descr="Rendered Image"/>
          <p:cNvPicPr>
            <a:picLocks noChangeAspect="1" noChangeArrowheads="1"/>
          </p:cNvPicPr>
          <p:nvPr/>
        </p:nvPicPr>
        <p:blipFill>
          <a:blip r:embed="rId16">
            <a:lum contrast="20000"/>
          </a:blip>
          <a:srcRect/>
          <a:stretch>
            <a:fillRect/>
          </a:stretch>
        </p:blipFill>
        <p:spPr bwMode="auto">
          <a:xfrm>
            <a:off x="714348" y="1214428"/>
            <a:ext cx="2752725" cy="790576"/>
          </a:xfrm>
          <a:prstGeom prst="rect">
            <a:avLst/>
          </a:prstGeom>
          <a:noFill/>
        </p:spPr>
      </p:pic>
      <p:pic>
        <p:nvPicPr>
          <p:cNvPr id="61458" name="Picture 18" descr="Rendered Image"/>
          <p:cNvPicPr>
            <a:picLocks noChangeAspect="1" noChangeArrowheads="1"/>
          </p:cNvPicPr>
          <p:nvPr/>
        </p:nvPicPr>
        <p:blipFill>
          <a:blip r:embed="rId17">
            <a:lum contrast="20000"/>
          </a:blip>
          <a:srcRect/>
          <a:stretch>
            <a:fillRect/>
          </a:stretch>
        </p:blipFill>
        <p:spPr bwMode="auto">
          <a:xfrm>
            <a:off x="928662" y="2071684"/>
            <a:ext cx="1123950" cy="666751"/>
          </a:xfrm>
          <a:prstGeom prst="rect">
            <a:avLst/>
          </a:prstGeom>
          <a:noFill/>
        </p:spPr>
      </p:pic>
      <p:pic>
        <p:nvPicPr>
          <p:cNvPr id="61460" name="Picture 20" descr="Rendered Image"/>
          <p:cNvPicPr>
            <a:picLocks noChangeAspect="1" noChangeArrowheads="1"/>
          </p:cNvPicPr>
          <p:nvPr/>
        </p:nvPicPr>
        <p:blipFill>
          <a:blip r:embed="rId18">
            <a:lum contrast="20000"/>
          </a:blip>
          <a:srcRect/>
          <a:stretch>
            <a:fillRect/>
          </a:stretch>
        </p:blipFill>
        <p:spPr bwMode="auto">
          <a:xfrm>
            <a:off x="2285984" y="2071684"/>
            <a:ext cx="1000125" cy="666751"/>
          </a:xfrm>
          <a:prstGeom prst="rect">
            <a:avLst/>
          </a:prstGeom>
          <a:noFill/>
        </p:spPr>
      </p:pic>
      <p:pic>
        <p:nvPicPr>
          <p:cNvPr id="61462" name="Picture 22" descr="Rendered Image"/>
          <p:cNvPicPr>
            <a:picLocks noChangeAspect="1" noChangeArrowheads="1"/>
          </p:cNvPicPr>
          <p:nvPr/>
        </p:nvPicPr>
        <p:blipFill>
          <a:blip r:embed="rId19">
            <a:lum contrast="20000"/>
          </a:blip>
          <a:srcRect/>
          <a:stretch>
            <a:fillRect/>
          </a:stretch>
        </p:blipFill>
        <p:spPr bwMode="auto">
          <a:xfrm>
            <a:off x="857224" y="3143254"/>
            <a:ext cx="2638425" cy="666751"/>
          </a:xfrm>
          <a:prstGeom prst="rect">
            <a:avLst/>
          </a:prstGeom>
          <a:noFill/>
        </p:spPr>
      </p:pic>
      <p:sp>
        <p:nvSpPr>
          <p:cNvPr id="27" name="26 CuadroTexto"/>
          <p:cNvSpPr txBox="1"/>
          <p:nvPr/>
        </p:nvSpPr>
        <p:spPr>
          <a:xfrm>
            <a:off x="571472" y="4429138"/>
            <a:ext cx="24160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dirty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28" name="27 Imagen" descr="174870_morze-skaly-dziewczyna-gitar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5000">
    <p:sndAc>
      <p:stSnd loop="1">
        <p:snd r:embed="rId2" name="Nicholas Gunn - A Place In My Hear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2000"/>
                                        <p:tgtEl>
                                          <p:spTgt spid="61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8000"/>
                            </p:stCondLst>
                            <p:childTnLst>
                              <p:par>
                                <p:cTn id="2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614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2000"/>
                                        <p:tgtEl>
                                          <p:spTgt spid="61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61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61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614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2000"/>
                                        <p:tgtEl>
                                          <p:spTgt spid="61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61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61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61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1" dur="2000"/>
                                        <p:tgtEl>
                                          <p:spTgt spid="61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61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61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61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8" dur="2000"/>
                                        <p:tgtEl>
                                          <p:spTgt spid="61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61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61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614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2000"/>
                                        <p:tgtEl>
                                          <p:spTgt spid="61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18000"/>
                            </p:stCondLst>
                            <p:childTnLst>
                              <p:par>
                                <p:cTn id="26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9" dur="3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work_1024x768_49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22" name="Picture 6" descr="Ver imagen origin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6528" y="285734"/>
            <a:ext cx="3718290" cy="485776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00AA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7500_dziewczyna-skrzyp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-321489"/>
            <a:ext cx="2714644" cy="1634831"/>
          </a:xfrm>
          <a:prstGeom prst="rect">
            <a:avLst/>
          </a:prstGeom>
          <a:effectLst/>
        </p:spPr>
      </p:pic>
      <p:pic>
        <p:nvPicPr>
          <p:cNvPr id="4" name="3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214810" y="-321489"/>
            <a:ext cx="2847996" cy="1634831"/>
          </a:xfrm>
          <a:prstGeom prst="rect">
            <a:avLst/>
          </a:prstGeom>
          <a:effectLst/>
        </p:spPr>
      </p:pic>
      <p:pic>
        <p:nvPicPr>
          <p:cNvPr id="5" name="4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428610"/>
            <a:ext cx="2714644" cy="1634831"/>
          </a:xfrm>
          <a:prstGeom prst="rect">
            <a:avLst/>
          </a:prstGeom>
          <a:effectLst/>
        </p:spPr>
      </p:pic>
      <p:pic>
        <p:nvPicPr>
          <p:cNvPr id="6" name="5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214810" y="428610"/>
            <a:ext cx="2847996" cy="1634831"/>
          </a:xfrm>
          <a:prstGeom prst="rect">
            <a:avLst/>
          </a:prstGeom>
          <a:effectLst/>
        </p:spPr>
      </p:pic>
      <p:pic>
        <p:nvPicPr>
          <p:cNvPr id="7" name="6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1178710"/>
            <a:ext cx="2714644" cy="1634831"/>
          </a:xfrm>
          <a:prstGeom prst="rect">
            <a:avLst/>
          </a:prstGeom>
          <a:effectLst/>
        </p:spPr>
      </p:pic>
      <p:pic>
        <p:nvPicPr>
          <p:cNvPr id="8" name="7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214810" y="1178710"/>
            <a:ext cx="2847996" cy="1634831"/>
          </a:xfrm>
          <a:prstGeom prst="rect">
            <a:avLst/>
          </a:prstGeom>
          <a:effectLst/>
        </p:spPr>
      </p:pic>
      <p:pic>
        <p:nvPicPr>
          <p:cNvPr id="9" name="8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1928809"/>
            <a:ext cx="2714644" cy="1634831"/>
          </a:xfrm>
          <a:prstGeom prst="rect">
            <a:avLst/>
          </a:prstGeom>
          <a:effectLst/>
        </p:spPr>
      </p:pic>
      <p:pic>
        <p:nvPicPr>
          <p:cNvPr id="10" name="9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214810" y="1928809"/>
            <a:ext cx="2847996" cy="1634831"/>
          </a:xfrm>
          <a:prstGeom prst="rect">
            <a:avLst/>
          </a:prstGeom>
          <a:effectLst/>
        </p:spPr>
      </p:pic>
      <p:pic>
        <p:nvPicPr>
          <p:cNvPr id="11" name="10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2464594"/>
            <a:ext cx="2714644" cy="1634831"/>
          </a:xfrm>
          <a:prstGeom prst="rect">
            <a:avLst/>
          </a:prstGeom>
          <a:effectLst/>
        </p:spPr>
      </p:pic>
      <p:pic>
        <p:nvPicPr>
          <p:cNvPr id="12" name="11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214810" y="2464594"/>
            <a:ext cx="2847996" cy="1634831"/>
          </a:xfrm>
          <a:prstGeom prst="rect">
            <a:avLst/>
          </a:prstGeom>
          <a:effectLst/>
        </p:spPr>
      </p:pic>
      <p:pic>
        <p:nvPicPr>
          <p:cNvPr id="13" name="12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3214693"/>
            <a:ext cx="2714644" cy="1634831"/>
          </a:xfrm>
          <a:prstGeom prst="rect">
            <a:avLst/>
          </a:prstGeom>
          <a:effectLst/>
        </p:spPr>
      </p:pic>
      <p:pic>
        <p:nvPicPr>
          <p:cNvPr id="14" name="13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214810" y="3214693"/>
            <a:ext cx="2847996" cy="1634831"/>
          </a:xfrm>
          <a:prstGeom prst="rect">
            <a:avLst/>
          </a:prstGeom>
          <a:effectLst/>
        </p:spPr>
      </p:pic>
      <p:pic>
        <p:nvPicPr>
          <p:cNvPr id="15" name="14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3964791"/>
            <a:ext cx="2714644" cy="1634831"/>
          </a:xfrm>
          <a:prstGeom prst="rect">
            <a:avLst/>
          </a:prstGeom>
          <a:effectLst/>
        </p:spPr>
      </p:pic>
      <p:pic>
        <p:nvPicPr>
          <p:cNvPr id="16" name="15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357686" y="3964791"/>
            <a:ext cx="2847996" cy="1634831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564_roza-nuty-fortepian-kielisz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370" name="Picture 2" descr="Ver imagen origin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-285770"/>
            <a:ext cx="3810000" cy="3810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6408_lindsey-stirling-skrzypaczka-skrzyp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Preview.aspx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20625897">
            <a:off x="3906035" y="745451"/>
            <a:ext cx="3635721" cy="1893113"/>
          </a:xfrm>
          <a:prstGeom prst="rect">
            <a:avLst/>
          </a:prstGeom>
        </p:spPr>
      </p:pic>
      <p:pic>
        <p:nvPicPr>
          <p:cNvPr id="4" name="3 Imagen" descr="ImagePreview.aspx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1315129" flipV="1">
            <a:off x="3874330" y="2174374"/>
            <a:ext cx="3495593" cy="2297180"/>
          </a:xfrm>
          <a:prstGeom prst="rect">
            <a:avLst/>
          </a:prstGeom>
        </p:spPr>
      </p:pic>
      <p:pic>
        <p:nvPicPr>
          <p:cNvPr id="5" name="4 Imagen" descr="ImagePreview.aspx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937102" flipH="1">
            <a:off x="1433431" y="790693"/>
            <a:ext cx="3506973" cy="1885389"/>
          </a:xfrm>
          <a:prstGeom prst="rect">
            <a:avLst/>
          </a:prstGeom>
        </p:spPr>
      </p:pic>
      <p:pic>
        <p:nvPicPr>
          <p:cNvPr id="6" name="5 Imagen" descr="ImagePreview.aspx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20275170" flipH="1" flipV="1">
            <a:off x="1411010" y="2299644"/>
            <a:ext cx="3643948" cy="2072893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3055_nuty-instrumenty-muzyczn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22" name="Picture 2" descr="Image du Blog sandy07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0"/>
            <a:ext cx="3810000" cy="3810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9492_kobieta-wiolonczela-l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0"/>
            <a:ext cx="2071702" cy="1729786"/>
          </a:xfrm>
          <a:prstGeom prst="rect">
            <a:avLst/>
          </a:prstGeom>
        </p:spPr>
      </p:pic>
      <p:pic>
        <p:nvPicPr>
          <p:cNvPr id="4" name="3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2276492" cy="1729786"/>
          </a:xfrm>
          <a:prstGeom prst="rect">
            <a:avLst/>
          </a:prstGeom>
        </p:spPr>
      </p:pic>
      <p:pic>
        <p:nvPicPr>
          <p:cNvPr id="5" name="4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964395"/>
            <a:ext cx="2071702" cy="1729786"/>
          </a:xfrm>
          <a:prstGeom prst="rect">
            <a:avLst/>
          </a:prstGeom>
        </p:spPr>
      </p:pic>
      <p:pic>
        <p:nvPicPr>
          <p:cNvPr id="6" name="5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964395"/>
            <a:ext cx="2276492" cy="1729786"/>
          </a:xfrm>
          <a:prstGeom prst="rect">
            <a:avLst/>
          </a:prstGeom>
        </p:spPr>
      </p:pic>
      <p:pic>
        <p:nvPicPr>
          <p:cNvPr id="7" name="6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1821651"/>
            <a:ext cx="2071702" cy="1729786"/>
          </a:xfrm>
          <a:prstGeom prst="rect">
            <a:avLst/>
          </a:prstGeom>
        </p:spPr>
      </p:pic>
      <p:pic>
        <p:nvPicPr>
          <p:cNvPr id="8" name="7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821651"/>
            <a:ext cx="2276492" cy="1729786"/>
          </a:xfrm>
          <a:prstGeom prst="rect">
            <a:avLst/>
          </a:prstGeom>
        </p:spPr>
      </p:pic>
      <p:pic>
        <p:nvPicPr>
          <p:cNvPr id="9" name="8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2678907"/>
            <a:ext cx="2071702" cy="1729786"/>
          </a:xfrm>
          <a:prstGeom prst="rect">
            <a:avLst/>
          </a:prstGeom>
        </p:spPr>
      </p:pic>
      <p:pic>
        <p:nvPicPr>
          <p:cNvPr id="10" name="9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678907"/>
            <a:ext cx="2276492" cy="1729786"/>
          </a:xfrm>
          <a:prstGeom prst="rect">
            <a:avLst/>
          </a:prstGeom>
        </p:spPr>
      </p:pic>
      <p:pic>
        <p:nvPicPr>
          <p:cNvPr id="11" name="10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413715"/>
            <a:ext cx="2071702" cy="1729786"/>
          </a:xfrm>
          <a:prstGeom prst="rect">
            <a:avLst/>
          </a:prstGeom>
        </p:spPr>
      </p:pic>
      <p:pic>
        <p:nvPicPr>
          <p:cNvPr id="12" name="11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3413715"/>
            <a:ext cx="2276492" cy="172978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9973_kobieta-czarna-suknia-fortepia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-285784" y="1071552"/>
            <a:ext cx="2971800" cy="1500198"/>
          </a:xfrm>
          <a:prstGeom prst="rect">
            <a:avLst/>
          </a:prstGeom>
        </p:spPr>
      </p:pic>
      <p:pic>
        <p:nvPicPr>
          <p:cNvPr id="4" name="3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V="1">
            <a:off x="1142976" y="2625329"/>
            <a:ext cx="2686016" cy="1227644"/>
          </a:xfrm>
          <a:prstGeom prst="rect">
            <a:avLst/>
          </a:prstGeom>
        </p:spPr>
      </p:pic>
      <p:pic>
        <p:nvPicPr>
          <p:cNvPr id="5" name="4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1142976" y="1071552"/>
            <a:ext cx="2971800" cy="1560627"/>
          </a:xfrm>
          <a:prstGeom prst="rect">
            <a:avLst/>
          </a:prstGeom>
        </p:spPr>
      </p:pic>
      <p:pic>
        <p:nvPicPr>
          <p:cNvPr id="6" name="5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V="1">
            <a:off x="2786050" y="2625329"/>
            <a:ext cx="2828924" cy="1227644"/>
          </a:xfrm>
          <a:prstGeom prst="rect">
            <a:avLst/>
          </a:prstGeom>
        </p:spPr>
      </p:pic>
      <p:pic>
        <p:nvPicPr>
          <p:cNvPr id="7" name="6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V="1">
            <a:off x="4143372" y="2571751"/>
            <a:ext cx="2971800" cy="1227644"/>
          </a:xfrm>
          <a:prstGeom prst="rect">
            <a:avLst/>
          </a:prstGeom>
        </p:spPr>
      </p:pic>
      <p:pic>
        <p:nvPicPr>
          <p:cNvPr id="8" name="7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2714612" y="1178709"/>
            <a:ext cx="2971800" cy="1450182"/>
          </a:xfrm>
          <a:prstGeom prst="rect">
            <a:avLst/>
          </a:prstGeom>
        </p:spPr>
      </p:pic>
      <p:pic>
        <p:nvPicPr>
          <p:cNvPr id="9" name="8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4143372" y="1071552"/>
            <a:ext cx="2971800" cy="1500198"/>
          </a:xfrm>
          <a:prstGeom prst="rect">
            <a:avLst/>
          </a:prstGeom>
        </p:spPr>
      </p:pic>
      <p:pic>
        <p:nvPicPr>
          <p:cNvPr id="10" name="9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5572132" y="964395"/>
            <a:ext cx="2971800" cy="1660934"/>
          </a:xfrm>
          <a:prstGeom prst="rect">
            <a:avLst/>
          </a:prstGeom>
        </p:spPr>
      </p:pic>
      <p:pic>
        <p:nvPicPr>
          <p:cNvPr id="11" name="10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7000892" y="964395"/>
            <a:ext cx="2828924" cy="1660934"/>
          </a:xfrm>
          <a:prstGeom prst="rect">
            <a:avLst/>
          </a:prstGeom>
        </p:spPr>
      </p:pic>
      <p:pic>
        <p:nvPicPr>
          <p:cNvPr id="12" name="11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V="1">
            <a:off x="5572132" y="2518171"/>
            <a:ext cx="2686016" cy="1232306"/>
          </a:xfrm>
          <a:prstGeom prst="rect">
            <a:avLst/>
          </a:prstGeom>
        </p:spPr>
      </p:pic>
      <p:pic>
        <p:nvPicPr>
          <p:cNvPr id="13" name="12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V="1">
            <a:off x="7072330" y="2464593"/>
            <a:ext cx="2828924" cy="1281223"/>
          </a:xfrm>
          <a:prstGeom prst="rect">
            <a:avLst/>
          </a:prstGeom>
        </p:spPr>
      </p:pic>
      <p:pic>
        <p:nvPicPr>
          <p:cNvPr id="14" name="13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V="1">
            <a:off x="-357222" y="2625328"/>
            <a:ext cx="2686016" cy="1227644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5186_skrzypce-fortepian-nuty-roz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250" name="Picture 2" descr="Image du Blog sandy07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62472">
            <a:off x="4714876" y="-214332"/>
            <a:ext cx="3810000" cy="3810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111_blondynka-gitara-elektryczna-panorama-miast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notas_musicales_png_recurso_by_miilig-d7lkxn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570" y="1035833"/>
            <a:ext cx="2857500" cy="2143125"/>
          </a:xfrm>
          <a:prstGeom prst="rect">
            <a:avLst/>
          </a:prstGeom>
        </p:spPr>
      </p:pic>
      <p:pic>
        <p:nvPicPr>
          <p:cNvPr id="6" name="5 Imagen" descr="notas_musicales_png_recurso_by_miilig-d7lkxn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5643570" y="1732353"/>
            <a:ext cx="2857500" cy="2243169"/>
          </a:xfrm>
          <a:prstGeom prst="rect">
            <a:avLst/>
          </a:prstGeom>
        </p:spPr>
      </p:pic>
      <p:pic>
        <p:nvPicPr>
          <p:cNvPr id="7" name="6 Imagen" descr="notas_musicales_png_recurso_by_miilig-d7lkxn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1035833"/>
            <a:ext cx="2857500" cy="2143125"/>
          </a:xfrm>
          <a:prstGeom prst="rect">
            <a:avLst/>
          </a:prstGeom>
        </p:spPr>
      </p:pic>
      <p:pic>
        <p:nvPicPr>
          <p:cNvPr id="8" name="7 Imagen" descr="notas_musicales_png_recurso_by_miilig-d7lkxn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500430" y="1732353"/>
            <a:ext cx="2857500" cy="2243169"/>
          </a:xfrm>
          <a:prstGeom prst="rect">
            <a:avLst/>
          </a:prstGeom>
        </p:spPr>
      </p:pic>
      <p:pic>
        <p:nvPicPr>
          <p:cNvPr id="9" name="8 Imagen" descr="notas_musicales_png_recurso_by_miilig-d7lkxn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1035833"/>
            <a:ext cx="2857500" cy="2143125"/>
          </a:xfrm>
          <a:prstGeom prst="rect">
            <a:avLst/>
          </a:prstGeom>
        </p:spPr>
      </p:pic>
      <p:pic>
        <p:nvPicPr>
          <p:cNvPr id="10" name="9 Imagen" descr="notas_musicales_png_recurso_by_miilig-d7lkxn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1500166" y="1732353"/>
            <a:ext cx="2857500" cy="2243169"/>
          </a:xfrm>
          <a:prstGeom prst="rect">
            <a:avLst/>
          </a:prstGeom>
        </p:spPr>
      </p:pic>
      <p:pic>
        <p:nvPicPr>
          <p:cNvPr id="11" name="10 Imagen" descr="notas_musicales_png_recurso_by_miilig-d7lkxn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1035833"/>
            <a:ext cx="2857500" cy="2143125"/>
          </a:xfrm>
          <a:prstGeom prst="rect">
            <a:avLst/>
          </a:prstGeom>
        </p:spPr>
      </p:pic>
      <p:pic>
        <p:nvPicPr>
          <p:cNvPr id="12" name="11 Imagen" descr="notas_musicales_png_recurso_by_miilig-d7lkxn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-285784" y="1732353"/>
            <a:ext cx="2857500" cy="2243169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571536" y="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A388C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13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-80262" y="-88076"/>
            <a:ext cx="1222371" cy="1275392"/>
          </a:xfrm>
          <a:prstGeom prst="rect">
            <a:avLst/>
          </a:prstGeom>
        </p:spPr>
      </p:pic>
      <p:pic>
        <p:nvPicPr>
          <p:cNvPr id="5" name="4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20581" flipH="1">
            <a:off x="7924975" y="-207641"/>
            <a:ext cx="1265100" cy="1273130"/>
          </a:xfrm>
          <a:prstGeom prst="rect">
            <a:avLst/>
          </a:prstGeom>
        </p:spPr>
      </p:pic>
      <p:pic>
        <p:nvPicPr>
          <p:cNvPr id="6" name="5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634119" y="501288"/>
            <a:ext cx="1222371" cy="1275392"/>
          </a:xfrm>
          <a:prstGeom prst="rect">
            <a:avLst/>
          </a:prstGeom>
        </p:spPr>
      </p:pic>
      <p:pic>
        <p:nvPicPr>
          <p:cNvPr id="7" name="6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2780" flipH="1">
            <a:off x="7288817" y="404919"/>
            <a:ext cx="1265100" cy="1273130"/>
          </a:xfrm>
          <a:prstGeom prst="rect">
            <a:avLst/>
          </a:prstGeom>
        </p:spPr>
      </p:pic>
      <p:pic>
        <p:nvPicPr>
          <p:cNvPr id="8" name="7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1277061" y="1144230"/>
            <a:ext cx="1222371" cy="1275392"/>
          </a:xfrm>
          <a:prstGeom prst="rect">
            <a:avLst/>
          </a:prstGeom>
        </p:spPr>
      </p:pic>
      <p:pic>
        <p:nvPicPr>
          <p:cNvPr id="9" name="8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2780" flipH="1">
            <a:off x="6574439" y="994282"/>
            <a:ext cx="1265100" cy="1273130"/>
          </a:xfrm>
          <a:prstGeom prst="rect">
            <a:avLst/>
          </a:prstGeom>
        </p:spPr>
      </p:pic>
      <p:pic>
        <p:nvPicPr>
          <p:cNvPr id="10" name="9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1777126" y="1787172"/>
            <a:ext cx="1222371" cy="1275392"/>
          </a:xfrm>
          <a:prstGeom prst="rect">
            <a:avLst/>
          </a:prstGeom>
        </p:spPr>
      </p:pic>
      <p:pic>
        <p:nvPicPr>
          <p:cNvPr id="11" name="10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2491507" y="2376535"/>
            <a:ext cx="1222371" cy="1275392"/>
          </a:xfrm>
          <a:prstGeom prst="rect">
            <a:avLst/>
          </a:prstGeom>
        </p:spPr>
      </p:pic>
      <p:pic>
        <p:nvPicPr>
          <p:cNvPr id="12" name="11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3134449" y="3019477"/>
            <a:ext cx="1222371" cy="1275392"/>
          </a:xfrm>
          <a:prstGeom prst="rect">
            <a:avLst/>
          </a:prstGeom>
        </p:spPr>
      </p:pic>
      <p:pic>
        <p:nvPicPr>
          <p:cNvPr id="13" name="12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20581" flipH="1">
            <a:off x="5924710" y="1774764"/>
            <a:ext cx="1265100" cy="1273130"/>
          </a:xfrm>
          <a:prstGeom prst="rect">
            <a:avLst/>
          </a:prstGeom>
        </p:spPr>
      </p:pic>
      <p:pic>
        <p:nvPicPr>
          <p:cNvPr id="14" name="13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2780" flipH="1">
            <a:off x="5288552" y="2387323"/>
            <a:ext cx="1265100" cy="1273130"/>
          </a:xfrm>
          <a:prstGeom prst="rect">
            <a:avLst/>
          </a:prstGeom>
        </p:spPr>
      </p:pic>
      <p:pic>
        <p:nvPicPr>
          <p:cNvPr id="15" name="14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2780" flipH="1">
            <a:off x="4717049" y="3030265"/>
            <a:ext cx="1265100" cy="1273130"/>
          </a:xfrm>
          <a:prstGeom prst="rect">
            <a:avLst/>
          </a:prstGeom>
        </p:spPr>
      </p:pic>
      <p:pic>
        <p:nvPicPr>
          <p:cNvPr id="16" name="15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3634515" y="3741851"/>
            <a:ext cx="1222371" cy="1275392"/>
          </a:xfrm>
          <a:prstGeom prst="rect">
            <a:avLst/>
          </a:prstGeom>
        </p:spPr>
      </p:pic>
      <p:pic>
        <p:nvPicPr>
          <p:cNvPr id="17" name="16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2780" flipH="1">
            <a:off x="4216983" y="3733327"/>
            <a:ext cx="1265100" cy="1273130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5399_dziewczyna-grajaca-na-instrumenc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089ac5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57686" y="500048"/>
            <a:ext cx="2049960" cy="1768091"/>
          </a:xfrm>
          <a:prstGeom prst="rect">
            <a:avLst/>
          </a:prstGeom>
        </p:spPr>
      </p:pic>
      <p:pic>
        <p:nvPicPr>
          <p:cNvPr id="4" name="3 Imagen" descr="9089ac5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97841">
            <a:off x="5029425" y="1447270"/>
            <a:ext cx="2049960" cy="1843843"/>
          </a:xfrm>
          <a:prstGeom prst="rect">
            <a:avLst/>
          </a:prstGeom>
        </p:spPr>
      </p:pic>
      <p:pic>
        <p:nvPicPr>
          <p:cNvPr id="5" name="4 Imagen" descr="9089ac5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552301">
            <a:off x="5250946" y="900366"/>
            <a:ext cx="1334890" cy="2172848"/>
          </a:xfrm>
          <a:prstGeom prst="rect">
            <a:avLst/>
          </a:prstGeom>
        </p:spPr>
      </p:pic>
      <p:pic>
        <p:nvPicPr>
          <p:cNvPr id="6" name="5 Imagen" descr="9089ac55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929831">
            <a:off x="4965187" y="2080063"/>
            <a:ext cx="1675267" cy="2398509"/>
          </a:xfrm>
          <a:prstGeom prst="rect">
            <a:avLst/>
          </a:prstGeom>
        </p:spPr>
      </p:pic>
      <p:pic>
        <p:nvPicPr>
          <p:cNvPr id="7" name="6 Imagen" descr="9089ac55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941083">
            <a:off x="4789413" y="2296627"/>
            <a:ext cx="1334890" cy="2590075"/>
          </a:xfrm>
          <a:prstGeom prst="rect">
            <a:avLst/>
          </a:prstGeom>
        </p:spPr>
      </p:pic>
      <p:pic>
        <p:nvPicPr>
          <p:cNvPr id="8" name="7 Imagen" descr="9089ac55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157587">
            <a:off x="3826939" y="2745614"/>
            <a:ext cx="1779853" cy="2070268"/>
          </a:xfrm>
          <a:prstGeom prst="rect">
            <a:avLst/>
          </a:prstGeom>
        </p:spPr>
      </p:pic>
      <p:pic>
        <p:nvPicPr>
          <p:cNvPr id="9" name="8 Imagen" descr="9089ac55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556556">
            <a:off x="3362483" y="2680110"/>
            <a:ext cx="1779853" cy="1968328"/>
          </a:xfrm>
          <a:prstGeom prst="rect">
            <a:avLst/>
          </a:prstGeom>
        </p:spPr>
      </p:pic>
      <p:pic>
        <p:nvPicPr>
          <p:cNvPr id="10" name="9 Imagen" descr="9089ac55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183355">
            <a:off x="2595281" y="2271184"/>
            <a:ext cx="1779853" cy="1942556"/>
          </a:xfrm>
          <a:prstGeom prst="rect">
            <a:avLst/>
          </a:prstGeom>
        </p:spPr>
      </p:pic>
      <p:pic>
        <p:nvPicPr>
          <p:cNvPr id="11" name="10 Imagen" descr="9089ac55.png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191821">
            <a:off x="2337531" y="1379722"/>
            <a:ext cx="1334890" cy="2382803"/>
          </a:xfrm>
          <a:prstGeom prst="rect">
            <a:avLst/>
          </a:prstGeom>
        </p:spPr>
      </p:pic>
      <p:pic>
        <p:nvPicPr>
          <p:cNvPr id="12" name="11 Imagen" descr="9089ac55.png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708526">
            <a:off x="2705712" y="758456"/>
            <a:ext cx="1334890" cy="2437649"/>
          </a:xfrm>
          <a:prstGeom prst="rect">
            <a:avLst/>
          </a:prstGeom>
        </p:spPr>
      </p:pic>
      <p:pic>
        <p:nvPicPr>
          <p:cNvPr id="13" name="12 Imagen" descr="9089ac55.png"/>
          <p:cNvPicPr>
            <a:picLocks noChangeAspect="1"/>
          </p:cNvPicPr>
          <p:nvPr/>
        </p:nvPicPr>
        <p:blipFill>
          <a:blip r:embed="rId10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023767">
            <a:off x="2951294" y="287411"/>
            <a:ext cx="1584293" cy="2422674"/>
          </a:xfrm>
          <a:prstGeom prst="rect">
            <a:avLst/>
          </a:prstGeom>
        </p:spPr>
      </p:pic>
      <p:pic>
        <p:nvPicPr>
          <p:cNvPr id="14" name="13 Imagen" descr="9089ac55.png"/>
          <p:cNvPicPr>
            <a:picLocks noChangeAspect="1"/>
          </p:cNvPicPr>
          <p:nvPr/>
        </p:nvPicPr>
        <p:blipFill>
          <a:blip r:embed="rId11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191780">
            <a:off x="3485267" y="228300"/>
            <a:ext cx="2052570" cy="2032672"/>
          </a:xfrm>
          <a:prstGeom prst="rect">
            <a:avLst/>
          </a:prstGeom>
        </p:spPr>
      </p:pic>
      <p:pic>
        <p:nvPicPr>
          <p:cNvPr id="15" name="14 Imagen" descr="Red_pog.png"/>
          <p:cNvPicPr>
            <a:picLocks noChangeAspect="1"/>
          </p:cNvPicPr>
          <p:nvPr/>
        </p:nvPicPr>
        <p:blipFill>
          <a:blip r:embed="rId12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86248" y="2143122"/>
            <a:ext cx="733428" cy="657228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0376_akordeon-jesie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8130" name="Picture 2" descr="Image du Blog sandy07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76" y="0"/>
            <a:ext cx="4214824" cy="421482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0160_dziewczyna-gitara-awecz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1104173647-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8992" y="428610"/>
            <a:ext cx="2438405" cy="1769368"/>
          </a:xfrm>
          <a:prstGeom prst="rect">
            <a:avLst/>
          </a:prstGeom>
        </p:spPr>
      </p:pic>
      <p:pic>
        <p:nvPicPr>
          <p:cNvPr id="5" name="4 Imagen" descr="20111104173647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5408681" y="1449318"/>
            <a:ext cx="1828804" cy="2359157"/>
          </a:xfrm>
          <a:prstGeom prst="rect">
            <a:avLst/>
          </a:prstGeom>
        </p:spPr>
      </p:pic>
      <p:pic>
        <p:nvPicPr>
          <p:cNvPr id="6" name="5 Imagen" descr="20111104173647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1908219" y="1342161"/>
            <a:ext cx="1828804" cy="2359157"/>
          </a:xfrm>
          <a:prstGeom prst="rect">
            <a:avLst/>
          </a:prstGeom>
        </p:spPr>
      </p:pic>
      <p:pic>
        <p:nvPicPr>
          <p:cNvPr id="7" name="6 Imagen" descr="20111104173647-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3143240" y="2946800"/>
            <a:ext cx="2438405" cy="1769368"/>
          </a:xfrm>
          <a:prstGeom prst="rect">
            <a:avLst/>
          </a:prstGeom>
        </p:spPr>
      </p:pic>
      <p:pic>
        <p:nvPicPr>
          <p:cNvPr id="8" name="7 Imagen" descr="20111104173647-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9018263">
            <a:off x="2191433" y="653861"/>
            <a:ext cx="2438405" cy="1769368"/>
          </a:xfrm>
          <a:prstGeom prst="rect">
            <a:avLst/>
          </a:prstGeom>
        </p:spPr>
      </p:pic>
      <p:pic>
        <p:nvPicPr>
          <p:cNvPr id="9" name="8 Imagen" descr="20111104173647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76085">
            <a:off x="4983405" y="569446"/>
            <a:ext cx="1828804" cy="2359157"/>
          </a:xfrm>
          <a:prstGeom prst="rect">
            <a:avLst/>
          </a:prstGeom>
        </p:spPr>
      </p:pic>
      <p:pic>
        <p:nvPicPr>
          <p:cNvPr id="10" name="9 Imagen" descr="20111104173647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3757470">
            <a:off x="2132232" y="2180117"/>
            <a:ext cx="1828804" cy="2359157"/>
          </a:xfrm>
          <a:prstGeom prst="rect">
            <a:avLst/>
          </a:prstGeom>
        </p:spPr>
      </p:pic>
      <p:pic>
        <p:nvPicPr>
          <p:cNvPr id="11" name="10 Imagen" descr="20111104173647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7902987">
            <a:off x="4777899" y="2341962"/>
            <a:ext cx="1828804" cy="2359157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4068_pianino-klawisze-nut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6082" name="Picture 2" descr="mes tubes visage femme !!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405775">
            <a:off x="-173717" y="-565095"/>
            <a:ext cx="5379342" cy="537934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5145_dziewczyna_gitara_par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-228587"/>
            <a:ext cx="2857500" cy="1150144"/>
          </a:xfrm>
          <a:prstGeom prst="rect">
            <a:avLst/>
          </a:prstGeom>
        </p:spPr>
      </p:pic>
      <p:pic>
        <p:nvPicPr>
          <p:cNvPr id="4" name="3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500166" y="-228587"/>
            <a:ext cx="3071834" cy="1150144"/>
          </a:xfrm>
          <a:prstGeom prst="rect">
            <a:avLst/>
          </a:prstGeom>
        </p:spPr>
      </p:pic>
      <p:pic>
        <p:nvPicPr>
          <p:cNvPr id="5" name="4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735808"/>
            <a:ext cx="2857500" cy="1150144"/>
          </a:xfrm>
          <a:prstGeom prst="rect">
            <a:avLst/>
          </a:prstGeom>
        </p:spPr>
      </p:pic>
      <p:pic>
        <p:nvPicPr>
          <p:cNvPr id="6" name="5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500166" y="735808"/>
            <a:ext cx="3071834" cy="1150144"/>
          </a:xfrm>
          <a:prstGeom prst="rect">
            <a:avLst/>
          </a:prstGeom>
        </p:spPr>
      </p:pic>
      <p:pic>
        <p:nvPicPr>
          <p:cNvPr id="7" name="6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646661"/>
            <a:ext cx="2857500" cy="1150144"/>
          </a:xfrm>
          <a:prstGeom prst="rect">
            <a:avLst/>
          </a:prstGeom>
        </p:spPr>
      </p:pic>
      <p:pic>
        <p:nvPicPr>
          <p:cNvPr id="8" name="7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500166" y="1646661"/>
            <a:ext cx="3071834" cy="1150144"/>
          </a:xfrm>
          <a:prstGeom prst="rect">
            <a:avLst/>
          </a:prstGeom>
        </p:spPr>
      </p:pic>
      <p:pic>
        <p:nvPicPr>
          <p:cNvPr id="9" name="8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611056"/>
            <a:ext cx="2857500" cy="1150144"/>
          </a:xfrm>
          <a:prstGeom prst="rect">
            <a:avLst/>
          </a:prstGeom>
        </p:spPr>
      </p:pic>
      <p:pic>
        <p:nvPicPr>
          <p:cNvPr id="10" name="9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500166" y="2611056"/>
            <a:ext cx="3071834" cy="1150144"/>
          </a:xfrm>
          <a:prstGeom prst="rect">
            <a:avLst/>
          </a:prstGeom>
        </p:spPr>
      </p:pic>
      <p:pic>
        <p:nvPicPr>
          <p:cNvPr id="11" name="10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375446"/>
            <a:ext cx="2857500" cy="1150144"/>
          </a:xfrm>
          <a:prstGeom prst="rect">
            <a:avLst/>
          </a:prstGeom>
        </p:spPr>
      </p:pic>
      <p:pic>
        <p:nvPicPr>
          <p:cNvPr id="12" name="11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500166" y="3375446"/>
            <a:ext cx="3071834" cy="1150144"/>
          </a:xfrm>
          <a:prstGeom prst="rect">
            <a:avLst/>
          </a:prstGeom>
        </p:spPr>
      </p:pic>
      <p:pic>
        <p:nvPicPr>
          <p:cNvPr id="13" name="12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4339841"/>
            <a:ext cx="2857500" cy="1150144"/>
          </a:xfrm>
          <a:prstGeom prst="rect">
            <a:avLst/>
          </a:prstGeom>
        </p:spPr>
      </p:pic>
      <p:pic>
        <p:nvPicPr>
          <p:cNvPr id="14" name="13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500166" y="4339841"/>
            <a:ext cx="3071834" cy="1150144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6045_kobieta-gitara-bizuter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H2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453889">
            <a:off x="3828406" y="-19114"/>
            <a:ext cx="1607479" cy="1396502"/>
          </a:xfrm>
          <a:prstGeom prst="rect">
            <a:avLst/>
          </a:prstGeom>
        </p:spPr>
      </p:pic>
      <p:pic>
        <p:nvPicPr>
          <p:cNvPr id="4" name="3 Imagen" descr="H25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215310">
            <a:off x="5684295" y="2607080"/>
            <a:ext cx="1232306" cy="1678637"/>
          </a:xfrm>
          <a:prstGeom prst="rect">
            <a:avLst/>
          </a:prstGeom>
        </p:spPr>
      </p:pic>
      <p:pic>
        <p:nvPicPr>
          <p:cNvPr id="5" name="4 Imagen" descr="H25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7" y="285734"/>
            <a:ext cx="1822554" cy="1396502"/>
          </a:xfrm>
          <a:prstGeom prst="rect">
            <a:avLst/>
          </a:prstGeom>
        </p:spPr>
      </p:pic>
      <p:pic>
        <p:nvPicPr>
          <p:cNvPr id="6" name="5 Imagen" descr="H25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193626">
            <a:off x="5448633" y="873813"/>
            <a:ext cx="1623258" cy="1396502"/>
          </a:xfrm>
          <a:prstGeom prst="rect">
            <a:avLst/>
          </a:prstGeom>
        </p:spPr>
      </p:pic>
      <p:pic>
        <p:nvPicPr>
          <p:cNvPr id="7" name="6 Imagen" descr="H25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481124">
            <a:off x="5449051" y="1428081"/>
            <a:ext cx="1822554" cy="1396502"/>
          </a:xfrm>
          <a:prstGeom prst="rect">
            <a:avLst/>
          </a:prstGeom>
        </p:spPr>
      </p:pic>
      <p:pic>
        <p:nvPicPr>
          <p:cNvPr id="8" name="7 Imagen" descr="H25.png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5605360" y="1967017"/>
            <a:ext cx="1366916" cy="1719127"/>
          </a:xfrm>
          <a:prstGeom prst="rect">
            <a:avLst/>
          </a:prstGeom>
        </p:spPr>
      </p:pic>
      <p:pic>
        <p:nvPicPr>
          <p:cNvPr id="9" name="8 Imagen" descr="H25.png"/>
          <p:cNvPicPr>
            <a:picLocks noChangeAspect="1"/>
          </p:cNvPicPr>
          <p:nvPr/>
        </p:nvPicPr>
        <p:blipFill>
          <a:blip r:embed="rId8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4599611">
            <a:off x="4880677" y="2949200"/>
            <a:ext cx="1366916" cy="1862003"/>
          </a:xfrm>
          <a:prstGeom prst="rect">
            <a:avLst/>
          </a:prstGeom>
        </p:spPr>
      </p:pic>
      <p:pic>
        <p:nvPicPr>
          <p:cNvPr id="10" name="9 Imagen" descr="H25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193837">
            <a:off x="2230749" y="2864196"/>
            <a:ext cx="1822554" cy="1396502"/>
          </a:xfrm>
          <a:prstGeom prst="rect">
            <a:avLst/>
          </a:prstGeom>
        </p:spPr>
      </p:pic>
      <p:pic>
        <p:nvPicPr>
          <p:cNvPr id="11" name="10 Imagen" descr="H25.png"/>
          <p:cNvPicPr>
            <a:picLocks noChangeAspect="1"/>
          </p:cNvPicPr>
          <p:nvPr/>
        </p:nvPicPr>
        <p:blipFill>
          <a:blip r:embed="rId9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935462">
            <a:off x="3195183" y="3409556"/>
            <a:ext cx="1529849" cy="1396502"/>
          </a:xfrm>
          <a:prstGeom prst="rect">
            <a:avLst/>
          </a:prstGeom>
        </p:spPr>
      </p:pic>
      <p:pic>
        <p:nvPicPr>
          <p:cNvPr id="12" name="11 Imagen" descr="H25.png"/>
          <p:cNvPicPr>
            <a:picLocks noChangeAspect="1"/>
          </p:cNvPicPr>
          <p:nvPr/>
        </p:nvPicPr>
        <p:blipFill>
          <a:blip r:embed="rId10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40840">
            <a:off x="2295214" y="563853"/>
            <a:ext cx="1366916" cy="1646643"/>
          </a:xfrm>
          <a:prstGeom prst="rect">
            <a:avLst/>
          </a:prstGeom>
        </p:spPr>
      </p:pic>
      <p:pic>
        <p:nvPicPr>
          <p:cNvPr id="13" name="12 Imagen" descr="H25.png"/>
          <p:cNvPicPr>
            <a:picLocks noChangeAspect="1"/>
          </p:cNvPicPr>
          <p:nvPr/>
        </p:nvPicPr>
        <p:blipFill>
          <a:blip r:embed="rId11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524664">
            <a:off x="3035409" y="14143"/>
            <a:ext cx="1565946" cy="1592880"/>
          </a:xfrm>
          <a:prstGeom prst="rect">
            <a:avLst/>
          </a:prstGeom>
        </p:spPr>
      </p:pic>
      <p:pic>
        <p:nvPicPr>
          <p:cNvPr id="14" name="13 Imagen" descr="H25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145983">
            <a:off x="1911973" y="1866526"/>
            <a:ext cx="1822554" cy="1396502"/>
          </a:xfrm>
          <a:prstGeom prst="rect">
            <a:avLst/>
          </a:prstGeom>
        </p:spPr>
      </p:pic>
      <p:pic>
        <p:nvPicPr>
          <p:cNvPr id="15" name="14 Imagen" descr="H25.png"/>
          <p:cNvPicPr>
            <a:picLocks noChangeAspect="1"/>
          </p:cNvPicPr>
          <p:nvPr/>
        </p:nvPicPr>
        <p:blipFill>
          <a:blip r:embed="rId12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777001">
            <a:off x="4209572" y="3342306"/>
            <a:ext cx="1366916" cy="1556754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7063_bukiet-roz-skrzypce-lampka-wina-kompozyc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Ver imagen origin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176008">
            <a:off x="173865" y="-108629"/>
            <a:ext cx="4689416" cy="468941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3B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014_blondynka_park_aleja_instrument_muzyczn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-321489"/>
            <a:ext cx="2714644" cy="1634831"/>
          </a:xfrm>
          <a:prstGeom prst="rect">
            <a:avLst/>
          </a:prstGeom>
          <a:effectLst/>
        </p:spPr>
      </p:pic>
      <p:pic>
        <p:nvPicPr>
          <p:cNvPr id="4" name="3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214810" y="-321489"/>
            <a:ext cx="2847996" cy="1634831"/>
          </a:xfrm>
          <a:prstGeom prst="rect">
            <a:avLst/>
          </a:prstGeom>
          <a:effectLst/>
        </p:spPr>
      </p:pic>
      <p:pic>
        <p:nvPicPr>
          <p:cNvPr id="5" name="4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428610"/>
            <a:ext cx="2714644" cy="1634831"/>
          </a:xfrm>
          <a:prstGeom prst="rect">
            <a:avLst/>
          </a:prstGeom>
          <a:effectLst/>
        </p:spPr>
      </p:pic>
      <p:pic>
        <p:nvPicPr>
          <p:cNvPr id="6" name="5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214810" y="428610"/>
            <a:ext cx="2847996" cy="1634831"/>
          </a:xfrm>
          <a:prstGeom prst="rect">
            <a:avLst/>
          </a:prstGeom>
          <a:effectLst/>
        </p:spPr>
      </p:pic>
      <p:pic>
        <p:nvPicPr>
          <p:cNvPr id="7" name="6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1178710"/>
            <a:ext cx="2714644" cy="1634831"/>
          </a:xfrm>
          <a:prstGeom prst="rect">
            <a:avLst/>
          </a:prstGeom>
          <a:effectLst/>
        </p:spPr>
      </p:pic>
      <p:pic>
        <p:nvPicPr>
          <p:cNvPr id="8" name="7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214810" y="1178710"/>
            <a:ext cx="2847996" cy="1634831"/>
          </a:xfrm>
          <a:prstGeom prst="rect">
            <a:avLst/>
          </a:prstGeom>
          <a:effectLst/>
        </p:spPr>
      </p:pic>
      <p:pic>
        <p:nvPicPr>
          <p:cNvPr id="9" name="8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1928809"/>
            <a:ext cx="2714644" cy="1634831"/>
          </a:xfrm>
          <a:prstGeom prst="rect">
            <a:avLst/>
          </a:prstGeom>
          <a:effectLst/>
        </p:spPr>
      </p:pic>
      <p:pic>
        <p:nvPicPr>
          <p:cNvPr id="10" name="9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214810" y="1928809"/>
            <a:ext cx="2847996" cy="1634831"/>
          </a:xfrm>
          <a:prstGeom prst="rect">
            <a:avLst/>
          </a:prstGeom>
          <a:effectLst/>
        </p:spPr>
      </p:pic>
      <p:pic>
        <p:nvPicPr>
          <p:cNvPr id="11" name="10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2464594"/>
            <a:ext cx="2714644" cy="1634831"/>
          </a:xfrm>
          <a:prstGeom prst="rect">
            <a:avLst/>
          </a:prstGeom>
          <a:effectLst/>
        </p:spPr>
      </p:pic>
      <p:pic>
        <p:nvPicPr>
          <p:cNvPr id="12" name="11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214810" y="2464594"/>
            <a:ext cx="2847996" cy="1634831"/>
          </a:xfrm>
          <a:prstGeom prst="rect">
            <a:avLst/>
          </a:prstGeom>
          <a:effectLst/>
        </p:spPr>
      </p:pic>
      <p:pic>
        <p:nvPicPr>
          <p:cNvPr id="13" name="12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3214693"/>
            <a:ext cx="2714644" cy="1634831"/>
          </a:xfrm>
          <a:prstGeom prst="rect">
            <a:avLst/>
          </a:prstGeom>
          <a:effectLst/>
        </p:spPr>
      </p:pic>
      <p:pic>
        <p:nvPicPr>
          <p:cNvPr id="14" name="13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214810" y="3214693"/>
            <a:ext cx="2847996" cy="1634831"/>
          </a:xfrm>
          <a:prstGeom prst="rect">
            <a:avLst/>
          </a:prstGeom>
          <a:effectLst/>
        </p:spPr>
      </p:pic>
      <p:pic>
        <p:nvPicPr>
          <p:cNvPr id="15" name="14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3964791"/>
            <a:ext cx="2714644" cy="1634831"/>
          </a:xfrm>
          <a:prstGeom prst="rect">
            <a:avLst/>
          </a:prstGeom>
          <a:effectLst/>
        </p:spPr>
      </p:pic>
      <p:pic>
        <p:nvPicPr>
          <p:cNvPr id="16" name="15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357686" y="3964791"/>
            <a:ext cx="2847996" cy="1634831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3B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065_kobieta-skrzyp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NOTAS MUSICALES (188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20708381">
            <a:off x="1569745" y="14953"/>
            <a:ext cx="3552075" cy="1172185"/>
          </a:xfrm>
          <a:prstGeom prst="rect">
            <a:avLst/>
          </a:prstGeom>
        </p:spPr>
      </p:pic>
      <p:pic>
        <p:nvPicPr>
          <p:cNvPr id="4" name="3 Imagen" descr="NOTAS MUSICALES (188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688519" flipH="1">
            <a:off x="4236797" y="-44826"/>
            <a:ext cx="2881358" cy="1118356"/>
          </a:xfrm>
          <a:prstGeom prst="rect">
            <a:avLst/>
          </a:prstGeom>
        </p:spPr>
      </p:pic>
      <p:pic>
        <p:nvPicPr>
          <p:cNvPr id="5" name="4 Imagen" descr="NOTAS MUSICALES (188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20708381">
            <a:off x="1569743" y="657895"/>
            <a:ext cx="3552075" cy="1172185"/>
          </a:xfrm>
          <a:prstGeom prst="rect">
            <a:avLst/>
          </a:prstGeom>
        </p:spPr>
      </p:pic>
      <p:pic>
        <p:nvPicPr>
          <p:cNvPr id="6" name="5 Imagen" descr="NOTAS MUSICALES (188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688519" flipH="1">
            <a:off x="4236796" y="598116"/>
            <a:ext cx="2881358" cy="1118356"/>
          </a:xfrm>
          <a:prstGeom prst="rect">
            <a:avLst/>
          </a:prstGeom>
        </p:spPr>
      </p:pic>
      <p:pic>
        <p:nvPicPr>
          <p:cNvPr id="7" name="6 Imagen" descr="NOTAS MUSICALES (188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20708381">
            <a:off x="1641183" y="1300837"/>
            <a:ext cx="3552075" cy="1172185"/>
          </a:xfrm>
          <a:prstGeom prst="rect">
            <a:avLst/>
          </a:prstGeom>
        </p:spPr>
      </p:pic>
      <p:pic>
        <p:nvPicPr>
          <p:cNvPr id="8" name="7 Imagen" descr="NOTAS MUSICALES (188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688519" flipH="1">
            <a:off x="4308236" y="1241058"/>
            <a:ext cx="2881358" cy="1118356"/>
          </a:xfrm>
          <a:prstGeom prst="rect">
            <a:avLst/>
          </a:prstGeom>
        </p:spPr>
      </p:pic>
      <p:pic>
        <p:nvPicPr>
          <p:cNvPr id="9" name="8 Imagen" descr="NOTAS MUSICALES (188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20708381">
            <a:off x="1641183" y="1943779"/>
            <a:ext cx="3552075" cy="1172185"/>
          </a:xfrm>
          <a:prstGeom prst="rect">
            <a:avLst/>
          </a:prstGeom>
        </p:spPr>
      </p:pic>
      <p:pic>
        <p:nvPicPr>
          <p:cNvPr id="10" name="9 Imagen" descr="NOTAS MUSICALES (188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688519" flipH="1">
            <a:off x="4308235" y="1884000"/>
            <a:ext cx="2881358" cy="1118356"/>
          </a:xfrm>
          <a:prstGeom prst="rect">
            <a:avLst/>
          </a:prstGeom>
        </p:spPr>
      </p:pic>
      <p:pic>
        <p:nvPicPr>
          <p:cNvPr id="11" name="10 Imagen" descr="NOTAS MUSICALES (188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20708381">
            <a:off x="1641183" y="2601990"/>
            <a:ext cx="3552075" cy="1172185"/>
          </a:xfrm>
          <a:prstGeom prst="rect">
            <a:avLst/>
          </a:prstGeom>
        </p:spPr>
      </p:pic>
      <p:pic>
        <p:nvPicPr>
          <p:cNvPr id="12" name="11 Imagen" descr="NOTAS MUSICALES (188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688519" flipH="1">
            <a:off x="4308235" y="2542211"/>
            <a:ext cx="2881358" cy="1118356"/>
          </a:xfrm>
          <a:prstGeom prst="rect">
            <a:avLst/>
          </a:prstGeom>
        </p:spPr>
      </p:pic>
      <p:pic>
        <p:nvPicPr>
          <p:cNvPr id="13" name="12 Imagen" descr="NOTAS MUSICALES (188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20708381">
            <a:off x="1641182" y="3244932"/>
            <a:ext cx="3552075" cy="1172185"/>
          </a:xfrm>
          <a:prstGeom prst="rect">
            <a:avLst/>
          </a:prstGeom>
        </p:spPr>
      </p:pic>
      <p:pic>
        <p:nvPicPr>
          <p:cNvPr id="14" name="13 Imagen" descr="NOTAS MUSICALES (188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688519" flipH="1">
            <a:off x="4308234" y="3185153"/>
            <a:ext cx="2881358" cy="1118356"/>
          </a:xfrm>
          <a:prstGeom prst="rect">
            <a:avLst/>
          </a:prstGeom>
        </p:spPr>
      </p:pic>
      <p:pic>
        <p:nvPicPr>
          <p:cNvPr id="15" name="14 Imagen" descr="NOTAS MUSICALES (188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20708381">
            <a:off x="1712622" y="3887874"/>
            <a:ext cx="3552075" cy="1172185"/>
          </a:xfrm>
          <a:prstGeom prst="rect">
            <a:avLst/>
          </a:prstGeom>
        </p:spPr>
      </p:pic>
      <p:pic>
        <p:nvPicPr>
          <p:cNvPr id="16" name="15 Imagen" descr="NOTAS MUSICALES (188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688519" flipH="1">
            <a:off x="4379674" y="3828095"/>
            <a:ext cx="2881358" cy="1118356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851_dziewczynka-pole-kwiaty-skrzyp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NOTAS MUSICALES (187)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0"/>
            <a:ext cx="3071834" cy="1555884"/>
          </a:xfrm>
          <a:prstGeom prst="rect">
            <a:avLst/>
          </a:prstGeom>
        </p:spPr>
      </p:pic>
      <p:pic>
        <p:nvPicPr>
          <p:cNvPr id="4" name="3 Imagen" descr="NOTAS MUSICALES (187)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357686" y="0"/>
            <a:ext cx="3133748" cy="1555884"/>
          </a:xfrm>
          <a:prstGeom prst="rect">
            <a:avLst/>
          </a:prstGeom>
        </p:spPr>
      </p:pic>
      <p:pic>
        <p:nvPicPr>
          <p:cNvPr id="5" name="4 Imagen" descr="NOTAS MUSICALES (187)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589345"/>
            <a:ext cx="3071834" cy="1555884"/>
          </a:xfrm>
          <a:prstGeom prst="rect">
            <a:avLst/>
          </a:prstGeom>
        </p:spPr>
      </p:pic>
      <p:pic>
        <p:nvPicPr>
          <p:cNvPr id="6" name="5 Imagen" descr="NOTAS MUSICALES (187)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357686" y="589345"/>
            <a:ext cx="3133748" cy="1555884"/>
          </a:xfrm>
          <a:prstGeom prst="rect">
            <a:avLst/>
          </a:prstGeom>
        </p:spPr>
      </p:pic>
      <p:pic>
        <p:nvPicPr>
          <p:cNvPr id="7" name="6 Imagen" descr="NOTAS MUSICALES (187)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1178727"/>
            <a:ext cx="3071834" cy="1555884"/>
          </a:xfrm>
          <a:prstGeom prst="rect">
            <a:avLst/>
          </a:prstGeom>
        </p:spPr>
      </p:pic>
      <p:pic>
        <p:nvPicPr>
          <p:cNvPr id="8" name="7 Imagen" descr="NOTAS MUSICALES (187)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357686" y="1178727"/>
            <a:ext cx="3133748" cy="1555884"/>
          </a:xfrm>
          <a:prstGeom prst="rect">
            <a:avLst/>
          </a:prstGeom>
        </p:spPr>
      </p:pic>
      <p:pic>
        <p:nvPicPr>
          <p:cNvPr id="9" name="8 Imagen" descr="NOTAS MUSICALES (187)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1768073"/>
            <a:ext cx="3071834" cy="1555884"/>
          </a:xfrm>
          <a:prstGeom prst="rect">
            <a:avLst/>
          </a:prstGeom>
        </p:spPr>
      </p:pic>
      <p:pic>
        <p:nvPicPr>
          <p:cNvPr id="10" name="9 Imagen" descr="NOTAS MUSICALES (187)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357686" y="1768073"/>
            <a:ext cx="3133748" cy="1555884"/>
          </a:xfrm>
          <a:prstGeom prst="rect">
            <a:avLst/>
          </a:prstGeom>
        </p:spPr>
      </p:pic>
      <p:pic>
        <p:nvPicPr>
          <p:cNvPr id="11" name="10 Imagen" descr="NOTAS MUSICALES (187)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2357454"/>
            <a:ext cx="3071834" cy="1555884"/>
          </a:xfrm>
          <a:prstGeom prst="rect">
            <a:avLst/>
          </a:prstGeom>
        </p:spPr>
      </p:pic>
      <p:pic>
        <p:nvPicPr>
          <p:cNvPr id="12" name="11 Imagen" descr="NOTAS MUSICALES (187)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357686" y="2357454"/>
            <a:ext cx="3133748" cy="1555884"/>
          </a:xfrm>
          <a:prstGeom prst="rect">
            <a:avLst/>
          </a:prstGeom>
        </p:spPr>
      </p:pic>
      <p:pic>
        <p:nvPicPr>
          <p:cNvPr id="13" name="12 Imagen" descr="NOTAS MUSICALES (187)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2946800"/>
            <a:ext cx="3071834" cy="1555884"/>
          </a:xfrm>
          <a:prstGeom prst="rect">
            <a:avLst/>
          </a:prstGeom>
        </p:spPr>
      </p:pic>
      <p:pic>
        <p:nvPicPr>
          <p:cNvPr id="14" name="13 Imagen" descr="NOTAS MUSICALES (187)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357686" y="2946800"/>
            <a:ext cx="3133748" cy="1555884"/>
          </a:xfrm>
          <a:prstGeom prst="rect">
            <a:avLst/>
          </a:prstGeom>
        </p:spPr>
      </p:pic>
      <p:pic>
        <p:nvPicPr>
          <p:cNvPr id="15" name="14 Imagen" descr="NOTAS MUSICALES (187)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3536181"/>
            <a:ext cx="3071834" cy="1555884"/>
          </a:xfrm>
          <a:prstGeom prst="rect">
            <a:avLst/>
          </a:prstGeom>
        </p:spPr>
      </p:pic>
      <p:pic>
        <p:nvPicPr>
          <p:cNvPr id="16" name="15 Imagen" descr="NOTAS MUSICALES (187)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357686" y="3536181"/>
            <a:ext cx="3133748" cy="1555884"/>
          </a:xfrm>
          <a:prstGeom prst="rect">
            <a:avLst/>
          </a:prstGeom>
        </p:spPr>
      </p:pic>
      <p:pic>
        <p:nvPicPr>
          <p:cNvPr id="17" name="16 Imagen" descr="NOTAS MUSICALES (187)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4125527"/>
            <a:ext cx="3071834" cy="1555884"/>
          </a:xfrm>
          <a:prstGeom prst="rect">
            <a:avLst/>
          </a:prstGeom>
        </p:spPr>
      </p:pic>
      <p:pic>
        <p:nvPicPr>
          <p:cNvPr id="18" name="17 Imagen" descr="NOTAS MUSICALES (187)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357686" y="4125527"/>
            <a:ext cx="3133748" cy="1555884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2595_gitara-kwiat-kieliszki-win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914" name="Picture 2" descr="Image du Blog sandy07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245619">
            <a:off x="5334000" y="0"/>
            <a:ext cx="3810000" cy="3810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905_kobieta_trawa_skrzyp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>
            <a:off x="5929354" y="1142990"/>
            <a:ext cx="2857500" cy="2143125"/>
          </a:xfrm>
          <a:prstGeom prst="rect">
            <a:avLst/>
          </a:prstGeom>
        </p:spPr>
      </p:pic>
      <p:pic>
        <p:nvPicPr>
          <p:cNvPr id="6" name="5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 flipV="1">
            <a:off x="5929354" y="1839510"/>
            <a:ext cx="2857500" cy="2243169"/>
          </a:xfrm>
          <a:prstGeom prst="rect">
            <a:avLst/>
          </a:prstGeom>
        </p:spPr>
      </p:pic>
      <p:pic>
        <p:nvPicPr>
          <p:cNvPr id="7" name="6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>
            <a:off x="3786214" y="1142990"/>
            <a:ext cx="2857500" cy="2143125"/>
          </a:xfrm>
          <a:prstGeom prst="rect">
            <a:avLst/>
          </a:prstGeom>
        </p:spPr>
      </p:pic>
      <p:pic>
        <p:nvPicPr>
          <p:cNvPr id="8" name="7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 flipV="1">
            <a:off x="3786214" y="1839510"/>
            <a:ext cx="2857500" cy="2243169"/>
          </a:xfrm>
          <a:prstGeom prst="rect">
            <a:avLst/>
          </a:prstGeom>
        </p:spPr>
      </p:pic>
      <p:pic>
        <p:nvPicPr>
          <p:cNvPr id="9" name="8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>
            <a:off x="1785950" y="1142990"/>
            <a:ext cx="2857500" cy="2143125"/>
          </a:xfrm>
          <a:prstGeom prst="rect">
            <a:avLst/>
          </a:prstGeom>
        </p:spPr>
      </p:pic>
      <p:pic>
        <p:nvPicPr>
          <p:cNvPr id="10" name="9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 flipV="1">
            <a:off x="1785950" y="1839510"/>
            <a:ext cx="2857500" cy="2243169"/>
          </a:xfrm>
          <a:prstGeom prst="rect">
            <a:avLst/>
          </a:prstGeom>
        </p:spPr>
      </p:pic>
      <p:pic>
        <p:nvPicPr>
          <p:cNvPr id="11" name="10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>
            <a:off x="0" y="1142990"/>
            <a:ext cx="2857500" cy="2143125"/>
          </a:xfrm>
          <a:prstGeom prst="rect">
            <a:avLst/>
          </a:prstGeom>
        </p:spPr>
      </p:pic>
      <p:pic>
        <p:nvPicPr>
          <p:cNvPr id="12" name="11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 flipV="1">
            <a:off x="0" y="1839510"/>
            <a:ext cx="2857500" cy="2243169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998_azjatka-brunetka-fle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c4zj8Gyi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rcRect l="29751" r="25475"/>
          <a:stretch>
            <a:fillRect/>
          </a:stretch>
        </p:blipFill>
        <p:spPr>
          <a:xfrm rot="408774">
            <a:off x="3899342" y="381243"/>
            <a:ext cx="1247427" cy="164524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4" name="3 Imagen" descr="9c4zj8Gyi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rcRect l="29751" r="25475"/>
          <a:stretch>
            <a:fillRect/>
          </a:stretch>
        </p:blipFill>
        <p:spPr>
          <a:xfrm rot="5400000">
            <a:off x="5732264" y="1713609"/>
            <a:ext cx="1247427" cy="1736352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5" name="4 Imagen" descr="9c4zj8Gyi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rcRect l="29751" r="25475"/>
          <a:stretch>
            <a:fillRect/>
          </a:stretch>
        </p:blipFill>
        <p:spPr>
          <a:xfrm rot="10800000">
            <a:off x="4000495" y="3286129"/>
            <a:ext cx="1247427" cy="164524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6" name="5 Imagen" descr="9c4zj8Gyi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rcRect l="29751" r="25475"/>
          <a:stretch>
            <a:fillRect/>
          </a:stretch>
        </p:blipFill>
        <p:spPr>
          <a:xfrm rot="16200000">
            <a:off x="2199142" y="1801336"/>
            <a:ext cx="1247427" cy="164524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7" name="6 Imagen" descr="9c4zj8Gyi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rcRect l="29751" r="25475"/>
          <a:stretch>
            <a:fillRect/>
          </a:stretch>
        </p:blipFill>
        <p:spPr>
          <a:xfrm rot="18530881">
            <a:off x="2551292" y="750614"/>
            <a:ext cx="1247427" cy="164524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8" name="7 Imagen" descr="9c4zj8Gyi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rcRect l="29751" r="25475"/>
          <a:stretch>
            <a:fillRect/>
          </a:stretch>
        </p:blipFill>
        <p:spPr>
          <a:xfrm rot="3116943">
            <a:off x="5051942" y="675609"/>
            <a:ext cx="1247427" cy="164524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9" name="8 Imagen" descr="9c4zj8Gyi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rcRect l="29751" r="25475"/>
          <a:stretch>
            <a:fillRect/>
          </a:stretch>
        </p:blipFill>
        <p:spPr>
          <a:xfrm rot="7909706">
            <a:off x="5191529" y="2905368"/>
            <a:ext cx="1247427" cy="164524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0" name="9 Imagen" descr="9c4zj8Gyi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rcRect l="29751" r="25475"/>
          <a:stretch>
            <a:fillRect/>
          </a:stretch>
        </p:blipFill>
        <p:spPr>
          <a:xfrm rot="13987871">
            <a:off x="2837471" y="2884541"/>
            <a:ext cx="1247427" cy="1645246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11" name="10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631_nuty-platki-roz-saksofo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842" name="Picture 2" descr="mes tubes visage femme !!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262102">
            <a:off x="-551820" y="-377204"/>
            <a:ext cx="4837125" cy="450040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0191_aka-trawa-kwiaty-dziewczyna-gitar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1"/>
            <a:ext cx="2214558" cy="896561"/>
          </a:xfrm>
          <a:prstGeom prst="rect">
            <a:avLst/>
          </a:prstGeom>
        </p:spPr>
      </p:pic>
      <p:pic>
        <p:nvPicPr>
          <p:cNvPr id="4" name="3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2110683" y="0"/>
            <a:ext cx="2461317" cy="921557"/>
          </a:xfrm>
          <a:prstGeom prst="rect">
            <a:avLst/>
          </a:prstGeom>
        </p:spPr>
      </p:pic>
      <p:pic>
        <p:nvPicPr>
          <p:cNvPr id="5" name="4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964395"/>
            <a:ext cx="2214558" cy="896561"/>
          </a:xfrm>
          <a:prstGeom prst="rect">
            <a:avLst/>
          </a:prstGeom>
        </p:spPr>
      </p:pic>
      <p:pic>
        <p:nvPicPr>
          <p:cNvPr id="6" name="5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2110683" y="964395"/>
            <a:ext cx="2461317" cy="921557"/>
          </a:xfrm>
          <a:prstGeom prst="rect">
            <a:avLst/>
          </a:prstGeom>
        </p:spPr>
      </p:pic>
      <p:pic>
        <p:nvPicPr>
          <p:cNvPr id="7" name="6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1875248"/>
            <a:ext cx="2214558" cy="896561"/>
          </a:xfrm>
          <a:prstGeom prst="rect">
            <a:avLst/>
          </a:prstGeom>
        </p:spPr>
      </p:pic>
      <p:pic>
        <p:nvPicPr>
          <p:cNvPr id="8" name="7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2110683" y="1875247"/>
            <a:ext cx="2461317" cy="921557"/>
          </a:xfrm>
          <a:prstGeom prst="rect">
            <a:avLst/>
          </a:prstGeom>
        </p:spPr>
      </p:pic>
      <p:pic>
        <p:nvPicPr>
          <p:cNvPr id="9" name="8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2839643"/>
            <a:ext cx="2214558" cy="896561"/>
          </a:xfrm>
          <a:prstGeom prst="rect">
            <a:avLst/>
          </a:prstGeom>
        </p:spPr>
      </p:pic>
      <p:pic>
        <p:nvPicPr>
          <p:cNvPr id="10" name="9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2110683" y="2839642"/>
            <a:ext cx="2461317" cy="921557"/>
          </a:xfrm>
          <a:prstGeom prst="rect">
            <a:avLst/>
          </a:prstGeom>
        </p:spPr>
      </p:pic>
      <p:pic>
        <p:nvPicPr>
          <p:cNvPr id="11" name="10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3604033"/>
            <a:ext cx="2214558" cy="896561"/>
          </a:xfrm>
          <a:prstGeom prst="rect">
            <a:avLst/>
          </a:prstGeom>
        </p:spPr>
      </p:pic>
      <p:pic>
        <p:nvPicPr>
          <p:cNvPr id="12" name="11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2110683" y="3604033"/>
            <a:ext cx="2461317" cy="921557"/>
          </a:xfrm>
          <a:prstGeom prst="rect">
            <a:avLst/>
          </a:prstGeom>
        </p:spPr>
      </p:pic>
      <p:pic>
        <p:nvPicPr>
          <p:cNvPr id="13" name="12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4246939"/>
            <a:ext cx="2214558" cy="896561"/>
          </a:xfrm>
          <a:prstGeom prst="rect">
            <a:avLst/>
          </a:prstGeom>
        </p:spPr>
      </p:pic>
      <p:pic>
        <p:nvPicPr>
          <p:cNvPr id="14" name="13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2214547" y="4221943"/>
            <a:ext cx="2461317" cy="921557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0660_lindsey-stirling-skrzyp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929300" y="1107271"/>
            <a:ext cx="2857500" cy="2143125"/>
          </a:xfrm>
          <a:prstGeom prst="rect">
            <a:avLst/>
          </a:prstGeom>
        </p:spPr>
      </p:pic>
      <p:pic>
        <p:nvPicPr>
          <p:cNvPr id="6" name="5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5929300" y="1803791"/>
            <a:ext cx="2857500" cy="2243169"/>
          </a:xfrm>
          <a:prstGeom prst="rect">
            <a:avLst/>
          </a:prstGeom>
        </p:spPr>
      </p:pic>
      <p:pic>
        <p:nvPicPr>
          <p:cNvPr id="7" name="6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86160" y="1107271"/>
            <a:ext cx="2857500" cy="2143125"/>
          </a:xfrm>
          <a:prstGeom prst="rect">
            <a:avLst/>
          </a:prstGeom>
        </p:spPr>
      </p:pic>
      <p:pic>
        <p:nvPicPr>
          <p:cNvPr id="8" name="7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3786160" y="1803791"/>
            <a:ext cx="2857500" cy="2243169"/>
          </a:xfrm>
          <a:prstGeom prst="rect">
            <a:avLst/>
          </a:prstGeom>
        </p:spPr>
      </p:pic>
      <p:pic>
        <p:nvPicPr>
          <p:cNvPr id="9" name="8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85896" y="1107271"/>
            <a:ext cx="2857500" cy="2143125"/>
          </a:xfrm>
          <a:prstGeom prst="rect">
            <a:avLst/>
          </a:prstGeom>
        </p:spPr>
      </p:pic>
      <p:pic>
        <p:nvPicPr>
          <p:cNvPr id="10" name="9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1785896" y="1803791"/>
            <a:ext cx="2857500" cy="2243169"/>
          </a:xfrm>
          <a:prstGeom prst="rect">
            <a:avLst/>
          </a:prstGeom>
        </p:spPr>
      </p:pic>
      <p:pic>
        <p:nvPicPr>
          <p:cNvPr id="11" name="10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54" y="1107271"/>
            <a:ext cx="2857500" cy="2143125"/>
          </a:xfrm>
          <a:prstGeom prst="rect">
            <a:avLst/>
          </a:prstGeom>
        </p:spPr>
      </p:pic>
      <p:pic>
        <p:nvPicPr>
          <p:cNvPr id="12" name="11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-54" y="1803791"/>
            <a:ext cx="2857500" cy="2243169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0781_drzewo-skrzypce-polana-lisc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70" name="Picture 2" descr="mes tubes visage femme !!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-214332"/>
            <a:ext cx="5857916" cy="585791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121_dziewczyna-czerwona-sukienka-instrumen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H25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700054">
            <a:off x="2670368" y="734882"/>
            <a:ext cx="4166992" cy="3809251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65000"/>
                <a:lumOff val="3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363_kobieta-pianin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 descr="http://www.elvinilo.es/168-320/vinilo-pentagrama-floral.jpg"/>
          <p:cNvPicPr>
            <a:picLocks noChangeAspect="1" noChangeArrowheads="1"/>
          </p:cNvPicPr>
          <p:nvPr/>
        </p:nvPicPr>
        <p:blipFill>
          <a:blip r:embed="rId3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2214546" y="-750117"/>
            <a:ext cx="4552950" cy="2393157"/>
          </a:xfrm>
          <a:prstGeom prst="rect">
            <a:avLst/>
          </a:prstGeom>
          <a:noFill/>
        </p:spPr>
      </p:pic>
      <p:pic>
        <p:nvPicPr>
          <p:cNvPr id="4" name="Picture 4" descr="http://www.elvinilo.es/168-320/vinilo-pentagrama-floral.jpg"/>
          <p:cNvPicPr>
            <a:picLocks noChangeAspect="1" noChangeArrowheads="1"/>
          </p:cNvPicPr>
          <p:nvPr/>
        </p:nvPicPr>
        <p:blipFill>
          <a:blip r:embed="rId3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2285984" y="-214332"/>
            <a:ext cx="4552950" cy="2393157"/>
          </a:xfrm>
          <a:prstGeom prst="rect">
            <a:avLst/>
          </a:prstGeom>
          <a:noFill/>
        </p:spPr>
      </p:pic>
      <p:pic>
        <p:nvPicPr>
          <p:cNvPr id="5" name="Picture 4" descr="http://www.elvinilo.es/168-320/vinilo-pentagrama-floral.jpg"/>
          <p:cNvPicPr>
            <a:picLocks noChangeAspect="1" noChangeArrowheads="1"/>
          </p:cNvPicPr>
          <p:nvPr/>
        </p:nvPicPr>
        <p:blipFill>
          <a:blip r:embed="rId3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2285984" y="428610"/>
            <a:ext cx="4552950" cy="2393157"/>
          </a:xfrm>
          <a:prstGeom prst="rect">
            <a:avLst/>
          </a:prstGeom>
          <a:noFill/>
        </p:spPr>
      </p:pic>
      <p:pic>
        <p:nvPicPr>
          <p:cNvPr id="6" name="Picture 4" descr="http://www.elvinilo.es/168-320/vinilo-pentagrama-floral.jpg"/>
          <p:cNvPicPr>
            <a:picLocks noChangeAspect="1" noChangeArrowheads="1"/>
          </p:cNvPicPr>
          <p:nvPr/>
        </p:nvPicPr>
        <p:blipFill>
          <a:blip r:embed="rId3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2357422" y="964395"/>
            <a:ext cx="4552950" cy="2393157"/>
          </a:xfrm>
          <a:prstGeom prst="rect">
            <a:avLst/>
          </a:prstGeom>
          <a:noFill/>
        </p:spPr>
      </p:pic>
      <p:pic>
        <p:nvPicPr>
          <p:cNvPr id="7" name="Picture 4" descr="http://www.elvinilo.es/168-320/vinilo-pentagrama-floral.jpg"/>
          <p:cNvPicPr>
            <a:picLocks noChangeAspect="1" noChangeArrowheads="1"/>
          </p:cNvPicPr>
          <p:nvPr/>
        </p:nvPicPr>
        <p:blipFill>
          <a:blip r:embed="rId3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2285984" y="1607337"/>
            <a:ext cx="4552950" cy="2393157"/>
          </a:xfrm>
          <a:prstGeom prst="rect">
            <a:avLst/>
          </a:prstGeom>
          <a:noFill/>
        </p:spPr>
      </p:pic>
      <p:pic>
        <p:nvPicPr>
          <p:cNvPr id="8" name="Picture 4" descr="http://www.elvinilo.es/168-320/vinilo-pentagrama-floral.jpg"/>
          <p:cNvPicPr>
            <a:picLocks noChangeAspect="1" noChangeArrowheads="1"/>
          </p:cNvPicPr>
          <p:nvPr/>
        </p:nvPicPr>
        <p:blipFill>
          <a:blip r:embed="rId3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2357422" y="2143122"/>
            <a:ext cx="4552950" cy="2393157"/>
          </a:xfrm>
          <a:prstGeom prst="rect">
            <a:avLst/>
          </a:prstGeom>
          <a:noFill/>
        </p:spPr>
      </p:pic>
      <p:pic>
        <p:nvPicPr>
          <p:cNvPr id="9" name="Picture 4" descr="http://www.elvinilo.es/168-320/vinilo-pentagrama-floral.jpg"/>
          <p:cNvPicPr>
            <a:picLocks noChangeAspect="1" noChangeArrowheads="1"/>
          </p:cNvPicPr>
          <p:nvPr/>
        </p:nvPicPr>
        <p:blipFill>
          <a:blip r:embed="rId3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2357422" y="2625329"/>
            <a:ext cx="4552950" cy="2393157"/>
          </a:xfrm>
          <a:prstGeom prst="rect">
            <a:avLst/>
          </a:prstGeom>
          <a:noFill/>
        </p:spPr>
      </p:pic>
      <p:pic>
        <p:nvPicPr>
          <p:cNvPr id="10" name="Picture 4" descr="http://www.elvinilo.es/168-320/vinilo-pentagrama-floral.jpg"/>
          <p:cNvPicPr>
            <a:picLocks noChangeAspect="1" noChangeArrowheads="1"/>
          </p:cNvPicPr>
          <p:nvPr/>
        </p:nvPicPr>
        <p:blipFill>
          <a:blip r:embed="rId3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2285984" y="3161114"/>
            <a:ext cx="4552950" cy="2393157"/>
          </a:xfrm>
          <a:prstGeom prst="rect">
            <a:avLst/>
          </a:prstGeom>
          <a:noFill/>
        </p:spPr>
      </p:pic>
      <p:pic>
        <p:nvPicPr>
          <p:cNvPr id="11" name="Picture 4" descr="http://www.elvinilo.es/168-320/vinilo-pentagrama-floral.jpg"/>
          <p:cNvPicPr>
            <a:picLocks noChangeAspect="1" noChangeArrowheads="1"/>
          </p:cNvPicPr>
          <p:nvPr/>
        </p:nvPicPr>
        <p:blipFill>
          <a:blip r:embed="rId3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2285984" y="3696899"/>
            <a:ext cx="4552950" cy="2393157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2080_lindsey-stirling-skrzypce-aka-gor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música de colore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-228587"/>
            <a:ext cx="2857500" cy="1150144"/>
          </a:xfrm>
          <a:prstGeom prst="rect">
            <a:avLst/>
          </a:prstGeom>
        </p:spPr>
      </p:pic>
      <p:pic>
        <p:nvPicPr>
          <p:cNvPr id="4" name="3 Imagen" descr="música de colore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500166" y="-228587"/>
            <a:ext cx="3071834" cy="1150144"/>
          </a:xfrm>
          <a:prstGeom prst="rect">
            <a:avLst/>
          </a:prstGeom>
        </p:spPr>
      </p:pic>
      <p:pic>
        <p:nvPicPr>
          <p:cNvPr id="5" name="4 Imagen" descr="música de colore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735808"/>
            <a:ext cx="2857500" cy="1150144"/>
          </a:xfrm>
          <a:prstGeom prst="rect">
            <a:avLst/>
          </a:prstGeom>
        </p:spPr>
      </p:pic>
      <p:pic>
        <p:nvPicPr>
          <p:cNvPr id="6" name="5 Imagen" descr="música de colore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500166" y="735808"/>
            <a:ext cx="3071834" cy="1150144"/>
          </a:xfrm>
          <a:prstGeom prst="rect">
            <a:avLst/>
          </a:prstGeom>
        </p:spPr>
      </p:pic>
      <p:pic>
        <p:nvPicPr>
          <p:cNvPr id="7" name="6 Imagen" descr="música de colore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646661"/>
            <a:ext cx="2857500" cy="1150144"/>
          </a:xfrm>
          <a:prstGeom prst="rect">
            <a:avLst/>
          </a:prstGeom>
        </p:spPr>
      </p:pic>
      <p:pic>
        <p:nvPicPr>
          <p:cNvPr id="8" name="7 Imagen" descr="música de colore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500166" y="1646661"/>
            <a:ext cx="3071834" cy="1150144"/>
          </a:xfrm>
          <a:prstGeom prst="rect">
            <a:avLst/>
          </a:prstGeom>
        </p:spPr>
      </p:pic>
      <p:pic>
        <p:nvPicPr>
          <p:cNvPr id="9" name="8 Imagen" descr="música de colore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611056"/>
            <a:ext cx="2857500" cy="1150144"/>
          </a:xfrm>
          <a:prstGeom prst="rect">
            <a:avLst/>
          </a:prstGeom>
        </p:spPr>
      </p:pic>
      <p:pic>
        <p:nvPicPr>
          <p:cNvPr id="10" name="9 Imagen" descr="música de colore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500166" y="2611056"/>
            <a:ext cx="3071834" cy="1150144"/>
          </a:xfrm>
          <a:prstGeom prst="rect">
            <a:avLst/>
          </a:prstGeom>
        </p:spPr>
      </p:pic>
      <p:pic>
        <p:nvPicPr>
          <p:cNvPr id="11" name="10 Imagen" descr="música de colore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375446"/>
            <a:ext cx="2857500" cy="1150144"/>
          </a:xfrm>
          <a:prstGeom prst="rect">
            <a:avLst/>
          </a:prstGeom>
        </p:spPr>
      </p:pic>
      <p:pic>
        <p:nvPicPr>
          <p:cNvPr id="12" name="11 Imagen" descr="música de colore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500166" y="3375446"/>
            <a:ext cx="3071834" cy="1150144"/>
          </a:xfrm>
          <a:prstGeom prst="rect">
            <a:avLst/>
          </a:prstGeom>
        </p:spPr>
      </p:pic>
      <p:pic>
        <p:nvPicPr>
          <p:cNvPr id="13" name="12 Imagen" descr="música de colore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4339841"/>
            <a:ext cx="2857500" cy="1150144"/>
          </a:xfrm>
          <a:prstGeom prst="rect">
            <a:avLst/>
          </a:prstGeom>
        </p:spPr>
      </p:pic>
      <p:pic>
        <p:nvPicPr>
          <p:cNvPr id="14" name="13 Imagen" descr="música de colore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500166" y="4339841"/>
            <a:ext cx="3071834" cy="1150144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3920_kobieta-emmanuelle-caplette-perkusja-tatu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0" y="1245060"/>
            <a:ext cx="2786050" cy="1226666"/>
          </a:xfrm>
          <a:prstGeom prst="rect">
            <a:avLst/>
          </a:prstGeom>
          <a:noFill/>
        </p:spPr>
      </p:pic>
      <p:pic>
        <p:nvPicPr>
          <p:cNvPr id="4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V="1">
            <a:off x="0" y="2571750"/>
            <a:ext cx="2786050" cy="1325187"/>
          </a:xfrm>
          <a:prstGeom prst="rect">
            <a:avLst/>
          </a:prstGeom>
          <a:noFill/>
        </p:spPr>
      </p:pic>
      <p:pic>
        <p:nvPicPr>
          <p:cNvPr id="5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1714480" y="1245060"/>
            <a:ext cx="2786050" cy="1226666"/>
          </a:xfrm>
          <a:prstGeom prst="rect">
            <a:avLst/>
          </a:prstGeom>
          <a:noFill/>
        </p:spPr>
      </p:pic>
      <p:pic>
        <p:nvPicPr>
          <p:cNvPr id="6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V="1">
            <a:off x="1714480" y="2571750"/>
            <a:ext cx="2786050" cy="1325187"/>
          </a:xfrm>
          <a:prstGeom prst="rect">
            <a:avLst/>
          </a:prstGeom>
          <a:noFill/>
        </p:spPr>
      </p:pic>
      <p:pic>
        <p:nvPicPr>
          <p:cNvPr id="7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3286148" y="1298638"/>
            <a:ext cx="2786050" cy="1226666"/>
          </a:xfrm>
          <a:prstGeom prst="rect">
            <a:avLst/>
          </a:prstGeom>
          <a:noFill/>
        </p:spPr>
      </p:pic>
      <p:pic>
        <p:nvPicPr>
          <p:cNvPr id="8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V="1">
            <a:off x="3286148" y="2625329"/>
            <a:ext cx="2786050" cy="1325187"/>
          </a:xfrm>
          <a:prstGeom prst="rect">
            <a:avLst/>
          </a:prstGeom>
          <a:noFill/>
        </p:spPr>
      </p:pic>
      <p:pic>
        <p:nvPicPr>
          <p:cNvPr id="9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5000628" y="1298638"/>
            <a:ext cx="2786050" cy="1226666"/>
          </a:xfrm>
          <a:prstGeom prst="rect">
            <a:avLst/>
          </a:prstGeom>
          <a:noFill/>
        </p:spPr>
      </p:pic>
      <p:pic>
        <p:nvPicPr>
          <p:cNvPr id="10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V="1">
            <a:off x="5000628" y="2625329"/>
            <a:ext cx="2786050" cy="1325187"/>
          </a:xfrm>
          <a:prstGeom prst="rect">
            <a:avLst/>
          </a:prstGeom>
          <a:noFill/>
        </p:spPr>
      </p:pic>
      <p:pic>
        <p:nvPicPr>
          <p:cNvPr id="11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6357950" y="1352217"/>
            <a:ext cx="2786050" cy="1226666"/>
          </a:xfrm>
          <a:prstGeom prst="rect">
            <a:avLst/>
          </a:prstGeom>
          <a:noFill/>
        </p:spPr>
      </p:pic>
      <p:pic>
        <p:nvPicPr>
          <p:cNvPr id="12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V="1">
            <a:off x="6357950" y="2678907"/>
            <a:ext cx="2786050" cy="1325187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65000"/>
                <a:lumOff val="3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228_lindsey_stirling_skrzyp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8" descr="http://www.nocturnar.com/imagenes/notas-musicales-notas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7" y="482189"/>
            <a:ext cx="3743325" cy="2807494"/>
          </a:xfrm>
          <a:prstGeom prst="rect">
            <a:avLst/>
          </a:prstGeom>
          <a:noFill/>
        </p:spPr>
      </p:pic>
      <p:pic>
        <p:nvPicPr>
          <p:cNvPr id="8" name="Picture 8" descr="http://www.nocturnar.com/imagenes/notas-musicales-notas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857224" y="482189"/>
            <a:ext cx="3795770" cy="2807494"/>
          </a:xfrm>
          <a:prstGeom prst="rect">
            <a:avLst/>
          </a:prstGeom>
          <a:noFill/>
        </p:spPr>
      </p:pic>
      <p:pic>
        <p:nvPicPr>
          <p:cNvPr id="9" name="Picture 8" descr="http://www.nocturnar.com/imagenes/notas-musicales-notas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9" y="1660916"/>
            <a:ext cx="3743325" cy="2807494"/>
          </a:xfrm>
          <a:prstGeom prst="rect">
            <a:avLst/>
          </a:prstGeom>
          <a:noFill/>
        </p:spPr>
      </p:pic>
      <p:pic>
        <p:nvPicPr>
          <p:cNvPr id="10" name="Picture 8" descr="http://www.nocturnar.com/imagenes/notas-musicales-notas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857224" y="1660916"/>
            <a:ext cx="3795770" cy="2807494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239_blondynka-sluchawki-makijaz-muzy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>
            <a:off x="3143240" y="0"/>
            <a:ext cx="1500198" cy="1607337"/>
          </a:xfrm>
          <a:prstGeom prst="rect">
            <a:avLst/>
          </a:prstGeom>
        </p:spPr>
      </p:pic>
      <p:pic>
        <p:nvPicPr>
          <p:cNvPr id="4" name="3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 flipH="1">
            <a:off x="4572000" y="0"/>
            <a:ext cx="1428760" cy="1607337"/>
          </a:xfrm>
          <a:prstGeom prst="rect">
            <a:avLst/>
          </a:prstGeom>
        </p:spPr>
      </p:pic>
      <p:pic>
        <p:nvPicPr>
          <p:cNvPr id="5" name="4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>
            <a:off x="3143240" y="535767"/>
            <a:ext cx="1500198" cy="1607337"/>
          </a:xfrm>
          <a:prstGeom prst="rect">
            <a:avLst/>
          </a:prstGeom>
        </p:spPr>
      </p:pic>
      <p:pic>
        <p:nvPicPr>
          <p:cNvPr id="6" name="5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 flipH="1">
            <a:off x="4572000" y="535767"/>
            <a:ext cx="1428760" cy="1607337"/>
          </a:xfrm>
          <a:prstGeom prst="rect">
            <a:avLst/>
          </a:prstGeom>
        </p:spPr>
      </p:pic>
      <p:pic>
        <p:nvPicPr>
          <p:cNvPr id="7" name="6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>
            <a:off x="3143240" y="1339444"/>
            <a:ext cx="1500198" cy="1607337"/>
          </a:xfrm>
          <a:prstGeom prst="rect">
            <a:avLst/>
          </a:prstGeom>
        </p:spPr>
      </p:pic>
      <p:pic>
        <p:nvPicPr>
          <p:cNvPr id="8" name="7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 flipH="1">
            <a:off x="4572000" y="1339444"/>
            <a:ext cx="1428760" cy="1607337"/>
          </a:xfrm>
          <a:prstGeom prst="rect">
            <a:avLst/>
          </a:prstGeom>
        </p:spPr>
      </p:pic>
      <p:pic>
        <p:nvPicPr>
          <p:cNvPr id="9" name="8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>
            <a:off x="3143240" y="2089544"/>
            <a:ext cx="1500198" cy="1607337"/>
          </a:xfrm>
          <a:prstGeom prst="rect">
            <a:avLst/>
          </a:prstGeom>
        </p:spPr>
      </p:pic>
      <p:pic>
        <p:nvPicPr>
          <p:cNvPr id="10" name="9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 flipH="1">
            <a:off x="4572000" y="2089544"/>
            <a:ext cx="1428760" cy="1607337"/>
          </a:xfrm>
          <a:prstGeom prst="rect">
            <a:avLst/>
          </a:prstGeom>
        </p:spPr>
      </p:pic>
      <p:pic>
        <p:nvPicPr>
          <p:cNvPr id="11" name="10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>
            <a:off x="3143240" y="2786064"/>
            <a:ext cx="1500198" cy="1607337"/>
          </a:xfrm>
          <a:prstGeom prst="rect">
            <a:avLst/>
          </a:prstGeom>
        </p:spPr>
      </p:pic>
      <p:pic>
        <p:nvPicPr>
          <p:cNvPr id="12" name="11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 flipH="1">
            <a:off x="4572000" y="2786064"/>
            <a:ext cx="1428760" cy="1607337"/>
          </a:xfrm>
          <a:prstGeom prst="rect">
            <a:avLst/>
          </a:prstGeom>
        </p:spPr>
      </p:pic>
      <p:pic>
        <p:nvPicPr>
          <p:cNvPr id="13" name="12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>
            <a:off x="3214678" y="3536163"/>
            <a:ext cx="1500198" cy="1607337"/>
          </a:xfrm>
          <a:prstGeom prst="rect">
            <a:avLst/>
          </a:prstGeom>
        </p:spPr>
      </p:pic>
      <p:pic>
        <p:nvPicPr>
          <p:cNvPr id="14" name="13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 flipH="1">
            <a:off x="4643438" y="3536163"/>
            <a:ext cx="1428760" cy="1607337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613_pokoj-dziewczyna-fortepia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H25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453889">
            <a:off x="3828406" y="-19114"/>
            <a:ext cx="1607479" cy="1396502"/>
          </a:xfrm>
          <a:prstGeom prst="rect">
            <a:avLst/>
          </a:prstGeom>
        </p:spPr>
      </p:pic>
      <p:pic>
        <p:nvPicPr>
          <p:cNvPr id="4" name="3 Imagen" descr="H25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215310">
            <a:off x="5684295" y="2607080"/>
            <a:ext cx="1232306" cy="1678637"/>
          </a:xfrm>
          <a:prstGeom prst="rect">
            <a:avLst/>
          </a:prstGeom>
        </p:spPr>
      </p:pic>
      <p:pic>
        <p:nvPicPr>
          <p:cNvPr id="5" name="4 Imagen" descr="H25.png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7" y="285734"/>
            <a:ext cx="1822554" cy="1396502"/>
          </a:xfrm>
          <a:prstGeom prst="rect">
            <a:avLst/>
          </a:prstGeom>
        </p:spPr>
      </p:pic>
      <p:pic>
        <p:nvPicPr>
          <p:cNvPr id="6" name="5 Imagen" descr="H25.png"/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193626">
            <a:off x="5448633" y="873813"/>
            <a:ext cx="1623258" cy="1396502"/>
          </a:xfrm>
          <a:prstGeom prst="rect">
            <a:avLst/>
          </a:prstGeom>
        </p:spPr>
      </p:pic>
      <p:pic>
        <p:nvPicPr>
          <p:cNvPr id="7" name="6 Imagen" descr="H25.png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481124">
            <a:off x="5449051" y="1428081"/>
            <a:ext cx="1822554" cy="1396502"/>
          </a:xfrm>
          <a:prstGeom prst="rect">
            <a:avLst/>
          </a:prstGeom>
        </p:spPr>
      </p:pic>
      <p:pic>
        <p:nvPicPr>
          <p:cNvPr id="8" name="7 Imagen" descr="H25.png"/>
          <p:cNvPicPr>
            <a:picLocks noChangeAspect="1"/>
          </p:cNvPicPr>
          <p:nvPr/>
        </p:nvPicPr>
        <p:blipFill>
          <a:blip r:embed="rId7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5605360" y="1967017"/>
            <a:ext cx="1366916" cy="1719127"/>
          </a:xfrm>
          <a:prstGeom prst="rect">
            <a:avLst/>
          </a:prstGeom>
        </p:spPr>
      </p:pic>
      <p:pic>
        <p:nvPicPr>
          <p:cNvPr id="9" name="8 Imagen" descr="H25.png"/>
          <p:cNvPicPr>
            <a:picLocks noChangeAspect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4599611">
            <a:off x="4880677" y="2949200"/>
            <a:ext cx="1366916" cy="1862003"/>
          </a:xfrm>
          <a:prstGeom prst="rect">
            <a:avLst/>
          </a:prstGeom>
        </p:spPr>
      </p:pic>
      <p:pic>
        <p:nvPicPr>
          <p:cNvPr id="10" name="9 Imagen" descr="H25.png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193837">
            <a:off x="2230749" y="2864196"/>
            <a:ext cx="1822554" cy="1396502"/>
          </a:xfrm>
          <a:prstGeom prst="rect">
            <a:avLst/>
          </a:prstGeom>
        </p:spPr>
      </p:pic>
      <p:pic>
        <p:nvPicPr>
          <p:cNvPr id="11" name="10 Imagen" descr="H25.png"/>
          <p:cNvPicPr>
            <a:picLocks noChangeAspect="1"/>
          </p:cNvPicPr>
          <p:nvPr/>
        </p:nvPicPr>
        <p:blipFill>
          <a:blip r:embed="rId9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935462">
            <a:off x="3195183" y="3409556"/>
            <a:ext cx="1529849" cy="1396502"/>
          </a:xfrm>
          <a:prstGeom prst="rect">
            <a:avLst/>
          </a:prstGeom>
        </p:spPr>
      </p:pic>
      <p:pic>
        <p:nvPicPr>
          <p:cNvPr id="12" name="11 Imagen" descr="H25.png"/>
          <p:cNvPicPr>
            <a:picLocks noChangeAspect="1"/>
          </p:cNvPicPr>
          <p:nvPr/>
        </p:nvPicPr>
        <p:blipFill>
          <a:blip r:embed="rId10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40840">
            <a:off x="2295214" y="563853"/>
            <a:ext cx="1366916" cy="1646643"/>
          </a:xfrm>
          <a:prstGeom prst="rect">
            <a:avLst/>
          </a:prstGeom>
        </p:spPr>
      </p:pic>
      <p:pic>
        <p:nvPicPr>
          <p:cNvPr id="13" name="12 Imagen" descr="H25.png"/>
          <p:cNvPicPr>
            <a:picLocks noChangeAspect="1"/>
          </p:cNvPicPr>
          <p:nvPr/>
        </p:nvPicPr>
        <p:blipFill>
          <a:blip r:embed="rId11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524664">
            <a:off x="3035409" y="14143"/>
            <a:ext cx="1565946" cy="1592880"/>
          </a:xfrm>
          <a:prstGeom prst="rect">
            <a:avLst/>
          </a:prstGeom>
        </p:spPr>
      </p:pic>
      <p:pic>
        <p:nvPicPr>
          <p:cNvPr id="14" name="13 Imagen" descr="H25.png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145983">
            <a:off x="1911973" y="1866526"/>
            <a:ext cx="1822554" cy="1396502"/>
          </a:xfrm>
          <a:prstGeom prst="rect">
            <a:avLst/>
          </a:prstGeom>
        </p:spPr>
      </p:pic>
      <p:pic>
        <p:nvPicPr>
          <p:cNvPr id="15" name="14 Imagen" descr="H25.png"/>
          <p:cNvPicPr>
            <a:picLocks noChangeAspect="1"/>
          </p:cNvPicPr>
          <p:nvPr/>
        </p:nvPicPr>
        <p:blipFill>
          <a:blip r:embed="rId1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777001">
            <a:off x="4209572" y="3342306"/>
            <a:ext cx="1366916" cy="1556754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3B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003_pianino_kobiet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-321489"/>
            <a:ext cx="2714644" cy="1634831"/>
          </a:xfrm>
          <a:prstGeom prst="rect">
            <a:avLst/>
          </a:prstGeom>
          <a:effectLst/>
        </p:spPr>
      </p:pic>
      <p:pic>
        <p:nvPicPr>
          <p:cNvPr id="4" name="3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214810" y="-321489"/>
            <a:ext cx="2847996" cy="1634831"/>
          </a:xfrm>
          <a:prstGeom prst="rect">
            <a:avLst/>
          </a:prstGeom>
          <a:effectLst/>
        </p:spPr>
      </p:pic>
      <p:pic>
        <p:nvPicPr>
          <p:cNvPr id="5" name="4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428610"/>
            <a:ext cx="2714644" cy="1634831"/>
          </a:xfrm>
          <a:prstGeom prst="rect">
            <a:avLst/>
          </a:prstGeom>
          <a:effectLst/>
        </p:spPr>
      </p:pic>
      <p:pic>
        <p:nvPicPr>
          <p:cNvPr id="6" name="5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214810" y="428610"/>
            <a:ext cx="2847996" cy="1634831"/>
          </a:xfrm>
          <a:prstGeom prst="rect">
            <a:avLst/>
          </a:prstGeom>
          <a:effectLst/>
        </p:spPr>
      </p:pic>
      <p:pic>
        <p:nvPicPr>
          <p:cNvPr id="7" name="6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1178710"/>
            <a:ext cx="2714644" cy="1634831"/>
          </a:xfrm>
          <a:prstGeom prst="rect">
            <a:avLst/>
          </a:prstGeom>
          <a:effectLst/>
        </p:spPr>
      </p:pic>
      <p:pic>
        <p:nvPicPr>
          <p:cNvPr id="8" name="7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214810" y="1178710"/>
            <a:ext cx="2847996" cy="1634831"/>
          </a:xfrm>
          <a:prstGeom prst="rect">
            <a:avLst/>
          </a:prstGeom>
          <a:effectLst/>
        </p:spPr>
      </p:pic>
      <p:pic>
        <p:nvPicPr>
          <p:cNvPr id="9" name="8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1928809"/>
            <a:ext cx="2714644" cy="1634831"/>
          </a:xfrm>
          <a:prstGeom prst="rect">
            <a:avLst/>
          </a:prstGeom>
          <a:effectLst/>
        </p:spPr>
      </p:pic>
      <p:pic>
        <p:nvPicPr>
          <p:cNvPr id="10" name="9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214810" y="1928809"/>
            <a:ext cx="2847996" cy="1634831"/>
          </a:xfrm>
          <a:prstGeom prst="rect">
            <a:avLst/>
          </a:prstGeom>
          <a:effectLst/>
        </p:spPr>
      </p:pic>
      <p:pic>
        <p:nvPicPr>
          <p:cNvPr id="11" name="10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2464594"/>
            <a:ext cx="2714644" cy="1634831"/>
          </a:xfrm>
          <a:prstGeom prst="rect">
            <a:avLst/>
          </a:prstGeom>
          <a:effectLst/>
        </p:spPr>
      </p:pic>
      <p:pic>
        <p:nvPicPr>
          <p:cNvPr id="12" name="11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214810" y="2464594"/>
            <a:ext cx="2847996" cy="1634831"/>
          </a:xfrm>
          <a:prstGeom prst="rect">
            <a:avLst/>
          </a:prstGeom>
          <a:effectLst/>
        </p:spPr>
      </p:pic>
      <p:pic>
        <p:nvPicPr>
          <p:cNvPr id="13" name="12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3214693"/>
            <a:ext cx="2714644" cy="1634831"/>
          </a:xfrm>
          <a:prstGeom prst="rect">
            <a:avLst/>
          </a:prstGeom>
          <a:effectLst/>
        </p:spPr>
      </p:pic>
      <p:pic>
        <p:nvPicPr>
          <p:cNvPr id="14" name="13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214810" y="3214693"/>
            <a:ext cx="2847996" cy="1634831"/>
          </a:xfrm>
          <a:prstGeom prst="rect">
            <a:avLst/>
          </a:prstGeom>
          <a:effectLst/>
        </p:spPr>
      </p:pic>
      <p:pic>
        <p:nvPicPr>
          <p:cNvPr id="15" name="14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3964791"/>
            <a:ext cx="2714644" cy="1634831"/>
          </a:xfrm>
          <a:prstGeom prst="rect">
            <a:avLst/>
          </a:prstGeom>
          <a:effectLst/>
        </p:spPr>
      </p:pic>
      <p:pic>
        <p:nvPicPr>
          <p:cNvPr id="16" name="15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357686" y="3964791"/>
            <a:ext cx="2847996" cy="1634831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3B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772_kobieta-kapelusz-saksofon-muzyka-deszc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Preview.aspx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625897">
            <a:off x="3913805" y="799924"/>
            <a:ext cx="3246044" cy="1893113"/>
          </a:xfrm>
          <a:prstGeom prst="rect">
            <a:avLst/>
          </a:prstGeom>
        </p:spPr>
      </p:pic>
      <p:pic>
        <p:nvPicPr>
          <p:cNvPr id="4" name="3 Imagen" descr="ImagePreview.aspx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315129" flipV="1">
            <a:off x="3887416" y="2106799"/>
            <a:ext cx="3133543" cy="2297180"/>
          </a:xfrm>
          <a:prstGeom prst="rect">
            <a:avLst/>
          </a:prstGeom>
        </p:spPr>
      </p:pic>
      <p:pic>
        <p:nvPicPr>
          <p:cNvPr id="5" name="4 Imagen" descr="ImagePreview.aspx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937102" flipH="1">
            <a:off x="1865862" y="849999"/>
            <a:ext cx="3066408" cy="1885389"/>
          </a:xfrm>
          <a:prstGeom prst="rect">
            <a:avLst/>
          </a:prstGeom>
        </p:spPr>
      </p:pic>
      <p:pic>
        <p:nvPicPr>
          <p:cNvPr id="6" name="5 Imagen" descr="ImagePreview.aspx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275170" flipH="1" flipV="1">
            <a:off x="1966500" y="2191262"/>
            <a:ext cx="3067312" cy="2072893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E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702_kobieta_makijaz_kolczyk_kapelusz_gitar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0"/>
            <a:ext cx="2071702" cy="1729786"/>
          </a:xfrm>
          <a:prstGeom prst="rect">
            <a:avLst/>
          </a:prstGeom>
        </p:spPr>
      </p:pic>
      <p:pic>
        <p:nvPicPr>
          <p:cNvPr id="4" name="3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2276492" cy="1729786"/>
          </a:xfrm>
          <a:prstGeom prst="rect">
            <a:avLst/>
          </a:prstGeom>
        </p:spPr>
      </p:pic>
      <p:pic>
        <p:nvPicPr>
          <p:cNvPr id="5" name="4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964395"/>
            <a:ext cx="2071702" cy="1729786"/>
          </a:xfrm>
          <a:prstGeom prst="rect">
            <a:avLst/>
          </a:prstGeom>
        </p:spPr>
      </p:pic>
      <p:pic>
        <p:nvPicPr>
          <p:cNvPr id="6" name="5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964395"/>
            <a:ext cx="2276492" cy="1729786"/>
          </a:xfrm>
          <a:prstGeom prst="rect">
            <a:avLst/>
          </a:prstGeom>
        </p:spPr>
      </p:pic>
      <p:pic>
        <p:nvPicPr>
          <p:cNvPr id="7" name="6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1821651"/>
            <a:ext cx="2071702" cy="1729786"/>
          </a:xfrm>
          <a:prstGeom prst="rect">
            <a:avLst/>
          </a:prstGeom>
        </p:spPr>
      </p:pic>
      <p:pic>
        <p:nvPicPr>
          <p:cNvPr id="8" name="7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821651"/>
            <a:ext cx="2276492" cy="1729786"/>
          </a:xfrm>
          <a:prstGeom prst="rect">
            <a:avLst/>
          </a:prstGeom>
        </p:spPr>
      </p:pic>
      <p:pic>
        <p:nvPicPr>
          <p:cNvPr id="9" name="8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2678907"/>
            <a:ext cx="2071702" cy="1729786"/>
          </a:xfrm>
          <a:prstGeom prst="rect">
            <a:avLst/>
          </a:prstGeom>
        </p:spPr>
      </p:pic>
      <p:pic>
        <p:nvPicPr>
          <p:cNvPr id="10" name="9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678907"/>
            <a:ext cx="2276492" cy="1729786"/>
          </a:xfrm>
          <a:prstGeom prst="rect">
            <a:avLst/>
          </a:prstGeom>
        </p:spPr>
      </p:pic>
      <p:pic>
        <p:nvPicPr>
          <p:cNvPr id="11" name="10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413715"/>
            <a:ext cx="2071702" cy="1729786"/>
          </a:xfrm>
          <a:prstGeom prst="rect">
            <a:avLst/>
          </a:prstGeom>
        </p:spPr>
      </p:pic>
      <p:pic>
        <p:nvPicPr>
          <p:cNvPr id="12" name="11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3413715"/>
            <a:ext cx="2276492" cy="172978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5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6030_dziewczyna_skrzypce_muzyka_morze_fala_drzew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-285784" y="1071552"/>
            <a:ext cx="2971800" cy="1500198"/>
          </a:xfrm>
          <a:prstGeom prst="rect">
            <a:avLst/>
          </a:prstGeom>
        </p:spPr>
      </p:pic>
      <p:pic>
        <p:nvPicPr>
          <p:cNvPr id="4" name="3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V="1">
            <a:off x="1142976" y="2625329"/>
            <a:ext cx="2686016" cy="1227644"/>
          </a:xfrm>
          <a:prstGeom prst="rect">
            <a:avLst/>
          </a:prstGeom>
        </p:spPr>
      </p:pic>
      <p:pic>
        <p:nvPicPr>
          <p:cNvPr id="5" name="4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1142976" y="1071552"/>
            <a:ext cx="2971800" cy="1560627"/>
          </a:xfrm>
          <a:prstGeom prst="rect">
            <a:avLst/>
          </a:prstGeom>
        </p:spPr>
      </p:pic>
      <p:pic>
        <p:nvPicPr>
          <p:cNvPr id="6" name="5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V="1">
            <a:off x="2786050" y="2625329"/>
            <a:ext cx="2828924" cy="1227644"/>
          </a:xfrm>
          <a:prstGeom prst="rect">
            <a:avLst/>
          </a:prstGeom>
        </p:spPr>
      </p:pic>
      <p:pic>
        <p:nvPicPr>
          <p:cNvPr id="7" name="6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V="1">
            <a:off x="4143372" y="2571751"/>
            <a:ext cx="2971800" cy="1227644"/>
          </a:xfrm>
          <a:prstGeom prst="rect">
            <a:avLst/>
          </a:prstGeom>
        </p:spPr>
      </p:pic>
      <p:pic>
        <p:nvPicPr>
          <p:cNvPr id="8" name="7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2714612" y="1178709"/>
            <a:ext cx="2971800" cy="1450182"/>
          </a:xfrm>
          <a:prstGeom prst="rect">
            <a:avLst/>
          </a:prstGeom>
        </p:spPr>
      </p:pic>
      <p:pic>
        <p:nvPicPr>
          <p:cNvPr id="9" name="8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4143372" y="1071552"/>
            <a:ext cx="2971800" cy="1500198"/>
          </a:xfrm>
          <a:prstGeom prst="rect">
            <a:avLst/>
          </a:prstGeom>
        </p:spPr>
      </p:pic>
      <p:pic>
        <p:nvPicPr>
          <p:cNvPr id="10" name="9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5572132" y="964395"/>
            <a:ext cx="2971800" cy="1660934"/>
          </a:xfrm>
          <a:prstGeom prst="rect">
            <a:avLst/>
          </a:prstGeom>
        </p:spPr>
      </p:pic>
      <p:pic>
        <p:nvPicPr>
          <p:cNvPr id="11" name="10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7000892" y="964395"/>
            <a:ext cx="2828924" cy="1660934"/>
          </a:xfrm>
          <a:prstGeom prst="rect">
            <a:avLst/>
          </a:prstGeom>
        </p:spPr>
      </p:pic>
      <p:pic>
        <p:nvPicPr>
          <p:cNvPr id="12" name="11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V="1">
            <a:off x="5572132" y="2518171"/>
            <a:ext cx="2686016" cy="1232306"/>
          </a:xfrm>
          <a:prstGeom prst="rect">
            <a:avLst/>
          </a:prstGeom>
        </p:spPr>
      </p:pic>
      <p:pic>
        <p:nvPicPr>
          <p:cNvPr id="13" name="12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V="1">
            <a:off x="7072330" y="2464593"/>
            <a:ext cx="2828924" cy="1281223"/>
          </a:xfrm>
          <a:prstGeom prst="rect">
            <a:avLst/>
          </a:prstGeom>
        </p:spPr>
      </p:pic>
      <p:pic>
        <p:nvPicPr>
          <p:cNvPr id="14" name="13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V="1">
            <a:off x="-357222" y="2625328"/>
            <a:ext cx="2686016" cy="1227644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428660" y="-285770"/>
            <a:ext cx="1035851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6520_kobieta_sukienka_skrzypce_mur_ko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1232288"/>
            <a:ext cx="2857500" cy="2143125"/>
          </a:xfrm>
          <a:prstGeom prst="rect">
            <a:avLst/>
          </a:prstGeom>
        </p:spPr>
      </p:pic>
      <p:pic>
        <p:nvPicPr>
          <p:cNvPr id="6" name="5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5643570" y="1928808"/>
            <a:ext cx="2857500" cy="2243169"/>
          </a:xfrm>
          <a:prstGeom prst="rect">
            <a:avLst/>
          </a:prstGeom>
        </p:spPr>
      </p:pic>
      <p:pic>
        <p:nvPicPr>
          <p:cNvPr id="7" name="6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1232288"/>
            <a:ext cx="2857500" cy="2143125"/>
          </a:xfrm>
          <a:prstGeom prst="rect">
            <a:avLst/>
          </a:prstGeom>
        </p:spPr>
      </p:pic>
      <p:pic>
        <p:nvPicPr>
          <p:cNvPr id="8" name="7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3500430" y="1928808"/>
            <a:ext cx="2857500" cy="2243169"/>
          </a:xfrm>
          <a:prstGeom prst="rect">
            <a:avLst/>
          </a:prstGeom>
        </p:spPr>
      </p:pic>
      <p:pic>
        <p:nvPicPr>
          <p:cNvPr id="9" name="8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1232288"/>
            <a:ext cx="2857500" cy="2143125"/>
          </a:xfrm>
          <a:prstGeom prst="rect">
            <a:avLst/>
          </a:prstGeom>
        </p:spPr>
      </p:pic>
      <p:pic>
        <p:nvPicPr>
          <p:cNvPr id="10" name="9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1500166" y="1928808"/>
            <a:ext cx="2857500" cy="2243169"/>
          </a:xfrm>
          <a:prstGeom prst="rect">
            <a:avLst/>
          </a:prstGeom>
        </p:spPr>
      </p:pic>
      <p:pic>
        <p:nvPicPr>
          <p:cNvPr id="11" name="10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285784" y="1232288"/>
            <a:ext cx="2857500" cy="2143125"/>
          </a:xfrm>
          <a:prstGeom prst="rect">
            <a:avLst/>
          </a:prstGeom>
        </p:spPr>
      </p:pic>
      <p:pic>
        <p:nvPicPr>
          <p:cNvPr id="12" name="11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-285784" y="1928808"/>
            <a:ext cx="2857500" cy="2243169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7295_kobieta_skrzypce_drzewo_rze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Vinilo decorativo musica 7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261789">
            <a:off x="-80262" y="-88076"/>
            <a:ext cx="1222371" cy="1275392"/>
          </a:xfrm>
          <a:prstGeom prst="rect">
            <a:avLst/>
          </a:prstGeom>
        </p:spPr>
      </p:pic>
      <p:pic>
        <p:nvPicPr>
          <p:cNvPr id="5" name="4 Imagen" descr="Vinilo decorativo musica 7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20581" flipH="1">
            <a:off x="7924975" y="-207641"/>
            <a:ext cx="1265100" cy="1273130"/>
          </a:xfrm>
          <a:prstGeom prst="rect">
            <a:avLst/>
          </a:prstGeom>
        </p:spPr>
      </p:pic>
      <p:pic>
        <p:nvPicPr>
          <p:cNvPr id="6" name="5 Imagen" descr="Vinilo decorativo musica 7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261789">
            <a:off x="634119" y="501288"/>
            <a:ext cx="1222371" cy="1275392"/>
          </a:xfrm>
          <a:prstGeom prst="rect">
            <a:avLst/>
          </a:prstGeom>
        </p:spPr>
      </p:pic>
      <p:pic>
        <p:nvPicPr>
          <p:cNvPr id="7" name="6 Imagen" descr="Vinilo decorativo musica 7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22780" flipH="1">
            <a:off x="7288817" y="404919"/>
            <a:ext cx="1265100" cy="1273130"/>
          </a:xfrm>
          <a:prstGeom prst="rect">
            <a:avLst/>
          </a:prstGeom>
        </p:spPr>
      </p:pic>
      <p:pic>
        <p:nvPicPr>
          <p:cNvPr id="8" name="7 Imagen" descr="Vinilo decorativo musica 7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261789">
            <a:off x="1277061" y="1144230"/>
            <a:ext cx="1222371" cy="1275392"/>
          </a:xfrm>
          <a:prstGeom prst="rect">
            <a:avLst/>
          </a:prstGeom>
        </p:spPr>
      </p:pic>
      <p:pic>
        <p:nvPicPr>
          <p:cNvPr id="9" name="8 Imagen" descr="Vinilo decorativo musica 7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22780" flipH="1">
            <a:off x="6574439" y="994282"/>
            <a:ext cx="1265100" cy="1273130"/>
          </a:xfrm>
          <a:prstGeom prst="rect">
            <a:avLst/>
          </a:prstGeom>
        </p:spPr>
      </p:pic>
      <p:pic>
        <p:nvPicPr>
          <p:cNvPr id="10" name="9 Imagen" descr="Vinilo decorativo musica 7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261789">
            <a:off x="1777126" y="1787172"/>
            <a:ext cx="1222371" cy="1275392"/>
          </a:xfrm>
          <a:prstGeom prst="rect">
            <a:avLst/>
          </a:prstGeom>
        </p:spPr>
      </p:pic>
      <p:pic>
        <p:nvPicPr>
          <p:cNvPr id="11" name="10 Imagen" descr="Vinilo decorativo musica 7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261789">
            <a:off x="2491507" y="2376535"/>
            <a:ext cx="1222371" cy="1275392"/>
          </a:xfrm>
          <a:prstGeom prst="rect">
            <a:avLst/>
          </a:prstGeom>
        </p:spPr>
      </p:pic>
      <p:pic>
        <p:nvPicPr>
          <p:cNvPr id="12" name="11 Imagen" descr="Vinilo decorativo musica 7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261789">
            <a:off x="3134449" y="3019477"/>
            <a:ext cx="1222371" cy="1275392"/>
          </a:xfrm>
          <a:prstGeom prst="rect">
            <a:avLst/>
          </a:prstGeom>
        </p:spPr>
      </p:pic>
      <p:pic>
        <p:nvPicPr>
          <p:cNvPr id="13" name="12 Imagen" descr="Vinilo decorativo musica 7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20581" flipH="1">
            <a:off x="5924710" y="1774764"/>
            <a:ext cx="1265100" cy="1273130"/>
          </a:xfrm>
          <a:prstGeom prst="rect">
            <a:avLst/>
          </a:prstGeom>
        </p:spPr>
      </p:pic>
      <p:pic>
        <p:nvPicPr>
          <p:cNvPr id="14" name="13 Imagen" descr="Vinilo decorativo musica 7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22780" flipH="1">
            <a:off x="5288552" y="2387323"/>
            <a:ext cx="1265100" cy="1273130"/>
          </a:xfrm>
          <a:prstGeom prst="rect">
            <a:avLst/>
          </a:prstGeom>
        </p:spPr>
      </p:pic>
      <p:pic>
        <p:nvPicPr>
          <p:cNvPr id="15" name="14 Imagen" descr="Vinilo decorativo musica 7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22780" flipH="1">
            <a:off x="4717049" y="3030265"/>
            <a:ext cx="1265100" cy="1273130"/>
          </a:xfrm>
          <a:prstGeom prst="rect">
            <a:avLst/>
          </a:prstGeom>
        </p:spPr>
      </p:pic>
      <p:pic>
        <p:nvPicPr>
          <p:cNvPr id="16" name="15 Imagen" descr="Vinilo decorativo musica 7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261789">
            <a:off x="3634515" y="3741851"/>
            <a:ext cx="1222371" cy="1275392"/>
          </a:xfrm>
          <a:prstGeom prst="rect">
            <a:avLst/>
          </a:prstGeom>
        </p:spPr>
      </p:pic>
      <p:pic>
        <p:nvPicPr>
          <p:cNvPr id="17" name="16 Imagen" descr="Vinilo decorativo musica 7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22780" flipH="1">
            <a:off x="4216983" y="3733327"/>
            <a:ext cx="1265100" cy="1273130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0147_kobieta_brunetka_poswiata_drzewa_skrzyp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089ac5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500048"/>
            <a:ext cx="2049960" cy="1768091"/>
          </a:xfrm>
          <a:prstGeom prst="rect">
            <a:avLst/>
          </a:prstGeom>
        </p:spPr>
      </p:pic>
      <p:pic>
        <p:nvPicPr>
          <p:cNvPr id="4" name="3 Imagen" descr="9089ac5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7841">
            <a:off x="5029425" y="1447270"/>
            <a:ext cx="2049960" cy="1843843"/>
          </a:xfrm>
          <a:prstGeom prst="rect">
            <a:avLst/>
          </a:prstGeom>
        </p:spPr>
      </p:pic>
      <p:pic>
        <p:nvPicPr>
          <p:cNvPr id="5" name="4 Imagen" descr="9089ac5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552301">
            <a:off x="5250946" y="900366"/>
            <a:ext cx="1334890" cy="2172848"/>
          </a:xfrm>
          <a:prstGeom prst="rect">
            <a:avLst/>
          </a:prstGeom>
        </p:spPr>
      </p:pic>
      <p:pic>
        <p:nvPicPr>
          <p:cNvPr id="6" name="5 Imagen" descr="9089ac55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929831">
            <a:off x="4965187" y="2080063"/>
            <a:ext cx="1675267" cy="2398509"/>
          </a:xfrm>
          <a:prstGeom prst="rect">
            <a:avLst/>
          </a:prstGeom>
        </p:spPr>
      </p:pic>
      <p:pic>
        <p:nvPicPr>
          <p:cNvPr id="7" name="6 Imagen" descr="9089ac55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941083">
            <a:off x="4789413" y="2296627"/>
            <a:ext cx="1334890" cy="2590075"/>
          </a:xfrm>
          <a:prstGeom prst="rect">
            <a:avLst/>
          </a:prstGeom>
        </p:spPr>
      </p:pic>
      <p:pic>
        <p:nvPicPr>
          <p:cNvPr id="8" name="7 Imagen" descr="9089ac55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157587">
            <a:off x="3826939" y="2745614"/>
            <a:ext cx="1779853" cy="2070268"/>
          </a:xfrm>
          <a:prstGeom prst="rect">
            <a:avLst/>
          </a:prstGeom>
        </p:spPr>
      </p:pic>
      <p:pic>
        <p:nvPicPr>
          <p:cNvPr id="9" name="8 Imagen" descr="9089ac55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556556">
            <a:off x="3362483" y="2680110"/>
            <a:ext cx="1779853" cy="1968328"/>
          </a:xfrm>
          <a:prstGeom prst="rect">
            <a:avLst/>
          </a:prstGeom>
        </p:spPr>
      </p:pic>
      <p:pic>
        <p:nvPicPr>
          <p:cNvPr id="10" name="9 Imagen" descr="9089ac55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183355">
            <a:off x="2595281" y="2271184"/>
            <a:ext cx="1779853" cy="1942556"/>
          </a:xfrm>
          <a:prstGeom prst="rect">
            <a:avLst/>
          </a:prstGeom>
        </p:spPr>
      </p:pic>
      <p:pic>
        <p:nvPicPr>
          <p:cNvPr id="11" name="10 Imagen" descr="9089ac55.png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191821">
            <a:off x="2337531" y="1379722"/>
            <a:ext cx="1334890" cy="2382803"/>
          </a:xfrm>
          <a:prstGeom prst="rect">
            <a:avLst/>
          </a:prstGeom>
        </p:spPr>
      </p:pic>
      <p:pic>
        <p:nvPicPr>
          <p:cNvPr id="12" name="11 Imagen" descr="9089ac55.png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708526">
            <a:off x="2705712" y="758456"/>
            <a:ext cx="1334890" cy="2437649"/>
          </a:xfrm>
          <a:prstGeom prst="rect">
            <a:avLst/>
          </a:prstGeom>
        </p:spPr>
      </p:pic>
      <p:pic>
        <p:nvPicPr>
          <p:cNvPr id="13" name="12 Imagen" descr="9089ac55.png"/>
          <p:cNvPicPr>
            <a:picLocks noChangeAspect="1"/>
          </p:cNvPicPr>
          <p:nvPr/>
        </p:nvPicPr>
        <p:blipFill>
          <a:blip r:embed="rId10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023767">
            <a:off x="2951294" y="287411"/>
            <a:ext cx="1584293" cy="2422674"/>
          </a:xfrm>
          <a:prstGeom prst="rect">
            <a:avLst/>
          </a:prstGeom>
        </p:spPr>
      </p:pic>
      <p:pic>
        <p:nvPicPr>
          <p:cNvPr id="14" name="13 Imagen" descr="9089ac55.png"/>
          <p:cNvPicPr>
            <a:picLocks noChangeAspect="1"/>
          </p:cNvPicPr>
          <p:nvPr/>
        </p:nvPicPr>
        <p:blipFill>
          <a:blip r:embed="rId11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191780">
            <a:off x="3485267" y="228300"/>
            <a:ext cx="2052570" cy="2032672"/>
          </a:xfrm>
          <a:prstGeom prst="rect">
            <a:avLst/>
          </a:prstGeom>
        </p:spPr>
      </p:pic>
      <p:pic>
        <p:nvPicPr>
          <p:cNvPr id="15" name="14 Imagen" descr="Red_pog.png"/>
          <p:cNvPicPr>
            <a:picLocks noChangeAspect="1"/>
          </p:cNvPicPr>
          <p:nvPr/>
        </p:nvPicPr>
        <p:blipFill>
          <a:blip r:embed="rId12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2143122"/>
            <a:ext cx="733428" cy="657228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0106_kobieta_fortepian_roze_morz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1104173647-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8992" y="428610"/>
            <a:ext cx="2438405" cy="1769368"/>
          </a:xfrm>
          <a:prstGeom prst="rect">
            <a:avLst/>
          </a:prstGeom>
        </p:spPr>
      </p:pic>
      <p:pic>
        <p:nvPicPr>
          <p:cNvPr id="5" name="4 Imagen" descr="20111104173647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5408681" y="1449318"/>
            <a:ext cx="1828804" cy="2359157"/>
          </a:xfrm>
          <a:prstGeom prst="rect">
            <a:avLst/>
          </a:prstGeom>
        </p:spPr>
      </p:pic>
      <p:pic>
        <p:nvPicPr>
          <p:cNvPr id="6" name="5 Imagen" descr="20111104173647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1908219" y="1342161"/>
            <a:ext cx="1828804" cy="2359157"/>
          </a:xfrm>
          <a:prstGeom prst="rect">
            <a:avLst/>
          </a:prstGeom>
        </p:spPr>
      </p:pic>
      <p:pic>
        <p:nvPicPr>
          <p:cNvPr id="7" name="6 Imagen" descr="20111104173647-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3143240" y="2946800"/>
            <a:ext cx="2438405" cy="1769368"/>
          </a:xfrm>
          <a:prstGeom prst="rect">
            <a:avLst/>
          </a:prstGeom>
        </p:spPr>
      </p:pic>
      <p:pic>
        <p:nvPicPr>
          <p:cNvPr id="8" name="7 Imagen" descr="20111104173647-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9018263">
            <a:off x="2191433" y="653861"/>
            <a:ext cx="2438405" cy="1769368"/>
          </a:xfrm>
          <a:prstGeom prst="rect">
            <a:avLst/>
          </a:prstGeom>
        </p:spPr>
      </p:pic>
      <p:pic>
        <p:nvPicPr>
          <p:cNvPr id="9" name="8 Imagen" descr="20111104173647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76085">
            <a:off x="4983405" y="569446"/>
            <a:ext cx="1828804" cy="2359157"/>
          </a:xfrm>
          <a:prstGeom prst="rect">
            <a:avLst/>
          </a:prstGeom>
        </p:spPr>
      </p:pic>
      <p:pic>
        <p:nvPicPr>
          <p:cNvPr id="10" name="9 Imagen" descr="20111104173647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3757470">
            <a:off x="2132232" y="2180117"/>
            <a:ext cx="1828804" cy="2359157"/>
          </a:xfrm>
          <a:prstGeom prst="rect">
            <a:avLst/>
          </a:prstGeom>
        </p:spPr>
      </p:pic>
      <p:pic>
        <p:nvPicPr>
          <p:cNvPr id="11" name="10 Imagen" descr="20111104173647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7902987">
            <a:off x="4777899" y="2341962"/>
            <a:ext cx="1828804" cy="2359157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eczki-perkusja-bebny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6" name="Picture 2" descr="mes tubes visage femme !!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90926" y="-309574"/>
            <a:ext cx="5453074" cy="545307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3350_kobieta_skrzypce_lawka_nuty_blas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-228587"/>
            <a:ext cx="2857500" cy="1150144"/>
          </a:xfrm>
          <a:prstGeom prst="rect">
            <a:avLst/>
          </a:prstGeom>
        </p:spPr>
      </p:pic>
      <p:pic>
        <p:nvPicPr>
          <p:cNvPr id="4" name="3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500166" y="-228587"/>
            <a:ext cx="3071834" cy="1150144"/>
          </a:xfrm>
          <a:prstGeom prst="rect">
            <a:avLst/>
          </a:prstGeom>
        </p:spPr>
      </p:pic>
      <p:pic>
        <p:nvPicPr>
          <p:cNvPr id="5" name="4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735808"/>
            <a:ext cx="2857500" cy="1150144"/>
          </a:xfrm>
          <a:prstGeom prst="rect">
            <a:avLst/>
          </a:prstGeom>
        </p:spPr>
      </p:pic>
      <p:pic>
        <p:nvPicPr>
          <p:cNvPr id="6" name="5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500166" y="735808"/>
            <a:ext cx="3071834" cy="1150144"/>
          </a:xfrm>
          <a:prstGeom prst="rect">
            <a:avLst/>
          </a:prstGeom>
        </p:spPr>
      </p:pic>
      <p:pic>
        <p:nvPicPr>
          <p:cNvPr id="7" name="6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646661"/>
            <a:ext cx="2857500" cy="1150144"/>
          </a:xfrm>
          <a:prstGeom prst="rect">
            <a:avLst/>
          </a:prstGeom>
        </p:spPr>
      </p:pic>
      <p:pic>
        <p:nvPicPr>
          <p:cNvPr id="8" name="7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500166" y="1646661"/>
            <a:ext cx="3071834" cy="1150144"/>
          </a:xfrm>
          <a:prstGeom prst="rect">
            <a:avLst/>
          </a:prstGeom>
        </p:spPr>
      </p:pic>
      <p:pic>
        <p:nvPicPr>
          <p:cNvPr id="9" name="8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611056"/>
            <a:ext cx="2857500" cy="1150144"/>
          </a:xfrm>
          <a:prstGeom prst="rect">
            <a:avLst/>
          </a:prstGeom>
        </p:spPr>
      </p:pic>
      <p:pic>
        <p:nvPicPr>
          <p:cNvPr id="10" name="9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500166" y="2611056"/>
            <a:ext cx="3071834" cy="1150144"/>
          </a:xfrm>
          <a:prstGeom prst="rect">
            <a:avLst/>
          </a:prstGeom>
        </p:spPr>
      </p:pic>
      <p:pic>
        <p:nvPicPr>
          <p:cNvPr id="11" name="10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375446"/>
            <a:ext cx="2857500" cy="1150144"/>
          </a:xfrm>
          <a:prstGeom prst="rect">
            <a:avLst/>
          </a:prstGeom>
        </p:spPr>
      </p:pic>
      <p:pic>
        <p:nvPicPr>
          <p:cNvPr id="12" name="11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500166" y="3375446"/>
            <a:ext cx="3071834" cy="1150144"/>
          </a:xfrm>
          <a:prstGeom prst="rect">
            <a:avLst/>
          </a:prstGeom>
        </p:spPr>
      </p:pic>
      <p:pic>
        <p:nvPicPr>
          <p:cNvPr id="13" name="12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4339841"/>
            <a:ext cx="2857500" cy="1150144"/>
          </a:xfrm>
          <a:prstGeom prst="rect">
            <a:avLst/>
          </a:prstGeom>
        </p:spPr>
      </p:pic>
      <p:pic>
        <p:nvPicPr>
          <p:cNvPr id="14" name="13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500166" y="4339841"/>
            <a:ext cx="3071834" cy="1150144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6258_dziewczyna_skrzyp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H25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9453889">
            <a:off x="3899844" y="195218"/>
            <a:ext cx="1607479" cy="1396502"/>
          </a:xfrm>
          <a:prstGeom prst="rect">
            <a:avLst/>
          </a:prstGeom>
        </p:spPr>
      </p:pic>
      <p:pic>
        <p:nvPicPr>
          <p:cNvPr id="4" name="3 Imagen" descr="H25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215310">
            <a:off x="5755733" y="2821412"/>
            <a:ext cx="1232306" cy="1678637"/>
          </a:xfrm>
          <a:prstGeom prst="rect">
            <a:avLst/>
          </a:prstGeom>
        </p:spPr>
      </p:pic>
      <p:pic>
        <p:nvPicPr>
          <p:cNvPr id="5" name="4 Imagen" descr="H25.png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714875" y="500066"/>
            <a:ext cx="1822554" cy="1396502"/>
          </a:xfrm>
          <a:prstGeom prst="rect">
            <a:avLst/>
          </a:prstGeom>
        </p:spPr>
      </p:pic>
      <p:pic>
        <p:nvPicPr>
          <p:cNvPr id="6" name="5 Imagen" descr="H25.png"/>
          <p:cNvPicPr>
            <a:picLocks noChangeAspect="1"/>
          </p:cNvPicPr>
          <p:nvPr/>
        </p:nvPicPr>
        <p:blipFill>
          <a:blip r:embed="rId6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193626">
            <a:off x="5520071" y="1088145"/>
            <a:ext cx="1623258" cy="1396502"/>
          </a:xfrm>
          <a:prstGeom prst="rect">
            <a:avLst/>
          </a:prstGeom>
        </p:spPr>
      </p:pic>
      <p:pic>
        <p:nvPicPr>
          <p:cNvPr id="7" name="6 Imagen" descr="H25.png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2481124">
            <a:off x="5520489" y="1642413"/>
            <a:ext cx="1822554" cy="1396502"/>
          </a:xfrm>
          <a:prstGeom prst="rect">
            <a:avLst/>
          </a:prstGeom>
        </p:spPr>
      </p:pic>
      <p:pic>
        <p:nvPicPr>
          <p:cNvPr id="8" name="7 Imagen" descr="H25.png"/>
          <p:cNvPicPr>
            <a:picLocks noChangeAspect="1"/>
          </p:cNvPicPr>
          <p:nvPr/>
        </p:nvPicPr>
        <p:blipFill>
          <a:blip r:embed="rId7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5676798" y="2181349"/>
            <a:ext cx="1366916" cy="1719127"/>
          </a:xfrm>
          <a:prstGeom prst="rect">
            <a:avLst/>
          </a:prstGeom>
        </p:spPr>
      </p:pic>
      <p:pic>
        <p:nvPicPr>
          <p:cNvPr id="9" name="8 Imagen" descr="H25.png"/>
          <p:cNvPicPr>
            <a:picLocks noChangeAspect="1"/>
          </p:cNvPicPr>
          <p:nvPr/>
        </p:nvPicPr>
        <p:blipFill>
          <a:blip r:embed="rId8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4599611">
            <a:off x="4952115" y="3163532"/>
            <a:ext cx="1366916" cy="1862003"/>
          </a:xfrm>
          <a:prstGeom prst="rect">
            <a:avLst/>
          </a:prstGeom>
        </p:spPr>
      </p:pic>
      <p:pic>
        <p:nvPicPr>
          <p:cNvPr id="10" name="9 Imagen" descr="H25.png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8193837">
            <a:off x="2302187" y="3078528"/>
            <a:ext cx="1822554" cy="1396502"/>
          </a:xfrm>
          <a:prstGeom prst="rect">
            <a:avLst/>
          </a:prstGeom>
        </p:spPr>
      </p:pic>
      <p:pic>
        <p:nvPicPr>
          <p:cNvPr id="11" name="10 Imagen" descr="H25.png"/>
          <p:cNvPicPr>
            <a:picLocks noChangeAspect="1"/>
          </p:cNvPicPr>
          <p:nvPr/>
        </p:nvPicPr>
        <p:blipFill>
          <a:blip r:embed="rId9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7935462">
            <a:off x="3266621" y="3623888"/>
            <a:ext cx="1529849" cy="1396502"/>
          </a:xfrm>
          <a:prstGeom prst="rect">
            <a:avLst/>
          </a:prstGeom>
        </p:spPr>
      </p:pic>
      <p:pic>
        <p:nvPicPr>
          <p:cNvPr id="12" name="11 Imagen" descr="H25.png"/>
          <p:cNvPicPr>
            <a:picLocks noChangeAspect="1"/>
          </p:cNvPicPr>
          <p:nvPr/>
        </p:nvPicPr>
        <p:blipFill>
          <a:blip r:embed="rId10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40840">
            <a:off x="2366652" y="778185"/>
            <a:ext cx="1366916" cy="1646643"/>
          </a:xfrm>
          <a:prstGeom prst="rect">
            <a:avLst/>
          </a:prstGeom>
        </p:spPr>
      </p:pic>
      <p:pic>
        <p:nvPicPr>
          <p:cNvPr id="13" name="12 Imagen" descr="H25.png"/>
          <p:cNvPicPr>
            <a:picLocks noChangeAspect="1"/>
          </p:cNvPicPr>
          <p:nvPr/>
        </p:nvPicPr>
        <p:blipFill>
          <a:blip r:embed="rId11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7524664">
            <a:off x="3106847" y="228475"/>
            <a:ext cx="1565946" cy="1592880"/>
          </a:xfrm>
          <a:prstGeom prst="rect">
            <a:avLst/>
          </a:prstGeom>
        </p:spPr>
      </p:pic>
      <p:pic>
        <p:nvPicPr>
          <p:cNvPr id="14" name="13 Imagen" descr="H25.png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2145983">
            <a:off x="1983411" y="2080858"/>
            <a:ext cx="1822554" cy="1396502"/>
          </a:xfrm>
          <a:prstGeom prst="rect">
            <a:avLst/>
          </a:prstGeom>
        </p:spPr>
      </p:pic>
      <p:pic>
        <p:nvPicPr>
          <p:cNvPr id="15" name="14 Imagen" descr="H25.png"/>
          <p:cNvPicPr>
            <a:picLocks noChangeAspect="1"/>
          </p:cNvPicPr>
          <p:nvPr/>
        </p:nvPicPr>
        <p:blipFill>
          <a:blip r:embed="rId1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7777001">
            <a:off x="4281010" y="3556638"/>
            <a:ext cx="1366916" cy="1556754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20000"/>
                <a:lumOff val="8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6577_dziewczyna_las_gitara_pdzebijajace_swiatl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214546" y="-321489"/>
            <a:ext cx="2714644" cy="1634831"/>
          </a:xfrm>
          <a:prstGeom prst="rect">
            <a:avLst/>
          </a:prstGeom>
          <a:effectLst/>
        </p:spPr>
      </p:pic>
      <p:pic>
        <p:nvPicPr>
          <p:cNvPr id="4" name="3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flipH="1">
            <a:off x="4214810" y="-321489"/>
            <a:ext cx="2847996" cy="1634831"/>
          </a:xfrm>
          <a:prstGeom prst="rect">
            <a:avLst/>
          </a:prstGeom>
          <a:effectLst/>
        </p:spPr>
      </p:pic>
      <p:pic>
        <p:nvPicPr>
          <p:cNvPr id="5" name="4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214546" y="428610"/>
            <a:ext cx="2714644" cy="1634831"/>
          </a:xfrm>
          <a:prstGeom prst="rect">
            <a:avLst/>
          </a:prstGeom>
          <a:effectLst/>
        </p:spPr>
      </p:pic>
      <p:pic>
        <p:nvPicPr>
          <p:cNvPr id="6" name="5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flipH="1">
            <a:off x="4214810" y="428610"/>
            <a:ext cx="2847996" cy="1634831"/>
          </a:xfrm>
          <a:prstGeom prst="rect">
            <a:avLst/>
          </a:prstGeom>
          <a:effectLst/>
        </p:spPr>
      </p:pic>
      <p:pic>
        <p:nvPicPr>
          <p:cNvPr id="7" name="6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214546" y="1178710"/>
            <a:ext cx="2714644" cy="1634831"/>
          </a:xfrm>
          <a:prstGeom prst="rect">
            <a:avLst/>
          </a:prstGeom>
          <a:effectLst/>
        </p:spPr>
      </p:pic>
      <p:pic>
        <p:nvPicPr>
          <p:cNvPr id="8" name="7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flipH="1">
            <a:off x="4214810" y="1178710"/>
            <a:ext cx="2847996" cy="1634831"/>
          </a:xfrm>
          <a:prstGeom prst="rect">
            <a:avLst/>
          </a:prstGeom>
          <a:effectLst/>
        </p:spPr>
      </p:pic>
      <p:pic>
        <p:nvPicPr>
          <p:cNvPr id="9" name="8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214546" y="1928809"/>
            <a:ext cx="2714644" cy="1634831"/>
          </a:xfrm>
          <a:prstGeom prst="rect">
            <a:avLst/>
          </a:prstGeom>
          <a:effectLst/>
        </p:spPr>
      </p:pic>
      <p:pic>
        <p:nvPicPr>
          <p:cNvPr id="10" name="9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flipH="1">
            <a:off x="4214810" y="1928809"/>
            <a:ext cx="2847996" cy="1634831"/>
          </a:xfrm>
          <a:prstGeom prst="rect">
            <a:avLst/>
          </a:prstGeom>
          <a:effectLst/>
        </p:spPr>
      </p:pic>
      <p:pic>
        <p:nvPicPr>
          <p:cNvPr id="11" name="10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214546" y="2464594"/>
            <a:ext cx="2714644" cy="1634831"/>
          </a:xfrm>
          <a:prstGeom prst="rect">
            <a:avLst/>
          </a:prstGeom>
          <a:effectLst/>
        </p:spPr>
      </p:pic>
      <p:pic>
        <p:nvPicPr>
          <p:cNvPr id="12" name="11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flipH="1">
            <a:off x="4214810" y="2464594"/>
            <a:ext cx="2847996" cy="1634831"/>
          </a:xfrm>
          <a:prstGeom prst="rect">
            <a:avLst/>
          </a:prstGeom>
          <a:effectLst/>
        </p:spPr>
      </p:pic>
      <p:pic>
        <p:nvPicPr>
          <p:cNvPr id="13" name="12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214546" y="3214693"/>
            <a:ext cx="2714644" cy="1634831"/>
          </a:xfrm>
          <a:prstGeom prst="rect">
            <a:avLst/>
          </a:prstGeom>
          <a:effectLst/>
        </p:spPr>
      </p:pic>
      <p:pic>
        <p:nvPicPr>
          <p:cNvPr id="14" name="13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flipH="1">
            <a:off x="4214810" y="3214693"/>
            <a:ext cx="2847996" cy="1634831"/>
          </a:xfrm>
          <a:prstGeom prst="rect">
            <a:avLst/>
          </a:prstGeom>
          <a:effectLst/>
        </p:spPr>
      </p:pic>
      <p:pic>
        <p:nvPicPr>
          <p:cNvPr id="15" name="14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143108" y="3964791"/>
            <a:ext cx="2714644" cy="1634831"/>
          </a:xfrm>
          <a:prstGeom prst="rect">
            <a:avLst/>
          </a:prstGeom>
          <a:effectLst/>
        </p:spPr>
      </p:pic>
      <p:pic>
        <p:nvPicPr>
          <p:cNvPr id="16" name="15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flipH="1">
            <a:off x="4357686" y="3964791"/>
            <a:ext cx="2847996" cy="1634831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1962_park_klomby_kwiaty_kobieta_kolorowa_sukienka_skrzyp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NOTAS MUSICALES (188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20708381">
            <a:off x="1569745" y="14953"/>
            <a:ext cx="3552075" cy="1172185"/>
          </a:xfrm>
          <a:prstGeom prst="rect">
            <a:avLst/>
          </a:prstGeom>
        </p:spPr>
      </p:pic>
      <p:pic>
        <p:nvPicPr>
          <p:cNvPr id="4" name="3 Imagen" descr="NOTAS MUSICALES (188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88519" flipH="1">
            <a:off x="4236797" y="-44826"/>
            <a:ext cx="2881358" cy="1118356"/>
          </a:xfrm>
          <a:prstGeom prst="rect">
            <a:avLst/>
          </a:prstGeom>
        </p:spPr>
      </p:pic>
      <p:pic>
        <p:nvPicPr>
          <p:cNvPr id="5" name="4 Imagen" descr="NOTAS MUSICALES (188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20708381">
            <a:off x="1569743" y="657895"/>
            <a:ext cx="3552075" cy="1172185"/>
          </a:xfrm>
          <a:prstGeom prst="rect">
            <a:avLst/>
          </a:prstGeom>
        </p:spPr>
      </p:pic>
      <p:pic>
        <p:nvPicPr>
          <p:cNvPr id="6" name="5 Imagen" descr="NOTAS MUSICALES (188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88519" flipH="1">
            <a:off x="4236796" y="598116"/>
            <a:ext cx="2881358" cy="1118356"/>
          </a:xfrm>
          <a:prstGeom prst="rect">
            <a:avLst/>
          </a:prstGeom>
        </p:spPr>
      </p:pic>
      <p:pic>
        <p:nvPicPr>
          <p:cNvPr id="7" name="6 Imagen" descr="NOTAS MUSICALES (188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20708381">
            <a:off x="1641183" y="1300837"/>
            <a:ext cx="3552075" cy="1172185"/>
          </a:xfrm>
          <a:prstGeom prst="rect">
            <a:avLst/>
          </a:prstGeom>
        </p:spPr>
      </p:pic>
      <p:pic>
        <p:nvPicPr>
          <p:cNvPr id="8" name="7 Imagen" descr="NOTAS MUSICALES (188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88519" flipH="1">
            <a:off x="4308236" y="1241058"/>
            <a:ext cx="2881358" cy="1118356"/>
          </a:xfrm>
          <a:prstGeom prst="rect">
            <a:avLst/>
          </a:prstGeom>
        </p:spPr>
      </p:pic>
      <p:pic>
        <p:nvPicPr>
          <p:cNvPr id="9" name="8 Imagen" descr="NOTAS MUSICALES (188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20708381">
            <a:off x="1641183" y="1943779"/>
            <a:ext cx="3552075" cy="1172185"/>
          </a:xfrm>
          <a:prstGeom prst="rect">
            <a:avLst/>
          </a:prstGeom>
        </p:spPr>
      </p:pic>
      <p:pic>
        <p:nvPicPr>
          <p:cNvPr id="10" name="9 Imagen" descr="NOTAS MUSICALES (188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88519" flipH="1">
            <a:off x="4308235" y="1884000"/>
            <a:ext cx="2881358" cy="1118356"/>
          </a:xfrm>
          <a:prstGeom prst="rect">
            <a:avLst/>
          </a:prstGeom>
        </p:spPr>
      </p:pic>
      <p:pic>
        <p:nvPicPr>
          <p:cNvPr id="11" name="10 Imagen" descr="NOTAS MUSICALES (188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20708381">
            <a:off x="1641183" y="2601990"/>
            <a:ext cx="3552075" cy="1172185"/>
          </a:xfrm>
          <a:prstGeom prst="rect">
            <a:avLst/>
          </a:prstGeom>
        </p:spPr>
      </p:pic>
      <p:pic>
        <p:nvPicPr>
          <p:cNvPr id="12" name="11 Imagen" descr="NOTAS MUSICALES (188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88519" flipH="1">
            <a:off x="4308235" y="2542211"/>
            <a:ext cx="2881358" cy="1118356"/>
          </a:xfrm>
          <a:prstGeom prst="rect">
            <a:avLst/>
          </a:prstGeom>
        </p:spPr>
      </p:pic>
      <p:pic>
        <p:nvPicPr>
          <p:cNvPr id="13" name="12 Imagen" descr="NOTAS MUSICALES (188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20708381">
            <a:off x="1641182" y="3244932"/>
            <a:ext cx="3552075" cy="1172185"/>
          </a:xfrm>
          <a:prstGeom prst="rect">
            <a:avLst/>
          </a:prstGeom>
        </p:spPr>
      </p:pic>
      <p:pic>
        <p:nvPicPr>
          <p:cNvPr id="14" name="13 Imagen" descr="NOTAS MUSICALES (188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88519" flipH="1">
            <a:off x="4308234" y="3185153"/>
            <a:ext cx="2881358" cy="1118356"/>
          </a:xfrm>
          <a:prstGeom prst="rect">
            <a:avLst/>
          </a:prstGeom>
        </p:spPr>
      </p:pic>
      <p:pic>
        <p:nvPicPr>
          <p:cNvPr id="15" name="14 Imagen" descr="NOTAS MUSICALES (188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20708381">
            <a:off x="1712622" y="3887874"/>
            <a:ext cx="3552075" cy="1172185"/>
          </a:xfrm>
          <a:prstGeom prst="rect">
            <a:avLst/>
          </a:prstGeom>
        </p:spPr>
      </p:pic>
      <p:pic>
        <p:nvPicPr>
          <p:cNvPr id="16" name="15 Imagen" descr="NOTAS MUSICALES (188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88519" flipH="1">
            <a:off x="4379674" y="3828095"/>
            <a:ext cx="2881358" cy="1118356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426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179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NOTAS MUSICALES (187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643042" y="0"/>
            <a:ext cx="3071834" cy="1555884"/>
          </a:xfrm>
          <a:prstGeom prst="rect">
            <a:avLst/>
          </a:prstGeom>
        </p:spPr>
      </p:pic>
      <p:pic>
        <p:nvPicPr>
          <p:cNvPr id="4" name="3 Imagen" descr="NOTAS MUSICALES (187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357686" y="0"/>
            <a:ext cx="3133748" cy="1555884"/>
          </a:xfrm>
          <a:prstGeom prst="rect">
            <a:avLst/>
          </a:prstGeom>
        </p:spPr>
      </p:pic>
      <p:pic>
        <p:nvPicPr>
          <p:cNvPr id="5" name="4 Imagen" descr="NOTAS MUSICALES (187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643042" y="589345"/>
            <a:ext cx="3071834" cy="1555884"/>
          </a:xfrm>
          <a:prstGeom prst="rect">
            <a:avLst/>
          </a:prstGeom>
        </p:spPr>
      </p:pic>
      <p:pic>
        <p:nvPicPr>
          <p:cNvPr id="6" name="5 Imagen" descr="NOTAS MUSICALES (187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357686" y="589345"/>
            <a:ext cx="3133748" cy="1555884"/>
          </a:xfrm>
          <a:prstGeom prst="rect">
            <a:avLst/>
          </a:prstGeom>
        </p:spPr>
      </p:pic>
      <p:pic>
        <p:nvPicPr>
          <p:cNvPr id="7" name="6 Imagen" descr="NOTAS MUSICALES (187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643042" y="1178727"/>
            <a:ext cx="3071834" cy="1555884"/>
          </a:xfrm>
          <a:prstGeom prst="rect">
            <a:avLst/>
          </a:prstGeom>
        </p:spPr>
      </p:pic>
      <p:pic>
        <p:nvPicPr>
          <p:cNvPr id="8" name="7 Imagen" descr="NOTAS MUSICALES (187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357686" y="1178727"/>
            <a:ext cx="3133748" cy="1555884"/>
          </a:xfrm>
          <a:prstGeom prst="rect">
            <a:avLst/>
          </a:prstGeom>
        </p:spPr>
      </p:pic>
      <p:pic>
        <p:nvPicPr>
          <p:cNvPr id="9" name="8 Imagen" descr="NOTAS MUSICALES (187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643042" y="1768073"/>
            <a:ext cx="3071834" cy="1555884"/>
          </a:xfrm>
          <a:prstGeom prst="rect">
            <a:avLst/>
          </a:prstGeom>
        </p:spPr>
      </p:pic>
      <p:pic>
        <p:nvPicPr>
          <p:cNvPr id="10" name="9 Imagen" descr="NOTAS MUSICALES (187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357686" y="1768073"/>
            <a:ext cx="3133748" cy="1555884"/>
          </a:xfrm>
          <a:prstGeom prst="rect">
            <a:avLst/>
          </a:prstGeom>
        </p:spPr>
      </p:pic>
      <p:pic>
        <p:nvPicPr>
          <p:cNvPr id="11" name="10 Imagen" descr="NOTAS MUSICALES (187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643042" y="2357454"/>
            <a:ext cx="3071834" cy="1555884"/>
          </a:xfrm>
          <a:prstGeom prst="rect">
            <a:avLst/>
          </a:prstGeom>
        </p:spPr>
      </p:pic>
      <p:pic>
        <p:nvPicPr>
          <p:cNvPr id="12" name="11 Imagen" descr="NOTAS MUSICALES (187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357686" y="2357454"/>
            <a:ext cx="3133748" cy="1555884"/>
          </a:xfrm>
          <a:prstGeom prst="rect">
            <a:avLst/>
          </a:prstGeom>
        </p:spPr>
      </p:pic>
      <p:pic>
        <p:nvPicPr>
          <p:cNvPr id="13" name="12 Imagen" descr="NOTAS MUSICALES (187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643042" y="2946800"/>
            <a:ext cx="3071834" cy="1555884"/>
          </a:xfrm>
          <a:prstGeom prst="rect">
            <a:avLst/>
          </a:prstGeom>
        </p:spPr>
      </p:pic>
      <p:pic>
        <p:nvPicPr>
          <p:cNvPr id="14" name="13 Imagen" descr="NOTAS MUSICALES (187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357686" y="2946800"/>
            <a:ext cx="3133748" cy="1555884"/>
          </a:xfrm>
          <a:prstGeom prst="rect">
            <a:avLst/>
          </a:prstGeom>
        </p:spPr>
      </p:pic>
      <p:pic>
        <p:nvPicPr>
          <p:cNvPr id="15" name="14 Imagen" descr="NOTAS MUSICALES (187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643042" y="3536181"/>
            <a:ext cx="3071834" cy="1555884"/>
          </a:xfrm>
          <a:prstGeom prst="rect">
            <a:avLst/>
          </a:prstGeom>
        </p:spPr>
      </p:pic>
      <p:pic>
        <p:nvPicPr>
          <p:cNvPr id="16" name="15 Imagen" descr="NOTAS MUSICALES (187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357686" y="3536181"/>
            <a:ext cx="3133748" cy="1555884"/>
          </a:xfrm>
          <a:prstGeom prst="rect">
            <a:avLst/>
          </a:prstGeom>
        </p:spPr>
      </p:pic>
      <p:pic>
        <p:nvPicPr>
          <p:cNvPr id="17" name="16 Imagen" descr="NOTAS MUSICALES (187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643042" y="4125527"/>
            <a:ext cx="3071834" cy="1555884"/>
          </a:xfrm>
          <a:prstGeom prst="rect">
            <a:avLst/>
          </a:prstGeom>
        </p:spPr>
      </p:pic>
      <p:pic>
        <p:nvPicPr>
          <p:cNvPr id="18" name="17 Imagen" descr="NOTAS MUSICALES (187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357686" y="4125527"/>
            <a:ext cx="3133748" cy="1555884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3B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ywalls.com-729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929354" y="1142990"/>
            <a:ext cx="2857500" cy="2143125"/>
          </a:xfrm>
          <a:prstGeom prst="rect">
            <a:avLst/>
          </a:prstGeom>
        </p:spPr>
      </p:pic>
      <p:pic>
        <p:nvPicPr>
          <p:cNvPr id="6" name="5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5929354" y="1839510"/>
            <a:ext cx="2857500" cy="2243169"/>
          </a:xfrm>
          <a:prstGeom prst="rect">
            <a:avLst/>
          </a:prstGeom>
        </p:spPr>
      </p:pic>
      <p:pic>
        <p:nvPicPr>
          <p:cNvPr id="7" name="6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214" y="1142990"/>
            <a:ext cx="2857500" cy="2143125"/>
          </a:xfrm>
          <a:prstGeom prst="rect">
            <a:avLst/>
          </a:prstGeom>
        </p:spPr>
      </p:pic>
      <p:pic>
        <p:nvPicPr>
          <p:cNvPr id="8" name="7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3786214" y="1839510"/>
            <a:ext cx="2857500" cy="2243169"/>
          </a:xfrm>
          <a:prstGeom prst="rect">
            <a:avLst/>
          </a:prstGeom>
        </p:spPr>
      </p:pic>
      <p:pic>
        <p:nvPicPr>
          <p:cNvPr id="9" name="8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50" y="1142990"/>
            <a:ext cx="2857500" cy="2143125"/>
          </a:xfrm>
          <a:prstGeom prst="rect">
            <a:avLst/>
          </a:prstGeom>
        </p:spPr>
      </p:pic>
      <p:pic>
        <p:nvPicPr>
          <p:cNvPr id="10" name="9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1785950" y="1839510"/>
            <a:ext cx="2857500" cy="2243169"/>
          </a:xfrm>
          <a:prstGeom prst="rect">
            <a:avLst/>
          </a:prstGeom>
        </p:spPr>
      </p:pic>
      <p:pic>
        <p:nvPicPr>
          <p:cNvPr id="11" name="10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142990"/>
            <a:ext cx="2857500" cy="2143125"/>
          </a:xfrm>
          <a:prstGeom prst="rect">
            <a:avLst/>
          </a:prstGeom>
        </p:spPr>
      </p:pic>
      <p:pic>
        <p:nvPicPr>
          <p:cNvPr id="12" name="11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0" y="1839510"/>
            <a:ext cx="2857500" cy="2243169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nstrumenty-trabka-saksofon-nuty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18" name="Picture 2" descr="mes tubes visage femme !!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0"/>
            <a:ext cx="4357700" cy="4357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-214332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E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et-dziewczyna-jesien-droga-psy-zasluchane-las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c4zj8Gyi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rcRect l="29751" r="25475"/>
          <a:stretch>
            <a:fillRect/>
          </a:stretch>
        </p:blipFill>
        <p:spPr>
          <a:xfrm rot="408774">
            <a:off x="3899342" y="381243"/>
            <a:ext cx="1247427" cy="164524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4" name="3 Imagen" descr="9c4zj8Gyi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rcRect l="29751" r="25475"/>
          <a:stretch>
            <a:fillRect/>
          </a:stretch>
        </p:blipFill>
        <p:spPr>
          <a:xfrm rot="5400000">
            <a:off x="5732264" y="1713609"/>
            <a:ext cx="1247427" cy="1736352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5" name="4 Imagen" descr="9c4zj8Gyi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rcRect l="29751" r="25475"/>
          <a:stretch>
            <a:fillRect/>
          </a:stretch>
        </p:blipFill>
        <p:spPr>
          <a:xfrm rot="10800000">
            <a:off x="4000495" y="3286129"/>
            <a:ext cx="1247427" cy="164524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6" name="5 Imagen" descr="9c4zj8Gyi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rcRect l="29751" r="25475"/>
          <a:stretch>
            <a:fillRect/>
          </a:stretch>
        </p:blipFill>
        <p:spPr>
          <a:xfrm rot="16200000">
            <a:off x="2199142" y="1801336"/>
            <a:ext cx="1247427" cy="164524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7" name="6 Imagen" descr="9c4zj8Gyi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rcRect l="29751" r="25475"/>
          <a:stretch>
            <a:fillRect/>
          </a:stretch>
        </p:blipFill>
        <p:spPr>
          <a:xfrm rot="18530881">
            <a:off x="2551292" y="750614"/>
            <a:ext cx="1247427" cy="164524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8" name="7 Imagen" descr="9c4zj8Gyi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rcRect l="29751" r="25475"/>
          <a:stretch>
            <a:fillRect/>
          </a:stretch>
        </p:blipFill>
        <p:spPr>
          <a:xfrm rot="3116943">
            <a:off x="5051942" y="675609"/>
            <a:ext cx="1247427" cy="164524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9" name="8 Imagen" descr="9c4zj8Gyi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rcRect l="29751" r="25475"/>
          <a:stretch>
            <a:fillRect/>
          </a:stretch>
        </p:blipFill>
        <p:spPr>
          <a:xfrm rot="7909706">
            <a:off x="5191529" y="2905368"/>
            <a:ext cx="1247427" cy="164524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0" name="9 Imagen" descr="9c4zj8Gyi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rcRect l="29751" r="25475"/>
          <a:stretch>
            <a:fillRect/>
          </a:stretch>
        </p:blipFill>
        <p:spPr>
          <a:xfrm rot="13987871">
            <a:off x="2837471" y="2884541"/>
            <a:ext cx="1247427" cy="1645246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11" name="10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nstrument-kobieta-kimono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1"/>
            <a:ext cx="2214558" cy="896561"/>
          </a:xfrm>
          <a:prstGeom prst="rect">
            <a:avLst/>
          </a:prstGeom>
        </p:spPr>
      </p:pic>
      <p:pic>
        <p:nvPicPr>
          <p:cNvPr id="4" name="3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2110683" y="0"/>
            <a:ext cx="2461317" cy="921557"/>
          </a:xfrm>
          <a:prstGeom prst="rect">
            <a:avLst/>
          </a:prstGeom>
        </p:spPr>
      </p:pic>
      <p:pic>
        <p:nvPicPr>
          <p:cNvPr id="5" name="4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964395"/>
            <a:ext cx="2214558" cy="896561"/>
          </a:xfrm>
          <a:prstGeom prst="rect">
            <a:avLst/>
          </a:prstGeom>
        </p:spPr>
      </p:pic>
      <p:pic>
        <p:nvPicPr>
          <p:cNvPr id="6" name="5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2110683" y="964395"/>
            <a:ext cx="2461317" cy="921557"/>
          </a:xfrm>
          <a:prstGeom prst="rect">
            <a:avLst/>
          </a:prstGeom>
        </p:spPr>
      </p:pic>
      <p:pic>
        <p:nvPicPr>
          <p:cNvPr id="7" name="6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1875248"/>
            <a:ext cx="2214558" cy="896561"/>
          </a:xfrm>
          <a:prstGeom prst="rect">
            <a:avLst/>
          </a:prstGeom>
        </p:spPr>
      </p:pic>
      <p:pic>
        <p:nvPicPr>
          <p:cNvPr id="8" name="7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2110683" y="1875247"/>
            <a:ext cx="2461317" cy="921557"/>
          </a:xfrm>
          <a:prstGeom prst="rect">
            <a:avLst/>
          </a:prstGeom>
        </p:spPr>
      </p:pic>
      <p:pic>
        <p:nvPicPr>
          <p:cNvPr id="9" name="8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2839643"/>
            <a:ext cx="2214558" cy="896561"/>
          </a:xfrm>
          <a:prstGeom prst="rect">
            <a:avLst/>
          </a:prstGeom>
        </p:spPr>
      </p:pic>
      <p:pic>
        <p:nvPicPr>
          <p:cNvPr id="10" name="9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2110683" y="2839642"/>
            <a:ext cx="2461317" cy="921557"/>
          </a:xfrm>
          <a:prstGeom prst="rect">
            <a:avLst/>
          </a:prstGeom>
        </p:spPr>
      </p:pic>
      <p:pic>
        <p:nvPicPr>
          <p:cNvPr id="11" name="10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3604033"/>
            <a:ext cx="2214558" cy="896561"/>
          </a:xfrm>
          <a:prstGeom prst="rect">
            <a:avLst/>
          </a:prstGeom>
        </p:spPr>
      </p:pic>
      <p:pic>
        <p:nvPicPr>
          <p:cNvPr id="12" name="11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2110683" y="3604033"/>
            <a:ext cx="2461317" cy="921557"/>
          </a:xfrm>
          <a:prstGeom prst="rect">
            <a:avLst/>
          </a:prstGeom>
        </p:spPr>
      </p:pic>
      <p:pic>
        <p:nvPicPr>
          <p:cNvPr id="13" name="12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4246939"/>
            <a:ext cx="2214558" cy="896561"/>
          </a:xfrm>
          <a:prstGeom prst="rect">
            <a:avLst/>
          </a:prstGeom>
        </p:spPr>
      </p:pic>
      <p:pic>
        <p:nvPicPr>
          <p:cNvPr id="14" name="13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2214547" y="4221943"/>
            <a:ext cx="2461317" cy="921557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.ph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mes tubes visage femme !!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14296"/>
            <a:ext cx="5024446" cy="502444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rze-kobieta-skaly-skrzypce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1089412"/>
            <a:ext cx="2857500" cy="2143125"/>
          </a:xfrm>
          <a:prstGeom prst="rect">
            <a:avLst/>
          </a:prstGeom>
        </p:spPr>
      </p:pic>
      <p:pic>
        <p:nvPicPr>
          <p:cNvPr id="6" name="5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5643570" y="1785932"/>
            <a:ext cx="2857500" cy="2243169"/>
          </a:xfrm>
          <a:prstGeom prst="rect">
            <a:avLst/>
          </a:prstGeom>
        </p:spPr>
      </p:pic>
      <p:pic>
        <p:nvPicPr>
          <p:cNvPr id="7" name="6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1089412"/>
            <a:ext cx="2857500" cy="2143125"/>
          </a:xfrm>
          <a:prstGeom prst="rect">
            <a:avLst/>
          </a:prstGeom>
        </p:spPr>
      </p:pic>
      <p:pic>
        <p:nvPicPr>
          <p:cNvPr id="8" name="7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3500430" y="1785932"/>
            <a:ext cx="2857500" cy="2243169"/>
          </a:xfrm>
          <a:prstGeom prst="rect">
            <a:avLst/>
          </a:prstGeom>
        </p:spPr>
      </p:pic>
      <p:pic>
        <p:nvPicPr>
          <p:cNvPr id="9" name="8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1089412"/>
            <a:ext cx="2857500" cy="2143125"/>
          </a:xfrm>
          <a:prstGeom prst="rect">
            <a:avLst/>
          </a:prstGeom>
        </p:spPr>
      </p:pic>
      <p:pic>
        <p:nvPicPr>
          <p:cNvPr id="10" name="9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1500166" y="1785932"/>
            <a:ext cx="2857500" cy="2243169"/>
          </a:xfrm>
          <a:prstGeom prst="rect">
            <a:avLst/>
          </a:prstGeom>
        </p:spPr>
      </p:pic>
      <p:pic>
        <p:nvPicPr>
          <p:cNvPr id="11" name="10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285784" y="1089412"/>
            <a:ext cx="2857500" cy="2143125"/>
          </a:xfrm>
          <a:prstGeom prst="rect">
            <a:avLst/>
          </a:prstGeom>
        </p:spPr>
      </p:pic>
      <p:pic>
        <p:nvPicPr>
          <p:cNvPr id="12" name="11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-285784" y="1785932"/>
            <a:ext cx="2857500" cy="2243169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irling-lindsey-skrzypce-2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H25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700054">
            <a:off x="2670368" y="734882"/>
            <a:ext cx="4166992" cy="3809251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361_klawisze_muzyka_skrzyp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468" name="Picture 4" descr="Image du Blog nikkograff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561976"/>
            <a:ext cx="3810000" cy="5705476"/>
          </a:xfrm>
          <a:prstGeom prst="rect">
            <a:avLst/>
          </a:prstGeom>
          <a:noFill/>
        </p:spPr>
      </p:pic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rcRect/>
          <a:stretch>
            <a:fillRect/>
          </a:stretch>
        </p:blipFill>
        <p:spPr bwMode="auto">
          <a:xfrm rot="20579074">
            <a:off x="4389439" y="3273706"/>
            <a:ext cx="2400300" cy="155257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428660" y="-285770"/>
            <a:ext cx="10001320" cy="578647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</Words>
  <Application>Microsoft Office PowerPoint</Application>
  <PresentationFormat>Presentación en pantalla (16:9)</PresentationFormat>
  <Paragraphs>4</Paragraphs>
  <Slides>58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44</cp:revision>
  <dcterms:created xsi:type="dcterms:W3CDTF">2016-01-14T00:49:17Z</dcterms:created>
  <dcterms:modified xsi:type="dcterms:W3CDTF">2016-01-14T21:23:19Z</dcterms:modified>
</cp:coreProperties>
</file>