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41" r:id="rId3"/>
    <p:sldId id="258" r:id="rId4"/>
    <p:sldId id="342" r:id="rId5"/>
    <p:sldId id="259" r:id="rId6"/>
    <p:sldId id="263" r:id="rId7"/>
    <p:sldId id="340" r:id="rId8"/>
    <p:sldId id="344" r:id="rId9"/>
    <p:sldId id="267" r:id="rId10"/>
    <p:sldId id="272" r:id="rId11"/>
    <p:sldId id="337" r:id="rId12"/>
    <p:sldId id="345" r:id="rId13"/>
    <p:sldId id="274" r:id="rId14"/>
    <p:sldId id="324" r:id="rId15"/>
    <p:sldId id="276" r:id="rId16"/>
    <p:sldId id="346" r:id="rId17"/>
    <p:sldId id="283" r:id="rId18"/>
    <p:sldId id="286" r:id="rId19"/>
    <p:sldId id="328" r:id="rId20"/>
    <p:sldId id="347" r:id="rId21"/>
    <p:sldId id="293" r:id="rId22"/>
    <p:sldId id="290" r:id="rId23"/>
    <p:sldId id="309" r:id="rId24"/>
    <p:sldId id="348" r:id="rId25"/>
    <p:sldId id="296" r:id="rId26"/>
    <p:sldId id="298" r:id="rId27"/>
    <p:sldId id="330" r:id="rId28"/>
    <p:sldId id="349" r:id="rId29"/>
    <p:sldId id="319" r:id="rId30"/>
    <p:sldId id="308" r:id="rId31"/>
    <p:sldId id="343" r:id="rId32"/>
    <p:sldId id="350" r:id="rId3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tJNMtL4Jj8gQs7NOlslZA" hashData="ZP3xpQGQhxL7wTsY0WtU/sddU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CC00CC"/>
    <a:srgbClr val="8F461D"/>
    <a:srgbClr val="291E15"/>
    <a:srgbClr val="4C2708"/>
    <a:srgbClr val="0D1F21"/>
    <a:srgbClr val="488B92"/>
    <a:srgbClr val="007635"/>
    <a:srgbClr val="6600FF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3FB39-2DCA-4B3A-A187-5B705DD9ED01}" type="datetimeFigureOut">
              <a:rPr lang="es-PE" smtClean="0"/>
              <a:pPr/>
              <a:t>31/07/2023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BC2A9-9DF8-4013-8E8C-97F6B0FEAC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E22ABF">
                <a:shade val="67500"/>
                <a:satMod val="115000"/>
              </a:srgbClr>
            </a:gs>
            <a:gs pos="100000">
              <a:srgbClr val="E22AB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fume-aroma-from-soft-orchids-flower-generative-ai-free-pho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4572000" y="0"/>
            <a:ext cx="1543593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 flipH="1">
            <a:off x="2857488" y="0"/>
            <a:ext cx="1652598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4572000" y="571486"/>
            <a:ext cx="1543593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 flipH="1">
            <a:off x="2857488" y="571486"/>
            <a:ext cx="1652598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4572000" y="1071552"/>
            <a:ext cx="1543593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 flipH="1">
            <a:off x="2857488" y="1071552"/>
            <a:ext cx="1652598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4572000" y="1785932"/>
            <a:ext cx="1543593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 flipH="1">
            <a:off x="2857488" y="1714494"/>
            <a:ext cx="1652598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4572000" y="2357436"/>
            <a:ext cx="1543593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 flipH="1">
            <a:off x="2857488" y="2357436"/>
            <a:ext cx="1652598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4572000" y="2857502"/>
            <a:ext cx="1543593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 flipH="1">
            <a:off x="2857488" y="2857502"/>
            <a:ext cx="1652598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4572000" y="3500444"/>
            <a:ext cx="1543593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 flipH="1">
            <a:off x="2857488" y="3500444"/>
            <a:ext cx="1652598" cy="15001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oollogo_com-1436402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128" y="1000114"/>
            <a:ext cx="1407351" cy="1000132"/>
          </a:xfrm>
          <a:prstGeom prst="rect">
            <a:avLst/>
          </a:prstGeom>
        </p:spPr>
      </p:pic>
      <p:pic>
        <p:nvPicPr>
          <p:cNvPr id="23" name="22 Imagen" descr="coollogo_com-9242157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7428" y="1071552"/>
            <a:ext cx="737184" cy="916788"/>
          </a:xfrm>
          <a:prstGeom prst="rect">
            <a:avLst/>
          </a:prstGeom>
        </p:spPr>
      </p:pic>
      <p:pic>
        <p:nvPicPr>
          <p:cNvPr id="24" name="23 Imagen" descr="coollogo_com-154014158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844" y="2214560"/>
            <a:ext cx="3248038" cy="996863"/>
          </a:xfrm>
          <a:prstGeom prst="rect">
            <a:avLst/>
          </a:prstGeom>
        </p:spPr>
      </p:pic>
      <p:pic>
        <p:nvPicPr>
          <p:cNvPr id="25" name="24 Imagen" descr="coollogo_com-14403736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29322" y="285734"/>
            <a:ext cx="2592593" cy="1065032"/>
          </a:xfrm>
          <a:prstGeom prst="rect">
            <a:avLst/>
          </a:prstGeom>
        </p:spPr>
      </p:pic>
      <p:pic>
        <p:nvPicPr>
          <p:cNvPr id="26" name="25 Imagen" descr="coollogo_com-14383777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6446" y="1357304"/>
            <a:ext cx="1714512" cy="829984"/>
          </a:xfrm>
          <a:prstGeom prst="rect">
            <a:avLst/>
          </a:prstGeom>
        </p:spPr>
      </p:pic>
      <p:pic>
        <p:nvPicPr>
          <p:cNvPr id="27" name="26 Imagen" descr="coollogo_com-9242157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4256" y="1357304"/>
            <a:ext cx="695601" cy="845350"/>
          </a:xfrm>
          <a:prstGeom prst="rect">
            <a:avLst/>
          </a:prstGeom>
        </p:spPr>
      </p:pic>
      <p:pic>
        <p:nvPicPr>
          <p:cNvPr id="28" name="27 Imagen" descr="coollogo_com-13370487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00760" y="2143122"/>
            <a:ext cx="2263125" cy="1035417"/>
          </a:xfrm>
          <a:prstGeom prst="rect">
            <a:avLst/>
          </a:prstGeom>
        </p:spPr>
      </p:pic>
      <p:pic>
        <p:nvPicPr>
          <p:cNvPr id="31" name="30 Imagen" descr="cooltext440309027321182.png"/>
          <p:cNvPicPr>
            <a:picLocks noChangeAspect="1"/>
          </p:cNvPicPr>
          <p:nvPr/>
        </p:nvPicPr>
        <p:blipFill>
          <a:blip r:embed="rId11">
            <a:lum bright="10000" contrast="40000"/>
          </a:blip>
          <a:stretch>
            <a:fillRect/>
          </a:stretch>
        </p:blipFill>
        <p:spPr>
          <a:xfrm>
            <a:off x="142844" y="4572014"/>
            <a:ext cx="2072991" cy="368298"/>
          </a:xfrm>
          <a:prstGeom prst="rect">
            <a:avLst/>
          </a:prstGeom>
        </p:spPr>
      </p:pic>
    </p:spTree>
  </p:cSld>
  <p:clrMapOvr>
    <a:masterClrMapping/>
  </p:clrMapOvr>
  <p:transition advClick="0" advTm="18000">
    <p:sndAc>
      <p:stSnd loop="1">
        <p:snd r:embed="rId2" name="Tu Perfu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2000"/>
                            </p:stCondLst>
                            <p:childTnLst>
                              <p:par>
                                <p:cTn id="21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4000"/>
                            </p:stCondLst>
                            <p:childTnLst>
                              <p:par>
                                <p:cTn id="2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60E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7e98fd6a24f62b571a87d2cc8753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2786050" cy="5143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2000" endA="300" endPos="35000" dir="5400000" sy="-100000" algn="bl" rotWithShape="0"/>
          </a:effectLst>
        </p:spPr>
      </p:pic>
      <p:pic>
        <p:nvPicPr>
          <p:cNvPr id="3" name="2 Imagen" descr="3bd75d5eb28408a1c21a84e6a7913be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3000364" y="0"/>
            <a:ext cx="2979747" cy="5143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2000" endA="300" endPos="35000" dir="5400000" sy="-100000" algn="bl" rotWithShape="0"/>
          </a:effectLst>
        </p:spPr>
      </p:pic>
      <p:pic>
        <p:nvPicPr>
          <p:cNvPr id="4" name="3 Imagen" descr="4c1434a87e70c1e05d742ed4d77ad254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6215074" y="0"/>
            <a:ext cx="2928926" cy="5143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a8b099cbc612b4b34420ff524c6f1c1.gif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2544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20" y="1285866"/>
            <a:ext cx="35004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mundo de la perfumería, existen frascos que trascienden su mero propósito de contener fragancias, convirtiéndose en verdaderas obras de arte que evocan emociones y despiertan los sentidos. Estos hermosos frascos de perfume son mucho más que meros envases; son portales mágicos que nos transportan a un universo de sueños y sensaciones.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822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7edb0144be00270a43067414644f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284906" y="0"/>
            <a:ext cx="2859094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3cdf49d768b3f339d6e640b737cd34e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3286116" y="0"/>
            <a:ext cx="2825760" cy="5143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2000" endA="300" endPos="35000" dir="5400000" sy="-100000" algn="bl" rotWithShape="0"/>
          </a:effectLst>
        </p:spPr>
      </p:pic>
      <p:pic>
        <p:nvPicPr>
          <p:cNvPr id="4" name="3 Imagen" descr="3dc371b606a4b513a31256662f712af9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3071802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02408"/>
            </a:gs>
            <a:gs pos="50000">
              <a:srgbClr val="FF9D3B">
                <a:shade val="67500"/>
                <a:satMod val="115000"/>
              </a:srgbClr>
            </a:gs>
            <a:gs pos="100000">
              <a:srgbClr val="FF9D3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50ee97387a9383919d6df6dc9ad0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286512" y="0"/>
            <a:ext cx="2857488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2 Imagen" descr="05d8b06386c2ebeadacd5db4a7f33e7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3143240" y="0"/>
            <a:ext cx="2928958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4" name="3 Imagen" descr="5a6ca1ed3264a9d616f0d688122c2dd7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3000364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ceced26ad11fc36fb54f7ed6f4de6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000364" y="0"/>
            <a:ext cx="3084522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2 Imagen" descr="1ebfca17a2a508c38fc7814a42e4dd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837109" cy="514350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4" name="3 Imagen" descr="b84c617edd70e2764761dd0ea935b91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964" y="0"/>
            <a:ext cx="2735036" cy="514350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a8b099cbc612b4b34420ff524c6f1c1.gif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2544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20" y="1285866"/>
            <a:ext cx="364333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Imagina un frasco tallado con delicados patrones florales en cristal transparente, que permite vislumbrar el preciado líquido en su interior. Sus curvas suaves y elegantes reflejan la feminidad y la gracia de un jardín en plena primavera. Al sostenerlo en tus manos, la frescura y la suavidad de su diseño evocan un cálido abrazo, como si estuvieras envuelto en un aura de dulzura y sofisticación.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11121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e79ed140ccceaeb693726dfe03bad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694482" y="0"/>
            <a:ext cx="2449518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4bb0e7221c6ebe318d41d4b263a705c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3714744" y="0"/>
            <a:ext cx="279877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5b5936f3b2e8484fa715e4b6ae280610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1" y="0"/>
            <a:ext cx="3428992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0300E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380278dce318aa46498bbc4633ce1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000760" y="0"/>
            <a:ext cx="3143240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7b476bfc5a8365be79051aab4d14599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3000364" y="0"/>
            <a:ext cx="2871793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8ab90b83ca5a19f4a759e70822961e9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2871793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40D19"/>
            </a:gs>
            <a:gs pos="50000">
              <a:srgbClr val="B482DA">
                <a:shade val="67500"/>
                <a:satMod val="115000"/>
              </a:srgbClr>
            </a:gs>
            <a:gs pos="100000">
              <a:srgbClr val="B482D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623c1e26cb6eae71d4d0eae59d66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072165" y="0"/>
            <a:ext cx="3071835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2 Imagen" descr="d3d664f7ef9f550c07f7070f874744d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3033720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4" name="3 Imagen" descr="fc05c15c32dc8108c2ef5e80cbf8307c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3143240" y="0"/>
            <a:ext cx="2870208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a8b099cbc612b4b34420ff524c6f1c1.gif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2544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20" y="1285866"/>
            <a:ext cx="364333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tal vez, un frasco enigmático y misterioso, inspirado en las formas geométricas y líneas futuristas, con una tapa esculpida como una joya brillante que despierta la curiosidad. Su aspecto es imponente y elegante, reflejando la fuerza interior de quien lo sostiene. Cada vez que lo abres, sientes cómo un halo de misterio y poder  te envuelve, transportándote a un universo desconocido y fascinante.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FF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a057477d6a3d47f956cf44076cb34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286116" y="0"/>
            <a:ext cx="2798770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024f491c71248896bcaf9bbeb096c31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286512" y="0"/>
            <a:ext cx="2857488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0d1dbf2b23c8a47aba327dfff379918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3071801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f4030f0e8ed4d45b2523edccac6d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2714644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f64e2b703d63ec39eed860e194bf981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2928926" y="0"/>
            <a:ext cx="3143272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a0fc27bf4ed68499ed92da14ce14609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6378569" y="0"/>
            <a:ext cx="2765431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A3511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a10a92a03c50e589d54f8d591d6de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214678" y="0"/>
            <a:ext cx="2840045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37ffcfe6a5f18300dee037bd66756f7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273791" y="0"/>
            <a:ext cx="2870209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49cebc9ec4e47cfcabe9c08e4f76bd33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3086107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a8b099cbc612b4b34420ff524c6f1c1.gif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2544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20" y="1285866"/>
            <a:ext cx="36433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detalles maravillosos de estos frascos, desde las sutiles inscripciones doradas hasta las formas caprichosas y las líneas refinadas, nos invitan a viajar en el tiempo y en el espacio. Cada frasco cuenta una historia única, revelando la pasión, la dedicación y el arte que hay detrás de su creación.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ea4154531ebb82af439c37e084b24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000364" y="0"/>
            <a:ext cx="3043246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59e3064f76ef55571ae7aceb1bc5f77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2857488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73d1b1081a6ecef0c568bb23ce8fadc4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6143637" y="0"/>
            <a:ext cx="3000364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chemeClr val="accent6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6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eb9b84b1dc025d79c1fa58fa10cd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157905" y="0"/>
            <a:ext cx="2986095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2 Imagen" descr="84adec70505ad3da1c6fec178f2399d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3071802" y="0"/>
            <a:ext cx="2849571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4" name="3 Imagen" descr="93a4df45d2165210090b9afb855541bf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2897195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66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2fa0774f8b34e1498fd2996711304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286480" y="0"/>
            <a:ext cx="2857520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2 Imagen" descr="ddc558bff808f35dc5512d8271b9339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2989270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4" name="3 Imagen" descr="e0d41ac4214d9a91521b3e3d9b0ac128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3214678" y="0"/>
            <a:ext cx="2903545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a8b099cbc612b4b34420ff524c6f1c1.gif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2544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20" y="1285866"/>
            <a:ext cx="35004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textura suave y fresca del vidrio, combinada con los colores hipnóticos y los matices cambiantes, nos sumerge en un torbellino de emociones. Puede que sientas nostalgia, amor, alegría o incluso melancolía, pero lo que es seguro es que estos frascos tienen el poder de emocionar y conmover.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FF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9c53a236f9d94d6c2cb20ab6c717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071802" y="0"/>
            <a:ext cx="3098806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453a80b1df30cb974b6b09c475938b5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294430" y="0"/>
            <a:ext cx="2849570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0838b2d2511a30cefbda8885891eae1b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2989271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2f31883314381b5847190aaeb6083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071802" y="0"/>
            <a:ext cx="3013084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2 Imagen" descr="287ba835b101d8340ce607e9938ecd7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188067" y="0"/>
            <a:ext cx="2955933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4" name="3 Imagen" descr="392e99c16c297ff23187f5c88e47f2f5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3000364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571668" y="928676"/>
            <a:ext cx="1357322" cy="221457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143a143903e672bc1c4f69628488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071802" y="0"/>
            <a:ext cx="3000396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2 Imagen" descr="cc821dc093e7c7f2c5f2f1334cc9606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2857488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5" name="4 Imagen" descr="21fda83358ede8e16bb91fcb140aaaa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0"/>
            <a:ext cx="2857488" cy="514350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a8b099cbc612b4b34420ff524c6f1c1.gif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2544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20" y="1285866"/>
            <a:ext cx="35004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acariciar estos tesoros, la mente se llena de imaginación y fantasía, mientras que el corazón late con anticipación por la promesa de descubrir una nueva y cautivadora  esencia. Su belleza trasciende lo material y nos invita a experimentar la magia que hay en cada gota de perfume.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45d2f566663282412fffddc74226f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928926" y="0"/>
            <a:ext cx="3071834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993df3fa14daa9688c4a164751b995f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2714612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5274185d3fab989df77722f6e92bb39e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6143636" y="0"/>
            <a:ext cx="3000364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CC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10dd92edb5c49776081b48735ea5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143240" y="0"/>
            <a:ext cx="3000395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4359d031ece21d7e814b396c1033065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354758" y="0"/>
            <a:ext cx="2789242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376019d06fba3807acad321c64c34dd0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2857488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D1F21"/>
            </a:gs>
            <a:gs pos="50000">
              <a:srgbClr val="488B92">
                <a:shade val="67500"/>
                <a:satMod val="115000"/>
              </a:srgbClr>
            </a:gs>
            <a:gs pos="100000">
              <a:srgbClr val="488B9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f85abe2183b55be5cbf2daa9e2dd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000364" y="0"/>
            <a:ext cx="3071834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b229278ac5ddf9486cb06eca5f99842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2941646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d51a5c630511b6f4eb493a425fa0f587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6143636" y="0"/>
            <a:ext cx="3000364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a8b099cbc612b4b34420ff524c6f1c1.gif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2544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20" y="1285866"/>
            <a:ext cx="35004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resumen, estos hermosos frascos de perfume no solo contienen fragancias exquisitas, sino que también despiertan nuestra alma y nos conectan con lo más profundo de nuestros sentimientos. Son tesoros preciados que nos hacen soñar, amar y sentir, llevándonos en un viaje emocional  cada vez que los tocamos o los vemos.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6cf887e1516f94539bec59d94d59d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786050" y="0"/>
            <a:ext cx="3143272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552937f9233be919d36c9bcf995fc9c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2747969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96171d5ae842032df0b97fa87cf8b03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986455" y="0"/>
            <a:ext cx="3157545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F461D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5843b5db110fa2fb699b39c0ab7fed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857488" y="0"/>
            <a:ext cx="3143272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" name="2 Imagen" descr="130951279e7eabf57c897b5bff10819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143604" y="0"/>
            <a:ext cx="3000396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a1089f753d72bb5e641ba29018a2cd95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2786050" cy="51435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14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3" name="2 Imagen" descr="wandtattoo-abstrakte-pflanze-958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0"/>
            <a:ext cx="1139954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wandtattoo-abstrakte-pflanze-958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0"/>
            <a:ext cx="1217500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wandtattoo-abstrakte-pflanze-958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785800"/>
            <a:ext cx="1139954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wandtattoo-abstrakte-pflanze-958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785800"/>
            <a:ext cx="1217500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wandtattoo-abstrakte-pflanze-958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1643056"/>
            <a:ext cx="1139954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wandtattoo-abstrakte-pflanze-958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1643056"/>
            <a:ext cx="1217500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wandtattoo-abstrakte-pflanze-958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2500312"/>
            <a:ext cx="1139954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wandtattoo-abstrakte-pflanze-958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2500312"/>
            <a:ext cx="1217500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wandtattoo-abstrakte-pflanze-958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3429006"/>
            <a:ext cx="1139954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wandtattoo-abstrakte-pflanze-958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3429006"/>
            <a:ext cx="1217500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wandtattoo-abstrakte-pflanze-958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4286262"/>
            <a:ext cx="1139954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wandtattoo-abstrakte-pflanze-958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4286262"/>
            <a:ext cx="1217500" cy="1112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ooltext440308775320131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708207">
            <a:off x="834210" y="3497982"/>
            <a:ext cx="1201807" cy="820465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451</Words>
  <Application>Microsoft Office PowerPoint</Application>
  <PresentationFormat>Presentación en pantalla (16:9)</PresentationFormat>
  <Paragraphs>10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169</cp:revision>
  <dcterms:created xsi:type="dcterms:W3CDTF">2023-07-19T16:26:32Z</dcterms:created>
  <dcterms:modified xsi:type="dcterms:W3CDTF">2023-07-31T21:29:43Z</dcterms:modified>
</cp:coreProperties>
</file>