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tags/tag8.xml" ContentType="application/vnd.openxmlformats-officedocument.presentationml.tag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tags/tag29.xml" ContentType="application/vnd.openxmlformats-officedocument.presentationml.tags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tags/tag16.xml" ContentType="application/vnd.openxmlformats-officedocument.presentationml.tags+xml"/>
  <Override PartName="/ppt/tags/tag18.xml" ContentType="application/vnd.openxmlformats-officedocument.presentationml.tags+xml"/>
  <Override PartName="/ppt/tags/tag27.xml" ContentType="application/vnd.openxmlformats-officedocument.presentationml.tags+xml"/>
  <Override PartName="/ppt/tags/tag14.xml" ContentType="application/vnd.openxmlformats-officedocument.presentationml.tags+xml"/>
  <Override PartName="/ppt/tags/tag25.xml" ContentType="application/vnd.openxmlformats-officedocument.presentationml.tags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tags/tag30.xml" ContentType="application/vnd.openxmlformats-officedocument.presentationml.tag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tags/tag7.xml" ContentType="application/vnd.openxmlformats-officedocument.presentationml.tags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ppt/tags/tag19.xml" ContentType="application/vnd.openxmlformats-officedocument.presentationml.tags+xml"/>
  <Override PartName="/ppt/tags/tag28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tags/tag17.xml" ContentType="application/vnd.openxmlformats-officedocument.presentationml.tags+xml"/>
  <Override PartName="/ppt/tags/tag26.xml" ContentType="application/vnd.openxmlformats-officedocument.presentationml.tags+xml"/>
  <Override PartName="/ppt/slideLayouts/slideLayout10.xml" ContentType="application/vnd.openxmlformats-officedocument.presentationml.slideLayout+xml"/>
  <Override PartName="/ppt/tags/tag15.xml" ContentType="application/vnd.openxmlformats-officedocument.presentationml.tags+xml"/>
  <Override PartName="/ppt/tags/tag24.xml" ContentType="application/vnd.openxmlformats-officedocument.presentationml.tags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tags/tag31.xml" ContentType="application/vnd.openxmlformats-officedocument.presentationml.tags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tags/tag2.xml" ContentType="application/vnd.openxmlformats-officedocument.presentationml.tags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14" r:id="rId3"/>
    <p:sldId id="313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70" r:id="rId16"/>
    <p:sldId id="316" r:id="rId17"/>
    <p:sldId id="271" r:id="rId18"/>
    <p:sldId id="272" r:id="rId19"/>
    <p:sldId id="274" r:id="rId20"/>
    <p:sldId id="275" r:id="rId21"/>
    <p:sldId id="276" r:id="rId22"/>
    <p:sldId id="277" r:id="rId23"/>
    <p:sldId id="317" r:id="rId24"/>
    <p:sldId id="310" r:id="rId25"/>
    <p:sldId id="279" r:id="rId26"/>
    <p:sldId id="280" r:id="rId27"/>
    <p:sldId id="282" r:id="rId28"/>
    <p:sldId id="284" r:id="rId29"/>
    <p:sldId id="318" r:id="rId30"/>
    <p:sldId id="285" r:id="rId31"/>
    <p:sldId id="286" r:id="rId32"/>
    <p:sldId id="287" r:id="rId33"/>
    <p:sldId id="288" r:id="rId34"/>
    <p:sldId id="289" r:id="rId35"/>
    <p:sldId id="290" r:id="rId36"/>
    <p:sldId id="307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6" r:id="rId51"/>
    <p:sldId id="315" r:id="rId52"/>
    <p:sldId id="319" r:id="rId5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314CBD"/>
    <a:srgbClr val="FF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765" autoAdjust="0"/>
    <p:restoredTop sz="94660"/>
  </p:normalViewPr>
  <p:slideViewPr>
    <p:cSldViewPr>
      <p:cViewPr varScale="1">
        <p:scale>
          <a:sx n="64" d="100"/>
          <a:sy n="64" d="100"/>
        </p:scale>
        <p:origin x="-57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E6F11-180C-42DB-981A-CDF91DC713D5}" type="datetimeFigureOut">
              <a:rPr lang="es-ES" smtClean="0"/>
              <a:pPr/>
              <a:t>07/09/2013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7A9C5-66FD-4E0A-B2C7-5A732D86BD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E6F11-180C-42DB-981A-CDF91DC713D5}" type="datetimeFigureOut">
              <a:rPr lang="es-ES" smtClean="0"/>
              <a:pPr/>
              <a:t>07/09/2013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7A9C5-66FD-4E0A-B2C7-5A732D86BD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E6F11-180C-42DB-981A-CDF91DC713D5}" type="datetimeFigureOut">
              <a:rPr lang="es-ES" smtClean="0"/>
              <a:pPr/>
              <a:t>07/09/2013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7A9C5-66FD-4E0A-B2C7-5A732D86BD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E6F11-180C-42DB-981A-CDF91DC713D5}" type="datetimeFigureOut">
              <a:rPr lang="es-ES" smtClean="0"/>
              <a:pPr/>
              <a:t>07/09/2013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7A9C5-66FD-4E0A-B2C7-5A732D86BD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E6F11-180C-42DB-981A-CDF91DC713D5}" type="datetimeFigureOut">
              <a:rPr lang="es-ES" smtClean="0"/>
              <a:pPr/>
              <a:t>07/09/2013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7A9C5-66FD-4E0A-B2C7-5A732D86BD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E6F11-180C-42DB-981A-CDF91DC713D5}" type="datetimeFigureOut">
              <a:rPr lang="es-ES" smtClean="0"/>
              <a:pPr/>
              <a:t>07/09/2013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7A9C5-66FD-4E0A-B2C7-5A732D86BD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E6F11-180C-42DB-981A-CDF91DC713D5}" type="datetimeFigureOut">
              <a:rPr lang="es-ES" smtClean="0"/>
              <a:pPr/>
              <a:t>07/09/2013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7A9C5-66FD-4E0A-B2C7-5A732D86BD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E6F11-180C-42DB-981A-CDF91DC713D5}" type="datetimeFigureOut">
              <a:rPr lang="es-ES" smtClean="0"/>
              <a:pPr/>
              <a:t>07/09/2013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7A9C5-66FD-4E0A-B2C7-5A732D86BD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E6F11-180C-42DB-981A-CDF91DC713D5}" type="datetimeFigureOut">
              <a:rPr lang="es-ES" smtClean="0"/>
              <a:pPr/>
              <a:t>07/09/2013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7A9C5-66FD-4E0A-B2C7-5A732D86BD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E6F11-180C-42DB-981A-CDF91DC713D5}" type="datetimeFigureOut">
              <a:rPr lang="es-ES" smtClean="0"/>
              <a:pPr/>
              <a:t>07/09/2013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7A9C5-66FD-4E0A-B2C7-5A732D86BD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E6F11-180C-42DB-981A-CDF91DC713D5}" type="datetimeFigureOut">
              <a:rPr lang="es-ES" smtClean="0"/>
              <a:pPr/>
              <a:t>07/09/2013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7A9C5-66FD-4E0A-B2C7-5A732D86BD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FAE48F-631F-4783-B5A3-BAD747A17EB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0E6F11-180C-42DB-981A-CDF91DC713D5}" type="datetimeFigureOut">
              <a:rPr lang="es-ES" smtClean="0"/>
              <a:pPr/>
              <a:t>07/09/2013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37A9C5-66FD-4E0A-B2C7-5A732D86BD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9A6987B4-6D25-4AC9-9175-CB4F90C5A9B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6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9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0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0.png"/><Relationship Id="rId7" Type="http://schemas.openxmlformats.org/officeDocument/2006/relationships/image" Target="../media/image5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3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6562" name="Picture 2" descr="C:\Users\Francisco\Pictures\FOTOCOMUNITY\FOTOGRAFIAS- 3\SELECCIONADAS\tulipan roj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-285750"/>
            <a:ext cx="9753600" cy="74295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500034" y="285728"/>
            <a:ext cx="77867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b="1" dirty="0" smtClean="0">
                <a:solidFill>
                  <a:srgbClr val="FF0000"/>
                </a:solidFill>
                <a:latin typeface="Brush Script MT" pitchFamily="66" charset="0"/>
              </a:rPr>
              <a:t>EL RINCON  DEL  FOTOGRAFO</a:t>
            </a:r>
            <a:endParaRPr lang="es-ES" sz="4400" b="1" dirty="0">
              <a:solidFill>
                <a:srgbClr val="FF0000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advTm="7360">
    <p:sndAc>
      <p:stSnd loop="1">
        <p:snd r:embed="rId2" name="romantic native american.-piekna melodi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CuadroTexto"/>
          <p:cNvSpPr txBox="1"/>
          <p:nvPr/>
        </p:nvSpPr>
        <p:spPr>
          <a:xfrm>
            <a:off x="285720" y="357166"/>
            <a:ext cx="885828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314CBD"/>
                </a:solidFill>
                <a:latin typeface="Lucida Handwriting" pitchFamily="66" charset="0"/>
              </a:rPr>
              <a:t>Este  </a:t>
            </a:r>
            <a:r>
              <a:rPr lang="es-ES" sz="3200" b="1" dirty="0" err="1" smtClean="0">
                <a:solidFill>
                  <a:srgbClr val="314CBD"/>
                </a:solidFill>
                <a:latin typeface="Lucida Handwriting" pitchFamily="66" charset="0"/>
              </a:rPr>
              <a:t>rincon</a:t>
            </a:r>
            <a:r>
              <a:rPr lang="es-ES" sz="3200" b="1" dirty="0" smtClean="0">
                <a:solidFill>
                  <a:srgbClr val="314CBD"/>
                </a:solidFill>
                <a:latin typeface="Lucida Handwriting" pitchFamily="66" charset="0"/>
              </a:rPr>
              <a:t>  pretende  ser un lugar para  la  </a:t>
            </a:r>
            <a:r>
              <a:rPr lang="es-ES" sz="3200" b="1" dirty="0" err="1" smtClean="0">
                <a:solidFill>
                  <a:srgbClr val="314CBD"/>
                </a:solidFill>
                <a:latin typeface="Lucida Handwriting" pitchFamily="66" charset="0"/>
              </a:rPr>
              <a:t>fotografia</a:t>
            </a:r>
            <a:r>
              <a:rPr lang="es-ES" sz="3200" b="1" dirty="0" smtClean="0">
                <a:solidFill>
                  <a:srgbClr val="314CBD"/>
                </a:solidFill>
                <a:latin typeface="Lucida Handwriting" pitchFamily="66" charset="0"/>
              </a:rPr>
              <a:t>, para  el aficionado  de  la </a:t>
            </a:r>
          </a:p>
          <a:p>
            <a:r>
              <a:rPr lang="es-ES" sz="3200" b="1" dirty="0" err="1" smtClean="0">
                <a:solidFill>
                  <a:srgbClr val="314CBD"/>
                </a:solidFill>
                <a:latin typeface="Lucida Handwriting" pitchFamily="66" charset="0"/>
              </a:rPr>
              <a:t>Fotografia</a:t>
            </a:r>
            <a:r>
              <a:rPr lang="es-ES" sz="3200" b="1" dirty="0" smtClean="0">
                <a:solidFill>
                  <a:srgbClr val="314CBD"/>
                </a:solidFill>
                <a:latin typeface="Lucida Handwriting" pitchFamily="66" charset="0"/>
              </a:rPr>
              <a:t>, bien  sean  de un tema en concreto o no, en  el que  se respetará  el</a:t>
            </a:r>
          </a:p>
          <a:p>
            <a:r>
              <a:rPr lang="es-ES" sz="3200" b="1" dirty="0" smtClean="0">
                <a:solidFill>
                  <a:srgbClr val="314CBD"/>
                </a:solidFill>
                <a:latin typeface="Lucida Handwriting" pitchFamily="66" charset="0"/>
              </a:rPr>
              <a:t>Tamaño  original  y lo  más importante, la proporcionalidad  de sus medidas, nada de fotos distorsionadas, fotos  de  gran calidad  como es mi costumbre.</a:t>
            </a:r>
          </a:p>
          <a:p>
            <a:r>
              <a:rPr lang="es-ES" sz="3200" b="1" dirty="0" err="1" smtClean="0">
                <a:solidFill>
                  <a:srgbClr val="314CBD"/>
                </a:solidFill>
                <a:latin typeface="Lucida Handwriting" pitchFamily="66" charset="0"/>
              </a:rPr>
              <a:t>Pacolmo</a:t>
            </a:r>
            <a:endParaRPr lang="es-ES" sz="3200" b="1" dirty="0">
              <a:solidFill>
                <a:srgbClr val="314CBD"/>
              </a:solidFill>
              <a:latin typeface="Lucida Handwriting" pitchFamily="66" charset="0"/>
            </a:endParaRPr>
          </a:p>
        </p:txBody>
      </p:sp>
    </p:spTree>
  </p:cSld>
  <p:clrMapOvr>
    <a:masterClrMapping/>
  </p:clrMapOvr>
  <p:transition advTm="15968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C:\Users\Francisco\Pictures\FOTOCOMUNITY\FOTOGRAFIAS- 3\SELECCIONADAS\EL RINCON DEL FOTOGRAFO\20111122_oboke003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med" advTm="11735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0" name="Picture 2" descr="C:\Users\Francisco\Pictures\FOTOCOMUNITY\FOTOGRAFIAS- 3\SELECCIONADAS\EL RINCON DEL FOTOGRAFO\60461_1600x1200-wallpaper-cb1352322119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688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4" name="Picture 2" descr="C:\Users\Francisco\Pictures\FOTOCOMUNITY\FOTOGRAFIAS- 3\SELECCIONADAS\EL RINCON DEL FOTOGRAFO\2051538639_a71144d22e_b.jpgTienda en Damasco, Siri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596110"/>
          </a:xfrm>
          <a:prstGeom prst="rect">
            <a:avLst/>
          </a:prstGeom>
          <a:noFill/>
        </p:spPr>
      </p:pic>
    </p:spTree>
  </p:cSld>
  <p:clrMapOvr>
    <a:masterClrMapping/>
  </p:clrMapOvr>
  <p:transition advTm="5375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8" name="Picture 2" descr="C:\Users\Francisco\Pictures\FOTOCOMUNITY\FOTOGRAFIAS- 3\SELECCIONADAS\EL RINCON DEL FOTOGRAFO\frances-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744734" cy="7277712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3437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" name="Picture 2" descr="C:\Users\Francisco\Pictures\FOTOCOMUNITY\FOTOGRAFIAS- 3\SELECCIONADAS\EL RINCON DEL FOTOGRAFO\13 - 1.jpg-++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571736" y="0"/>
            <a:ext cx="4555598" cy="6887203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75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6" name="Picture 2" descr="C:\Users\Francisco\Pictures\FOTOCOMUNITY\FOTOGRAFIAS- 3\SELECCIONADAS\EL RINCON DEL FOTOGRAFO\10.08.13 - 1.jpg9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722908" cy="7292181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8734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70" name="Picture 2" descr="C:\Users\Francisco\Pictures\FOTOCOMUNITY\FOTOGRAFIAS- 3\SELECCIONADAS\EL RINCON DEL FOTOGRAFO\45633_10151769687514555_1750710550_n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42910" y="0"/>
            <a:ext cx="8006939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407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4" name="Picture 2" descr="C:\Users\Francisco\Pictures\FOTOCOMUNITY\FOTOGRAFIAS- 3\SELECCIONADAS\EL RINCON DEL FOTOGRAFO\2013 - -+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142976" y="214290"/>
            <a:ext cx="6980287" cy="6899434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1468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18" name="Picture 2" descr="C:\Users\Francisco\Pictures\FOTOCOMUNITY\FOTOGRAFIAS- 3\SELECCIONADAS\EL RINCON DEL FOTOGRAFO\270338_638167712868622_938369689_n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634758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8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42" name="Picture 2" descr="C:\Users\Francisco\Pictures\FOTOCOMUNITY\FOTOGRAFIAS- 3\SELECCIONADAS\EL RINCON DEL FOTOGRAFO\CAM00729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-666754" y="-214338"/>
            <a:ext cx="10008692" cy="7506519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3875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" name="Picture 2" descr="C:\Users\Francisco\Pictures\FOTOCOMUNITY\FOTOGRAFIAS- 3\SELECCIONADAS\EL RINCON DEL FOTOGRAFO\1 - copia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714480" y="-123112"/>
            <a:ext cx="5572164" cy="6981112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761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338" name="Picture 2" descr="C:\Users\Francisco\Pictures\FOTOCOMUNITY\FOTOGRAFIAS- 3\SELECCIONADAS\EL RINCON DEL FOTOGRAFO\13 - 1.jpg.+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-285784" y="-214338"/>
            <a:ext cx="9429784" cy="7072338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7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8610" name="Picture 2" descr="C:\Users\Francisco\Pictures\FOTOCOMUNITY\FOTOGRAFIAS- 3\SELECCIONADAS\EL RINCON DEL FOTOGRAFO\Shania_Twain_Canadian_country_pop_sing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175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86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362" name="Picture 2" descr="C:\Users\Francisco\Pictures\FOTOCOMUNITY\FOTOGRAFIAS- 3\SELECCIONADAS\EL RINCON DEL FOTOGRAFO\leon travieso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663103" y="-214338"/>
            <a:ext cx="9978917" cy="7525402"/>
          </a:xfrm>
          <a:prstGeom prst="rect">
            <a:avLst/>
          </a:prstGeom>
          <a:noFill/>
        </p:spPr>
      </p:pic>
    </p:spTree>
  </p:cSld>
  <p:clrMapOvr>
    <a:masterClrMapping/>
  </p:clrMapOvr>
  <p:transition advTm="6484">
    <p:newsfla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16386" name="Picture 2" descr="C:\Users\Francisco\Pictures\FOTOCOMUNITY\FOTOGRAFIAS- 3\SELECCIONADAS\EL RINCON DEL FOTOGRAFO\indian_bride-wallpaper-1920x1080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0" y="1071546"/>
            <a:ext cx="9177177" cy="5054617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9501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434" name="Picture 2" descr="C:\Users\Francisco\Pictures\FOTOCOMUNITY\FOTOGRAFIAS- 3\SELECCIONADAS\EL RINCON DEL FOTOGRAFO\576px-Nasr_ol_Molk_mosque_inside_colorful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285984" y="0"/>
            <a:ext cx="5183402" cy="6911203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0719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843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9458" name="Picture 2" descr="C:\Users\Francisco\Pictures\FOTOCOMUNITY\FOTOGRAFIAS- 3\SELECCIONADAS\EL RINCON DEL FOTOGRAFO\993379_10151772863234555_353036262_n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-857255" y="-214338"/>
            <a:ext cx="10008692" cy="7506519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7812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945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482" name="Picture 2" descr="C:\Users\Francisco\Pictures\FOTOCOMUNITY\FOTOGRAFIAS- 3\SELECCIONADAS\EL RINCON DEL FOTOGRAFO\Mont St Michel at Blue Hour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-72573" y="285728"/>
            <a:ext cx="9216573" cy="6141376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786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1506" name="Picture 2" descr="C:\Users\Francisco\Pictures\FOTOCOMUNITY\FOTOGRAFIAS- 3\SELECCIONADAS\EL RINCON DEL FOTOGRAFO\Korea020dw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80509" y="428604"/>
            <a:ext cx="9224509" cy="6143668"/>
          </a:xfrm>
          <a:prstGeom prst="rect">
            <a:avLst/>
          </a:prstGeom>
          <a:noFill/>
        </p:spPr>
      </p:pic>
    </p:spTree>
  </p:cSld>
  <p:clrMapOvr>
    <a:masterClrMapping/>
  </p:clrMapOvr>
  <p:transition advTm="6656">
    <p:newsfla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9634" name="Picture 2" descr="C:\Users\Francisco\Pictures\FOTOCOMUNITY\FOTOGRAFIAS- 3\261957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86917" y="0"/>
            <a:ext cx="10034401" cy="68580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9077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9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0" name="Picture 2" descr="C:\Users\Francisco\Pictures\FOTOCOMUNITY\FOTOGRAFIAS- 3\469665_detail.jpg- Garry Bre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203">
    <p:newsflash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3554" name="Picture 2" descr="C:\Users\Francisco\Pictures\FOTOCOMUNITY\FOTOGRAFIAS- 3\SELECCIONADAS\EL RINCON DEL FOTOGRAFO\ANGEL OF DARKNESS Wallpaper__yvt2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0" y="-285776"/>
            <a:ext cx="9151436" cy="7143776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8172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355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4578" name="Picture 2" descr="C:\Users\Francisco\Pictures\FOTOCOMUNITY\FOTOGRAFIAS- 3\SELECCIONADAS\EL RINCON DEL FOTOGRAFO\el niño y el gato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-580108" y="0"/>
            <a:ext cx="9800747" cy="7241134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9281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6626" name="Picture 2" descr="C:\Users\Francisco\Pictures\FOTOCOMUNITY\FOTOGRAFIAS- 3\SELECCIONADAS\EL RINCON DEL FOTOGRAFO\465614.jpg- Itamar Campos - copia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-52995" y="1142984"/>
            <a:ext cx="9282671" cy="4886093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1313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66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4CB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8676" name="Picture 4" descr="C:\Users\Francisco\Pictures\FOTOCOMUNITY\FOTOGRAFIAS- 3\SELECCIONADAS\EL RINCON DEL FOTOGRAFO\467032_detail.jpg-Milan Jurek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428604"/>
            <a:ext cx="9185828" cy="6126875"/>
          </a:xfrm>
          <a:prstGeom prst="rect">
            <a:avLst/>
          </a:prstGeom>
          <a:noFill/>
        </p:spPr>
      </p:pic>
    </p:spTree>
  </p:cSld>
  <p:clrMapOvr>
    <a:masterClrMapping/>
  </p:clrMapOvr>
  <p:transition advTm="6578">
    <p:newsflash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0658" name="Picture 2" descr="C:\Users\Francisco\Pictures\FOTOCOMUNITY\FOTOGRAFIAS- 3\1044928_239825772808835_727734011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85775"/>
            <a:ext cx="9724137" cy="7143776"/>
          </a:xfrm>
          <a:prstGeom prst="rect">
            <a:avLst/>
          </a:prstGeom>
          <a:noFill/>
        </p:spPr>
      </p:pic>
    </p:spTree>
  </p:cSld>
  <p:clrMapOvr>
    <a:masterClrMapping/>
  </p:clrMapOvr>
  <p:transition advTm="6812">
    <p:newsflash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4CB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9698" name="Picture 2" descr="C:\Users\Francisco\Pictures\FOTOCOMUNITY\FOTOGRAFIAS- 3\SELECCIONADAS\EL RINCON DEL FOTOGRAFO\a479b0fec998a6604f4b0f8ef61558c1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571737" y="0"/>
            <a:ext cx="4575718" cy="6863576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9812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969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22" name="Picture 2" descr="C:\Users\Francisco\Pictures\FOTOCOMUNITY\FOTOGRAFIAS- 3\SELECCIONADAS\EL RINCON DEL FOTOGRAFO\bdtob8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500298" y="0"/>
            <a:ext cx="4707528" cy="6952657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1828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07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1746" name="Picture 2" descr="C:\Users\Francisco\Pictures\FOTOCOMUNITY\FOTOGRAFIAS- 3\SELECCIONADAS\EL RINCON DEL FOTOGRAFO\BESO Y CALCETINES - copia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0" y="571480"/>
            <a:ext cx="9209252" cy="582773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9093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174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4CB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2770" name="Picture 2" descr="C:\Users\Francisco\Pictures\FOTOCOMUNITY\FOTOGRAFIAS- 3\SELECCIONADAS\EL RINCON DEL FOTOGRAFO\luxurious-hotel-room-1920x1200-wallpaper-habitacion-de-lujo-en-un-hotel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571480"/>
            <a:ext cx="9152917" cy="5720573"/>
          </a:xfrm>
          <a:prstGeom prst="rect">
            <a:avLst/>
          </a:prstGeom>
          <a:noFill/>
        </p:spPr>
      </p:pic>
    </p:spTree>
  </p:cSld>
  <p:clrMapOvr>
    <a:masterClrMapping/>
  </p:clrMapOvr>
  <p:transition advTm="6296">
    <p:newsflash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3794" name="Picture 2" descr="C:\Users\Francisco\Pictures\FOTOCOMUNITY\FOTOGRAFIAS- 3\SELECCIONADAS\EL RINCON DEL FOTOGRAFO\de-frente-al-sol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-98852" y="428604"/>
            <a:ext cx="9242852" cy="5948281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8625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4818" name="Picture 2" descr="C:\Users\Francisco\Pictures\FOTOCOMUNITY\FOTOGRAFIAS- 3\SELECCIONADAS\EL RINCON DEL FOTOGRAFO\fondo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719564" cy="7294409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161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6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7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8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000" fill="hold"/>
                                        <p:tgtEl>
                                          <p:spTgt spid="348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2226" name="Picture 2" descr="C:\Users\Francisco\Pictures\FOTOCOMUNITY\FOTOGRAFIAS- 3\SELECCIONADAS\EL RINCON DEL FOTOGRAFO\21 08 2013 - 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319896" y="1"/>
            <a:ext cx="4848820" cy="6858000"/>
          </a:xfrm>
          <a:prstGeom prst="rect">
            <a:avLst/>
          </a:prstGeom>
          <a:noFill/>
        </p:spPr>
      </p:pic>
      <p:pic>
        <p:nvPicPr>
          <p:cNvPr id="6" name="Picture 3" descr="C:\Users\Francisco\Pictures\FOTOCOMUNITY\FOTOGRAFIAS- 3\SELECCIONADAS\EL RINCON DEL FOTOGRAFO\21 08 2013 - 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7686" y="0"/>
            <a:ext cx="4910471" cy="6945196"/>
          </a:xfrm>
          <a:prstGeom prst="rect">
            <a:avLst/>
          </a:prstGeom>
          <a:noFill/>
        </p:spPr>
      </p:pic>
    </p:spTree>
  </p:cSld>
  <p:clrMapOvr>
    <a:masterClrMapping/>
  </p:clrMapOvr>
  <p:transition advTm="9829">
    <p:newsflash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" name="Picture 2" descr="C:\Users\Francisco\Pictures\FOTOCOMUNITY\FOTOGRAFIAS- 3\SELECCIONADAS\EL RINCON DEL FOTOGRAFO\REGALO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10955682" cy="68580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7141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" name="Picture 2" descr="C:\Users\Francisco\Pictures\FOTOCOMUNITY\FOTOGRAFIAS- 3\SELECCIONADAS\EL RINCON DEL FOTOGRAFO\cute-ducks-wallpaper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143999" cy="7072338"/>
          </a:xfrm>
          <a:prstGeom prst="rect">
            <a:avLst/>
          </a:prstGeom>
          <a:noFill/>
        </p:spPr>
      </p:pic>
    </p:spTree>
  </p:cSld>
  <p:clrMapOvr>
    <a:masterClrMapping/>
  </p:clrMapOvr>
  <p:transition advTm="5609">
    <p:newsflash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8914" name="Picture 2" descr="C:\Users\Francisco\Pictures\FOTOCOMUNITY\FOTOGRAFIAS- 3\SELECCIONADAS\EL RINCON DEL FOTOGRAFO\fondos-e-imágenes-hermosas-para-coleccionistas-fotos-increíbles-free-wallpapers-amazing-photos (16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642918"/>
            <a:ext cx="9152917" cy="5720573"/>
          </a:xfrm>
          <a:prstGeom prst="rect">
            <a:avLst/>
          </a:prstGeom>
          <a:noFill/>
        </p:spPr>
      </p:pic>
    </p:spTree>
  </p:cSld>
  <p:clrMapOvr>
    <a:masterClrMapping/>
  </p:clrMapOvr>
  <p:transition advTm="6234">
    <p:newsflash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9938" name="Picture 2" descr="C:\Users\Francisco\Pictures\FOTOCOMUNITY\FOTOGRAFIAS- 3\SELECCIONADAS\EL RINCON DEL FOTOGRAFO\IMG_8207 (1).jpg-vietnan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-41828" y="285728"/>
            <a:ext cx="9185828" cy="6286544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9234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993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62" name="Picture 2" descr="C:\Users\Francisco\Pictures\FOTOCOMUNITY\FOTOGRAFIAS- 3\SELECCIONADAS\EL RINCON DEL FOTOGRAFO\CAM00730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722908" cy="7292181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9391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.33295  E" pathEditMode="relative" ptsTypes="">
                                      <p:cBhvr>
                                        <p:cTn id="6" dur="2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1986" name="Picture 2" descr="C:\Users\Francisco\Pictures\FOTOCOMUNITY\FOTOGRAFIAS- 3\SELECCIONADAS\EL RINCON DEL FOTOGRAFO\imágenes-de-paisajes-flores-autos-animales-y-mujeres-para-portada-de-tu-facebook-cover-free-photos (13)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-127065" y="714356"/>
            <a:ext cx="9271065" cy="5572164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75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-0.33295  E" pathEditMode="relative" ptsTypes="">
                                      <p:cBhvr>
                                        <p:cTn id="6" dur="2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4CB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3010" name="Picture 2" descr="C:\Users\Francisco\Pictures\FOTOCOMUNITY\FOTOGRAFIAS- 3\SELECCIONADAS\EL RINCON DEL FOTOGRAFO\lugares-fascinantes-para-visitar-en-vacaciones-playas-mar-piscinas-bosques-atardeceres-ciudades-turismo (15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500043"/>
            <a:ext cx="9152917" cy="5929354"/>
          </a:xfrm>
          <a:prstGeom prst="rect">
            <a:avLst/>
          </a:prstGeom>
          <a:noFill/>
        </p:spPr>
      </p:pic>
    </p:spTree>
  </p:cSld>
  <p:clrMapOvr>
    <a:masterClrMapping/>
  </p:clrMapOvr>
  <p:transition advTm="6390">
    <p:newsflash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" name="Picture 3" descr="C:\Users\Francisco\Pictures\FOTOCOMUNITY\FOTOGRAFIAS- 3\SELECCIONADAS\EL RINCON DEL FOTOGRAFO\Miss-Ko-by-Philippe-Starck-Yatzer-18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072066" y="0"/>
            <a:ext cx="4071934" cy="6846218"/>
          </a:xfrm>
          <a:prstGeom prst="rect">
            <a:avLst/>
          </a:prstGeom>
          <a:noFill/>
        </p:spPr>
      </p:pic>
      <p:pic>
        <p:nvPicPr>
          <p:cNvPr id="11" name="Picture 3" descr="C:\Users\Francisco\Pictures\FOTOCOMUNITY\FOTOGRAFIAS- 3\SELECCIONADAS\EL RINCON DEL FOTOGRAFO\Miss-Ko-by-Philippe-Starck-Yatzer-1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078941" cy="68580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1969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4CB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5058" name="Picture 2" descr="C:\Users\Francisco\Pictures\FOTOCOMUNITY\FOTOGRAFIAS- 3\SELECCIONADAS\EL RINCON DEL FOTOGRAFO\Paisaje-de-la-play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285728"/>
            <a:ext cx="9185069" cy="6000792"/>
          </a:xfrm>
          <a:prstGeom prst="rect">
            <a:avLst/>
          </a:prstGeom>
          <a:noFill/>
        </p:spPr>
      </p:pic>
    </p:spTree>
  </p:cSld>
  <p:clrMapOvr>
    <a:masterClrMapping/>
  </p:clrMapOvr>
  <p:transition advTm="8391">
    <p:newsflash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6082" name="Picture 2" descr="C:\Users\Francisco\Pictures\FOTOCOMUNITY\FOTOGRAFIAS- 3\SELECCIONADAS\EL RINCON DEL FOTOGRAFO\nguetazo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-20020"/>
            <a:ext cx="9144000" cy="6909196"/>
          </a:xfrm>
          <a:prstGeom prst="rect">
            <a:avLst/>
          </a:prstGeom>
          <a:noFill/>
        </p:spPr>
      </p:pic>
    </p:spTree>
  </p:cSld>
  <p:clrMapOvr>
    <a:masterClrMapping/>
  </p:clrMapOvr>
  <p:transition advTm="6312">
    <p:newsflash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7106" name="Picture 2" descr="C:\Users\Francisco\Pictures\FOTOCOMUNITY\FOTOGRAFIAS- 3\SELECCIONADAS\EL RINCON DEL FOTOGRAFO\miercoles-inolvidable-3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0" y="500043"/>
            <a:ext cx="9131848" cy="6000792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9781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710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8130" name="Picture 2" descr="C:\Users\Francisco\Pictures\FOTOCOMUNITY\FOTOGRAFIAS- 3\SELECCIONADAS\EL RINCON DEL FOTOGRAFO\tulipanes rojos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4463" y="0"/>
            <a:ext cx="9148463" cy="6865805"/>
          </a:xfrm>
          <a:prstGeom prst="rect">
            <a:avLst/>
          </a:prstGeom>
          <a:noFill/>
        </p:spPr>
      </p:pic>
    </p:spTree>
  </p:cSld>
  <p:clrMapOvr>
    <a:masterClrMapping/>
  </p:clrMapOvr>
  <p:transition advTm="5281">
    <p:newsflash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9154" name="Picture 2" descr="C:\Users\Francisco\Pictures\FOTOCOMUNITY\FOTOGRAFIAS- 3\SELECCIONADAS\EL RINCON DEL FOTOGRAFO\WorldFree4u.Com.Computer.Desktop.Wallpapers.Collection16 (4)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" y="1000108"/>
            <a:ext cx="9153904" cy="5434823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2469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915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02" name="Picture 2" descr="C:\Users\Francisco\Pictures\FOTOCOMUNITY\FOTOGRAFIAS- 3\SELECCIONADAS\EL RINCON DEL FOTOGRAFO\frances-2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144000" cy="6902475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136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120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7586" name="Picture 2" descr="C:\Users\Francisco\Pictures\FOTOCOMUNITY\FOTOGRAFIAS- 3\SELECCIONADAS\Zhang_Ziyi_-_Chinese_film_actres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90513"/>
            <a:ext cx="9753600" cy="7439026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 flipH="1">
            <a:off x="617190" y="6072206"/>
            <a:ext cx="852680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solidFill>
                  <a:srgbClr val="FF0000"/>
                </a:solidFill>
                <a:latin typeface="Brush Script MT" pitchFamily="66" charset="0"/>
              </a:rPr>
              <a:t>PPSX. REALIZADO  POR                                                                      </a:t>
            </a:r>
            <a:r>
              <a:rPr lang="es-ES" sz="2800" dirty="0" err="1" smtClean="0">
                <a:solidFill>
                  <a:srgbClr val="FF0000"/>
                </a:solidFill>
                <a:latin typeface="Brush Script MT" pitchFamily="66" charset="0"/>
              </a:rPr>
              <a:t>Pacolmo</a:t>
            </a:r>
            <a:endParaRPr lang="es-ES" sz="2800" dirty="0">
              <a:solidFill>
                <a:srgbClr val="FF0000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advTm="10343">
    <p:newsflash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2052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53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54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2055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056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2057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2058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059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2083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7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5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3.5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2.5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6|2.9|1.9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6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530</TotalTime>
  <Words>110</Words>
  <Application>Microsoft Office PowerPoint</Application>
  <PresentationFormat>Presentación en pantalla (4:3)</PresentationFormat>
  <Paragraphs>21</Paragraphs>
  <Slides>51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RINCON DEL FOTOGRAFO</dc:title>
  <dc:creator>Francisco</dc:creator>
  <cp:lastModifiedBy>Francisco</cp:lastModifiedBy>
  <cp:revision>46</cp:revision>
  <dcterms:created xsi:type="dcterms:W3CDTF">2013-08-30T00:56:59Z</dcterms:created>
  <dcterms:modified xsi:type="dcterms:W3CDTF">2013-09-07T00:18:43Z</dcterms:modified>
</cp:coreProperties>
</file>