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tags/tag39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4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315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2" r:id="rId37"/>
    <p:sldId id="290" r:id="rId38"/>
    <p:sldId id="291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4" r:id="rId49"/>
    <p:sldId id="302" r:id="rId50"/>
    <p:sldId id="303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6" r:id="rId59"/>
    <p:sldId id="312" r:id="rId60"/>
    <p:sldId id="313" r:id="rId61"/>
    <p:sldId id="317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0NiRsRU09FrNOFwmUErmg" hashData="KB9VybgBipNM9ZFa6vX7+E2UXR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66CC"/>
    <a:srgbClr val="3333CC"/>
    <a:srgbClr val="336600"/>
    <a:srgbClr val="CC6600"/>
    <a:srgbClr val="663300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D15BB-5371-4849-ADD4-148800BDA55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32975-CD97-4BE7-9303-7317CF5E1663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2C38-8B5A-41F8-99EF-5EE567DBC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78D2E81-4FF0-4EC7-991C-A08F52B40BE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0.png"/><Relationship Id="rId7" Type="http://schemas.openxmlformats.org/officeDocument/2006/relationships/image" Target="../media/image6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Francisco\Pictures\FOTOCOMUNITY\FOTOS MACRO\SUPER MACRO\SELECCION\Una-mirada-felina-a26849345 - cop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142876"/>
            <a:ext cx="9753600" cy="70008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14348" y="4357694"/>
            <a:ext cx="8072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b="1" dirty="0" smtClean="0">
                <a:solidFill>
                  <a:srgbClr val="0066CC"/>
                </a:solidFill>
                <a:latin typeface="Viner Hand ITC" pitchFamily="66" charset="0"/>
              </a:rPr>
              <a:t>SUPER   MACRO</a:t>
            </a:r>
            <a:endParaRPr lang="es-ES" sz="7200" b="1" dirty="0">
              <a:solidFill>
                <a:srgbClr val="0066CC"/>
              </a:solidFill>
              <a:latin typeface="Viner Hand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5720" y="0"/>
            <a:ext cx="6072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66CC"/>
                </a:solidFill>
                <a:latin typeface="+mj-lt"/>
              </a:rPr>
              <a:t>El </a:t>
            </a:r>
            <a:r>
              <a:rPr lang="es-ES" sz="3200" b="1" dirty="0" err="1" smtClean="0">
                <a:solidFill>
                  <a:srgbClr val="0066CC"/>
                </a:solidFill>
                <a:latin typeface="+mj-lt"/>
              </a:rPr>
              <a:t>Rincon</a:t>
            </a:r>
            <a:r>
              <a:rPr lang="es-ES" sz="3200" b="1" dirty="0" smtClean="0">
                <a:solidFill>
                  <a:srgbClr val="0066CC"/>
                </a:solidFill>
                <a:latin typeface="+mj-lt"/>
              </a:rPr>
              <a:t> de </a:t>
            </a:r>
            <a:r>
              <a:rPr lang="es-ES" sz="3200" b="1" dirty="0" err="1" smtClean="0">
                <a:solidFill>
                  <a:srgbClr val="0066CC"/>
                </a:solidFill>
                <a:latin typeface="+mj-lt"/>
              </a:rPr>
              <a:t>Fotografo</a:t>
            </a:r>
            <a:endParaRPr lang="es-ES" sz="3200" b="1" dirty="0">
              <a:solidFill>
                <a:srgbClr val="0066CC"/>
              </a:solidFill>
              <a:latin typeface="+mj-lt"/>
            </a:endParaRPr>
          </a:p>
        </p:txBody>
      </p:sp>
    </p:spTree>
  </p:cSld>
  <p:clrMapOvr>
    <a:masterClrMapping/>
  </p:clrMapOvr>
  <p:transition spd="slow" advTm="7828">
    <p:sndAc>
      <p:stSnd loop="1">
        <p:snd r:embed="rId2" name="OKARYNA -piekna melod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FOTOCOMUNITY\FOTOS MACRO\SUPER MACRO\SELECCION\NUEVAS\563381_10150986937424555_1416131388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52413"/>
            <a:ext cx="9753600" cy="73628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FOTOCOMUNITY\FOTOS MACRO\SUPER MACRO\SELECCION\NUEVAS\3484661452_a1ef2173ff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07744"/>
            <a:ext cx="9143999" cy="707190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9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FOTOCOMUNITY\FOTOS MACRO\SUPER MACRO\SELECCION\NUEVAS\Deep-eyes-a24666523 - copia - cop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33363"/>
            <a:ext cx="9753600" cy="73247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FOTOCOMUNITY\FOTOS MACRO\SUPER MACRO\SELECCION\NUEVAS\465523_detail.jpg-Jean-Luc Havau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04583" y="0"/>
            <a:ext cx="10280018" cy="685799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FOTOCOMUNITY\FOTOS MACRO\SUPER MACRO\SELECCION\428750_detail.jpg-fly taquídina en negro-que guapa estas-7 nom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9334495" cy="621508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1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FOTOCOMUNITY\FOTOS MACRO\SUPER MACRO\SELECCION\158109_detail.jpg-saltamont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9538" y="31750"/>
            <a:ext cx="9363076" cy="67945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FOTOCOMUNITY\FOTOS MACRO\SUPER MACRO\SELECCION\304627_detai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3811" y="357166"/>
            <a:ext cx="9210033" cy="614366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9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8194" name="Picture 2" descr="C:\Users\Francisco\Pictures\FOTOCOMUNITY\FOTOS MACRO\SUPER MACRO\SELECCION\NUEVAS\539268_makro_tsvetok_podsolnuh_jltyiy_shmel_mohnatyiy_lep_2560x1600_(www.GdeFon.ru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381000"/>
            <a:ext cx="9753600" cy="6096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7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FOTOCOMUNITY\FOTOS MACRO\SUPER MACRO\SELECCION\NUEVAS\animal_00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50" y="-214313"/>
            <a:ext cx="9715500" cy="72866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13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FOTOCOMUNITY\FOTOS MACRO\SUPER MACRO\SELECCION\Aphantochilus2.jpg-araña hormiga-mimica-amazonia del ecuador-alex wil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8575"/>
            <a:ext cx="9753600" cy="69151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5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FOTOCOMUNITY\FOTOS MACRO\SUPER MACRO\SELECCION\20100216170449761-212759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38125"/>
            <a:ext cx="9753600" cy="73342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55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FOTOCOMUNITY\FOTOS MACRO\SUPER MACRO\SELECCION\463967_detail.jpg-Pulasthi Kanatth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4" y="989885"/>
            <a:ext cx="9127806" cy="486800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4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FOTOCOMUNITY\FOTOS MACRO\SUPER MACRO\SELECCION\8361297960_7210cbefb5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138113"/>
            <a:ext cx="9753600" cy="71342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FOTOCOMUNITY\FOTOS MACRO\SUPER MACRO\SELECCION\NUEVAS\Centruroides1-L.jpg-la corteza de arizona-escorpion-arizona ee.uu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61474" y="0"/>
            <a:ext cx="10266948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FOTOCOMUNITY\FOTOS MACRO\SUPER MACRO\SELECCION\NUEVAS\Sandra-VIII-a23780720 - cop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2888"/>
            <a:ext cx="9448800" cy="711428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57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FOTOCOMUNITY\FOTOS MACRO\SUPER MACRO\SELECCION\457000_detai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99275" y="1"/>
            <a:ext cx="10342551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FOTOCOMUNITY\FOTOS MACRO\SUPER MACRO\SELECCION\359527_detai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" y="-2009"/>
            <a:ext cx="9143436" cy="686001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4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FOTOCOMUNITY\FOTOS MACRO\SUPER MACRO\SELECCION\418813_detail.jpg-dragon africano-8 nom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6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FOTOCOMUNITY\FOTOS MACRO\SUPER MACRO\SELECCION\16IO6ICAZEYY8JCAXWW53LCAFRN38ZCAYZKHZZCAD4ONO4CA04FNXNCABX08X8CA7QSLYJCACR7V9FCAQAGMYNCA2EWOL2CAQRLVEFCAI8FG5LCATJJ0NUCAV7V4GUCADRMJE3CAOHNUY7CAA2E29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142875"/>
            <a:ext cx="9753600" cy="71437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FOTOCOMUNITY\FOTOS MACRO\SUPER MACRO\SELECCION\434088_detail.jpg-6 nom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68" y="357166"/>
            <a:ext cx="9213157" cy="614366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4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FOTOCOMUNITY\FOTOS MACRO\SUPER MACRO\SELECCION\female crab with egg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9512"/>
            <a:ext cx="9144000" cy="609897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0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FOTOCOMUNITY\FOTOS MACRO\SUPER MACRO\SELECCION\fondo_ojo_Gr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33363"/>
            <a:ext cx="9753600" cy="73247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4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Francisco\Pictures\FOTOCOMUNITY\FOTOS MACRO\SUPER MACRO\SELECCION\rana-de-colores-saltando-entre-las-hojas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4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Francisco\Pictures\FOTOCOMUNITY\FOTOS MACRO\SUPER MACRO\SELECCION\NUEVAS\Dulce-a24642015 - copia - cop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52413"/>
            <a:ext cx="9753600" cy="73628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Francisco\Pictures\FOTOCOMUNITY\FOTOS MACRO\SUPER MACRO\SELECCION\NUEVAS\e7f296461d9e3731d36f9743b3beb1a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-44316"/>
            <a:ext cx="7500990" cy="715094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9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Francisco\Pictures\FOTOCOMUNITY\FOTOS MACRO\SUPER MACRO\SELECCION\NUEVAS\IMG_0494-copiarooj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9144000" cy="610790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12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Francisco\Pictures\FOTOCOMUNITY\FOTOS MACRO\SUPER MACRO\SELECCION\430364_detai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76"/>
            <a:ext cx="9659815" cy="735806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FOTOCOMUNITY\FOTOS MACRO\SUPER MACRO\SELECCION\429998_detail.jpg-retrato-16 nom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2099"/>
            <a:ext cx="5715040" cy="681380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8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C:\Users\Francisco\Pictures\FOTOCOMUNITY\FOTOS MACRO\SUPER MACRO\SELECCION\Mantis-religiosa-a290679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13581"/>
            <a:ext cx="9144000" cy="708357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Francisco\Pictures\FOTOCOMUNITY\FOTOS MACRO\SUPER MACRO\SELECCION\Maripos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1473" y="1"/>
            <a:ext cx="9566949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Francisco\Pictures\FOTOCOMUNITY\FOTOS MACRO\SUPER MACRO\SELECCION\Rhagonycha_fulva_cop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002" y="357166"/>
            <a:ext cx="9213625" cy="614366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Francisco\Pictures\FOTOCOMUNITY\FOTOS MACRO\SUPER MACRO\SELECCION\grusha_vetka_urozhay_kaplya_44264_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8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FOTOCOMUNITY\FOTOS MACRO\SUPER MACRO\SELECCION\varians27s.jpg-hormiga tortu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4682" y="400372"/>
            <a:ext cx="9318682" cy="617189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FOTOCOMUNITY\FOTOS MACRO\SUPER MACRO\SELECCION\NUEVAS\2013-07-03 18.34.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14313"/>
            <a:ext cx="9753600" cy="72866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2" name="Picture 2" descr="C:\Users\Francisco\Pictures\FOTOCOMUNITY\FOTOS MACRO\SUPER MACRO\SELECCION\Lychas1j-L.jpg-escorp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185738"/>
            <a:ext cx="9753600" cy="648652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6" name="Picture 2" descr="C:\Users\Francisco\Pictures\FOTOCOMUNITY\FOTOS MACRO\SUPER MACRO\SELECCION\MIRADA-EQUINA-a2794282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050" y="0"/>
            <a:ext cx="9202516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4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FOTOCOMUNITY\FOTOS MACRO\SUPER MACRO\SELECCION\412060014 male brown anole anolis sagrei and green anole anolis carolinenesis wild tex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9538" y="323850"/>
            <a:ext cx="9363076" cy="620871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4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3074" name="Picture 2" descr="C:\Users\Francisco\Pictures\FOTOCOMUNITY\FOTOS MACRO\SUPER MACRO\SELECCION\Animales-exoticos-a298018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FOTOCOMUNITY\FOTOS MACRO\SUPER MACRO\SELECCION\cd2c4eaecc4d4be5fde99b560aec7a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2570"/>
            <a:ext cx="9144000" cy="573286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1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FOTOCOMUNITY\FOTOS MACRO\SUPER MACRO\SELECCION\d7k macro weeds 0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1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FOTOCOMUNITY\FOTOS MACRO\SUPER MACRO\SELECCION\Aphantochilus3-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9144000" cy="616148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FOTOCOMUNITY\FOTOS MACRO\SUPER MACRO\SELECCION\flor-maripos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FOTOCOMUNITY\FOTOS MACRO\SUPER MACRO\SELECCION\liliya_cvetok_zheltyy_lepestki_68370_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FOTOCOMUNITY\FOTOS MACRO\SUPER MACRO\SELECCION\macro17j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FOTOCOMUNITY\FOTOS MACRO\SUPER MACRO\SELECCION\aracnido-a284997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0"/>
            <a:ext cx="7586688" cy="703692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1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FOTOCOMUNITY\FOTOS MACRO\SUPER MACRO\SELECCION\Amigos-con-Derechos-a282025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900" y="1"/>
            <a:ext cx="9630591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6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FOTOCOMUNITY\FOTOS GANADORAS CONCURSO-FOTOCOMUNITY\Dragon-Chino-a28186014 - cop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930" y="-1"/>
            <a:ext cx="9466729" cy="707231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FOTOCOMUNITY\FOTOS GANADORAS CONCURSO-FOTOCOMUNITY\Escarabajo-rojo-a283249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9212" y="214290"/>
            <a:ext cx="9418512" cy="642942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4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FOTOCOMUNITY\FOTOS MACRO\SUPER MACRO\SELECCION\NUEVAS\PeachesAndCreamsic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47359" y="1"/>
            <a:ext cx="10281859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6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FOTOCOMUNITY\FOTOS MACRO\SUPER MACRO\SELECCION\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2168" y="285728"/>
            <a:ext cx="9306168" cy="617887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alpha val="7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FOTOCOMUNITY\FOTOS MACRO\SUPER MACRO\SELECCION\601579_393420704069803_301934009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"/>
            <a:ext cx="5715040" cy="694837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3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FOTOCOMUNITY\FOTOS MACRO\SUPER MACRO\SELECCION\El Rancho de Ales040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0"/>
            <a:ext cx="10499272" cy="700396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1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FOTOCOMUNITY\FOTOS MACRO\SUPER MACRO\SELECCION\IMG_5664-cop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19050"/>
            <a:ext cx="9753600" cy="68961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FOTOCOMUNITY\FOTOS MACRO\SUPER MACRO\SELECCION\Phidippus3-L.jpgsalto de araña-illinois ee.uu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63475" y="0"/>
            <a:ext cx="10270951" cy="685799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FOTOCOMUNITY\FOTOS MACRO\SUPER MACRO\SELECCION\trabajadoras-a283335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5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>
            <a:alpha val="6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FOTOCOMUNITY\FOTOS MACRO\SUPER MACRO\SELECCION\caracol mac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41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FOTOCOMUNITY\FOTOS MACRO\SUPER MACRO\SELECCION\CABEZAS-ROJAS-a283818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6422" y="0"/>
            <a:ext cx="10076850" cy="685799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FOTOCOMUNITY\FOTOS MACRO\SUPER MACRO\SELECCION\Bee_flow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0"/>
            <a:ext cx="10281979" cy="685799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71472" y="428604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latin typeface="Brush Script MT" pitchFamily="66" charset="0"/>
              </a:rPr>
              <a:t>PPSX. Realizado por  </a:t>
            </a:r>
            <a:r>
              <a:rPr lang="es-ES" sz="3200" b="1" dirty="0" err="1" smtClean="0">
                <a:solidFill>
                  <a:srgbClr val="FFFF00"/>
                </a:solidFill>
                <a:latin typeface="Brush Script MT" pitchFamily="66" charset="0"/>
              </a:rPr>
              <a:t>Pacolmo</a:t>
            </a:r>
            <a:endParaRPr lang="es-ES" sz="3200" b="1" dirty="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1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5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8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9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3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7.7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7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7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8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6.7|0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9.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6.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6.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7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9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8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.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.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1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8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.7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8.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.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7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9.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7.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0.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8.9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6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5|0.6"/>
</p:tagLst>
</file>

<file path=ppt/theme/theme1.xml><?xml version="1.0" encoding="utf-8"?>
<a:theme xmlns:a="http://schemas.openxmlformats.org/drawingml/2006/main" name="SUPERMAC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SUPERMACRO</Template>
  <TotalTime>15</TotalTime>
  <Words>51</Words>
  <Application>Microsoft Office PowerPoint</Application>
  <PresentationFormat>Presentación en pantalla (4:3)</PresentationFormat>
  <Paragraphs>18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SUPERMACRO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</dc:creator>
  <cp:lastModifiedBy>Francisco</cp:lastModifiedBy>
  <cp:revision>1</cp:revision>
  <dcterms:created xsi:type="dcterms:W3CDTF">2013-09-18T12:59:57Z</dcterms:created>
  <dcterms:modified xsi:type="dcterms:W3CDTF">2013-09-18T13:19:26Z</dcterms:modified>
</cp:coreProperties>
</file>