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15" r:id="rId3"/>
    <p:sldId id="311" r:id="rId4"/>
    <p:sldId id="256" r:id="rId5"/>
    <p:sldId id="262" r:id="rId6"/>
    <p:sldId id="310" r:id="rId7"/>
    <p:sldId id="280" r:id="rId8"/>
    <p:sldId id="278" r:id="rId9"/>
    <p:sldId id="313" r:id="rId10"/>
    <p:sldId id="261" r:id="rId11"/>
    <p:sldId id="281" r:id="rId12"/>
    <p:sldId id="312" r:id="rId13"/>
    <p:sldId id="317" r:id="rId14"/>
    <p:sldId id="279" r:id="rId15"/>
    <p:sldId id="277" r:id="rId16"/>
    <p:sldId id="276" r:id="rId17"/>
    <p:sldId id="275" r:id="rId18"/>
    <p:sldId id="273" r:id="rId19"/>
    <p:sldId id="274" r:id="rId20"/>
    <p:sldId id="272" r:id="rId21"/>
    <p:sldId id="266" r:id="rId22"/>
    <p:sldId id="270" r:id="rId23"/>
    <p:sldId id="269" r:id="rId24"/>
    <p:sldId id="259" r:id="rId25"/>
    <p:sldId id="271" r:id="rId26"/>
    <p:sldId id="258" r:id="rId27"/>
    <p:sldId id="265" r:id="rId28"/>
    <p:sldId id="289" r:id="rId29"/>
    <p:sldId id="291" r:id="rId30"/>
    <p:sldId id="267" r:id="rId31"/>
    <p:sldId id="290" r:id="rId32"/>
    <p:sldId id="287" r:id="rId33"/>
    <p:sldId id="286" r:id="rId34"/>
    <p:sldId id="316" r:id="rId35"/>
    <p:sldId id="264" r:id="rId36"/>
    <p:sldId id="284" r:id="rId37"/>
    <p:sldId id="297" r:id="rId38"/>
    <p:sldId id="257" r:id="rId39"/>
    <p:sldId id="296" r:id="rId40"/>
    <p:sldId id="283" r:id="rId41"/>
    <p:sldId id="295" r:id="rId42"/>
    <p:sldId id="263" r:id="rId43"/>
    <p:sldId id="294" r:id="rId44"/>
    <p:sldId id="293" r:id="rId45"/>
    <p:sldId id="268" r:id="rId46"/>
    <p:sldId id="282" r:id="rId47"/>
    <p:sldId id="292" r:id="rId48"/>
    <p:sldId id="298" r:id="rId49"/>
    <p:sldId id="303" r:id="rId50"/>
    <p:sldId id="304" r:id="rId51"/>
    <p:sldId id="302" r:id="rId52"/>
    <p:sldId id="301" r:id="rId53"/>
    <p:sldId id="300" r:id="rId54"/>
    <p:sldId id="306" r:id="rId55"/>
    <p:sldId id="305" r:id="rId56"/>
    <p:sldId id="318" r:id="rId57"/>
    <p:sldId id="319" r:id="rId58"/>
    <p:sldId id="288" r:id="rId59"/>
    <p:sldId id="314" r:id="rId6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7cFU4PhEbj+99W/NAWUEw" hashData="PFDBmOT6ii1UG24phUCmV8L1JY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173" autoAdjust="0"/>
    <p:restoredTop sz="94640" autoAdjust="0"/>
  </p:normalViewPr>
  <p:slideViewPr>
    <p:cSldViewPr>
      <p:cViewPr>
        <p:scale>
          <a:sx n="50" d="100"/>
          <a:sy n="50" d="100"/>
        </p:scale>
        <p:origin x="-1020" y="-37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23DD0A1-A467-488E-8FDE-DD288AAC6271}" type="datetimeFigureOut">
              <a:rPr lang="es-ES" smtClean="0"/>
              <a:pPr/>
              <a:t>09/08/2013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7FD5C03-CDE7-4FCE-B973-6E43B57B654B}" type="slidenum">
              <a:rPr lang="es-ES" smtClean="0"/>
              <a:pPr/>
              <a:t>‹Nº›</a:t>
            </a:fld>
            <a:endParaRPr lang="es-ES"/>
          </a:p>
        </p:txBody>
      </p:sp>
    </p:spTree>
  </p:cSld>
  <p:clrMapOvr>
    <a:masterClrMapping/>
  </p:clrMapOvr>
  <p:transition spd="slow" advTm="1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23DD0A1-A467-488E-8FDE-DD288AAC6271}" type="datetimeFigureOut">
              <a:rPr lang="es-ES" smtClean="0"/>
              <a:pPr/>
              <a:t>09/08/2013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7FD5C03-CDE7-4FCE-B973-6E43B57B654B}" type="slidenum">
              <a:rPr lang="es-ES" smtClean="0"/>
              <a:pPr/>
              <a:t>‹Nº›</a:t>
            </a:fld>
            <a:endParaRPr lang="es-ES"/>
          </a:p>
        </p:txBody>
      </p:sp>
    </p:spTree>
  </p:cSld>
  <p:clrMapOvr>
    <a:masterClrMapping/>
  </p:clrMapOvr>
  <p:transition spd="slow" advTm="1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23DD0A1-A467-488E-8FDE-DD288AAC6271}" type="datetimeFigureOut">
              <a:rPr lang="es-ES" smtClean="0"/>
              <a:pPr/>
              <a:t>09/08/2013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7FD5C03-CDE7-4FCE-B973-6E43B57B654B}" type="slidenum">
              <a:rPr lang="es-ES" smtClean="0"/>
              <a:pPr/>
              <a:t>‹Nº›</a:t>
            </a:fld>
            <a:endParaRPr lang="es-ES"/>
          </a:p>
        </p:txBody>
      </p:sp>
    </p:spTree>
  </p:cSld>
  <p:clrMapOvr>
    <a:masterClrMapping/>
  </p:clrMapOvr>
  <p:transition spd="slow" advTm="1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23DD0A1-A467-488E-8FDE-DD288AAC6271}" type="datetimeFigureOut">
              <a:rPr lang="es-ES" smtClean="0"/>
              <a:pPr/>
              <a:t>09/08/2013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7FD5C03-CDE7-4FCE-B973-6E43B57B654B}" type="slidenum">
              <a:rPr lang="es-ES" smtClean="0"/>
              <a:pPr/>
              <a:t>‹Nº›</a:t>
            </a:fld>
            <a:endParaRPr lang="es-ES"/>
          </a:p>
        </p:txBody>
      </p:sp>
    </p:spTree>
  </p:cSld>
  <p:clrMapOvr>
    <a:masterClrMapping/>
  </p:clrMapOvr>
  <p:transition spd="slow" advTm="1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23DD0A1-A467-488E-8FDE-DD288AAC6271}" type="datetimeFigureOut">
              <a:rPr lang="es-ES" smtClean="0"/>
              <a:pPr/>
              <a:t>09/08/2013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F7FD5C03-CDE7-4FCE-B973-6E43B57B654B}" type="slidenum">
              <a:rPr lang="es-ES" smtClean="0"/>
              <a:pPr/>
              <a:t>‹Nº›</a:t>
            </a:fld>
            <a:endParaRPr lang="es-ES"/>
          </a:p>
        </p:txBody>
      </p:sp>
    </p:spTree>
  </p:cSld>
  <p:clrMapOvr>
    <a:masterClrMapping/>
  </p:clrMapOvr>
  <p:transition spd="slow" advTm="1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23DD0A1-A467-488E-8FDE-DD288AAC6271}" type="datetimeFigureOut">
              <a:rPr lang="es-ES" smtClean="0"/>
              <a:pPr/>
              <a:t>09/08/2013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F7FD5C03-CDE7-4FCE-B973-6E43B57B654B}" type="slidenum">
              <a:rPr lang="es-ES" smtClean="0"/>
              <a:pPr/>
              <a:t>‹Nº›</a:t>
            </a:fld>
            <a:endParaRPr lang="es-ES"/>
          </a:p>
        </p:txBody>
      </p:sp>
    </p:spTree>
  </p:cSld>
  <p:clrMapOvr>
    <a:masterClrMapping/>
  </p:clrMapOvr>
  <p:transition spd="slow" advTm="1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23DD0A1-A467-488E-8FDE-DD288AAC6271}" type="datetimeFigureOut">
              <a:rPr lang="es-ES" smtClean="0"/>
              <a:pPr/>
              <a:t>09/08/2013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F7FD5C03-CDE7-4FCE-B973-6E43B57B654B}" type="slidenum">
              <a:rPr lang="es-ES" smtClean="0"/>
              <a:pPr/>
              <a:t>‹Nº›</a:t>
            </a:fld>
            <a:endParaRPr lang="es-ES"/>
          </a:p>
        </p:txBody>
      </p:sp>
    </p:spTree>
  </p:cSld>
  <p:clrMapOvr>
    <a:masterClrMapping/>
  </p:clrMapOvr>
  <p:transition spd="slow" advTm="1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23DD0A1-A467-488E-8FDE-DD288AAC6271}" type="datetimeFigureOut">
              <a:rPr lang="es-ES" smtClean="0"/>
              <a:pPr/>
              <a:t>09/08/2013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7FD5C03-CDE7-4FCE-B973-6E43B57B654B}" type="slidenum">
              <a:rPr lang="es-ES" smtClean="0"/>
              <a:pPr/>
              <a:t>‹Nº›</a:t>
            </a:fld>
            <a:endParaRPr lang="es-ES"/>
          </a:p>
        </p:txBody>
      </p:sp>
    </p:spTree>
  </p:cSld>
  <p:clrMapOvr>
    <a:masterClrMapping/>
  </p:clrMapOvr>
  <p:transition spd="slow" advTm="1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23DD0A1-A467-488E-8FDE-DD288AAC6271}" type="datetimeFigureOut">
              <a:rPr lang="es-ES" smtClean="0"/>
              <a:pPr/>
              <a:t>09/08/2013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7FD5C03-CDE7-4FCE-B973-6E43B57B654B}" type="slidenum">
              <a:rPr lang="es-ES" smtClean="0"/>
              <a:pPr/>
              <a:t>‹Nº›</a:t>
            </a:fld>
            <a:endParaRPr lang="es-ES"/>
          </a:p>
        </p:txBody>
      </p:sp>
    </p:spTree>
  </p:cSld>
  <p:clrMapOvr>
    <a:masterClrMapping/>
  </p:clrMapOvr>
  <p:transition spd="slow" advTm="1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23DD0A1-A467-488E-8FDE-DD288AAC6271}" type="datetimeFigureOut">
              <a:rPr lang="es-ES" smtClean="0"/>
              <a:pPr/>
              <a:t>09/08/2013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7FD5C03-CDE7-4FCE-B973-6E43B57B654B}" type="slidenum">
              <a:rPr lang="es-ES" smtClean="0"/>
              <a:pPr/>
              <a:t>‹Nº›</a:t>
            </a:fld>
            <a:endParaRPr lang="es-ES"/>
          </a:p>
        </p:txBody>
      </p:sp>
    </p:spTree>
  </p:cSld>
  <p:clrMapOvr>
    <a:masterClrMapping/>
  </p:clrMapOvr>
  <p:transition spd="slow" advTm="1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23DD0A1-A467-488E-8FDE-DD288AAC6271}" type="datetimeFigureOut">
              <a:rPr lang="es-ES" smtClean="0"/>
              <a:pPr/>
              <a:t>09/08/2013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7FD5C03-CDE7-4FCE-B973-6E43B57B654B}" type="slidenum">
              <a:rPr lang="es-ES" smtClean="0"/>
              <a:pPr/>
              <a:t>‹Nº›</a:t>
            </a:fld>
            <a:endParaRPr lang="es-ES"/>
          </a:p>
        </p:txBody>
      </p:sp>
    </p:spTree>
  </p:cSld>
  <p:clrMapOvr>
    <a:masterClrMapping/>
  </p:clrMapOvr>
  <p:transition spd="slow" advTm="1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0FB1FF47-7CBF-42E3-AC14-CAF6946E56CB}" type="slidenum">
              <a:rPr lang="es-ES_tradnl"/>
              <a:pPr/>
              <a:t>‹Nº›</a:t>
            </a:fld>
            <a:endParaRPr lang="es-ES_tradnl"/>
          </a:p>
        </p:txBody>
      </p:sp>
    </p:spTree>
  </p:cSld>
  <p:clrMapOvr>
    <a:masterClrMapping/>
  </p:clrMapOvr>
  <p:transition spd="slow" advTm="10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3DD0A1-A467-488E-8FDE-DD288AAC6271}" type="datetimeFigureOut">
              <a:rPr lang="es-ES" smtClean="0"/>
              <a:pPr/>
              <a:t>09/08/2013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FD5C03-CDE7-4FCE-B973-6E43B57B654B}"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56DE72E-A87C-4140-98F6-AEF9A444D9E3}"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10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audio" Target="../media/audio2.wav"/><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57.png"/><Relationship Id="rId7" Type="http://schemas.openxmlformats.org/officeDocument/2006/relationships/image" Target="../media/image59.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60.png"/><Relationship Id="rId1" Type="http://schemas.openxmlformats.org/officeDocument/2006/relationships/audio" Target="../media/audio3.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58.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eadbanging-82-a26851803.jpg"/>
          <p:cNvPicPr>
            <a:picLocks noChangeAspect="1"/>
          </p:cNvPicPr>
          <p:nvPr/>
        </p:nvPicPr>
        <p:blipFill>
          <a:blip r:embed="rId3"/>
          <a:stretch>
            <a:fillRect/>
          </a:stretch>
        </p:blipFill>
        <p:spPr>
          <a:xfrm>
            <a:off x="0" y="0"/>
            <a:ext cx="9144000" cy="6858000"/>
          </a:xfrm>
          <a:prstGeom prst="rect">
            <a:avLst/>
          </a:prstGeom>
        </p:spPr>
      </p:pic>
      <p:pic>
        <p:nvPicPr>
          <p:cNvPr id="5" name="4 Imagen" descr="Headbanging-82-a26851803.jpg"/>
          <p:cNvPicPr>
            <a:picLocks noChangeAspect="1"/>
          </p:cNvPicPr>
          <p:nvPr/>
        </p:nvPicPr>
        <p:blipFill>
          <a:blip r:embed="rId3"/>
          <a:stretch>
            <a:fillRect/>
          </a:stretch>
        </p:blipFill>
        <p:spPr>
          <a:xfrm>
            <a:off x="0" y="0"/>
            <a:ext cx="9144000" cy="6858000"/>
          </a:xfrm>
          <a:prstGeom prst="rect">
            <a:avLst/>
          </a:prstGeom>
        </p:spPr>
      </p:pic>
      <p:pic>
        <p:nvPicPr>
          <p:cNvPr id="8" name="7 Imagen" descr="Headbanging-82-a26851803.jpg"/>
          <p:cNvPicPr>
            <a:picLocks noChangeAspect="1"/>
          </p:cNvPicPr>
          <p:nvPr/>
        </p:nvPicPr>
        <p:blipFill>
          <a:blip r:embed="rId3"/>
          <a:stretch>
            <a:fillRect/>
          </a:stretch>
        </p:blipFill>
        <p:spPr>
          <a:xfrm>
            <a:off x="0" y="0"/>
            <a:ext cx="9144000" cy="6858000"/>
          </a:xfrm>
          <a:prstGeom prst="rect">
            <a:avLst/>
          </a:prstGeom>
        </p:spPr>
      </p:pic>
      <p:pic>
        <p:nvPicPr>
          <p:cNvPr id="9" name="8 Imagen" descr="cooltext1146159918.png"/>
          <p:cNvPicPr>
            <a:picLocks noChangeAspect="1"/>
          </p:cNvPicPr>
          <p:nvPr/>
        </p:nvPicPr>
        <p:blipFill>
          <a:blip r:embed="rId4">
            <a:lum contrast="20000"/>
          </a:blip>
          <a:stretch>
            <a:fillRect/>
          </a:stretch>
        </p:blipFill>
        <p:spPr>
          <a:xfrm>
            <a:off x="3643306" y="0"/>
            <a:ext cx="2234291" cy="1141431"/>
          </a:xfrm>
          <a:prstGeom prst="rect">
            <a:avLst/>
          </a:prstGeom>
        </p:spPr>
      </p:pic>
      <p:pic>
        <p:nvPicPr>
          <p:cNvPr id="10" name="9 Imagen" descr="cooltext1146160150.png"/>
          <p:cNvPicPr>
            <a:picLocks noChangeAspect="1"/>
          </p:cNvPicPr>
          <p:nvPr/>
        </p:nvPicPr>
        <p:blipFill>
          <a:blip r:embed="rId5">
            <a:lum contrast="20000"/>
          </a:blip>
          <a:stretch>
            <a:fillRect/>
          </a:stretch>
        </p:blipFill>
        <p:spPr>
          <a:xfrm>
            <a:off x="1000100" y="976246"/>
            <a:ext cx="7599887" cy="1095480"/>
          </a:xfrm>
          <a:prstGeom prst="rect">
            <a:avLst/>
          </a:prstGeom>
        </p:spPr>
      </p:pic>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uadroTexto"/>
          <p:cNvSpPr txBox="1"/>
          <p:nvPr/>
        </p:nvSpPr>
        <p:spPr>
          <a:xfrm>
            <a:off x="642910" y="6215082"/>
            <a:ext cx="2153218" cy="276999"/>
          </a:xfrm>
          <a:prstGeom prst="rect">
            <a:avLst/>
          </a:prstGeom>
          <a:noFill/>
        </p:spPr>
        <p:txBody>
          <a:bodyPr wrap="none" rtlCol="0">
            <a:spAutoFit/>
          </a:bodyPr>
          <a:lstStyle/>
          <a:p>
            <a:r>
              <a:rPr lang="es-ES" sz="1200" b="1" dirty="0" smtClean="0">
                <a:solidFill>
                  <a:schemeClr val="bg1"/>
                </a:solidFill>
                <a:effectLst>
                  <a:outerShdw blurRad="38100" dist="38100" dir="2700000" algn="tl">
                    <a:srgbClr val="000000">
                      <a:alpha val="43137"/>
                    </a:srgbClr>
                  </a:outerShdw>
                </a:effectLst>
              </a:rPr>
              <a:t>Esta es una creación de </a:t>
            </a:r>
            <a:r>
              <a:rPr lang="es-ES" sz="1200" b="1" dirty="0" err="1" smtClean="0">
                <a:solidFill>
                  <a:schemeClr val="bg1"/>
                </a:solidFill>
                <a:effectLst>
                  <a:outerShdw blurRad="38100" dist="38100" dir="2700000" algn="tl">
                    <a:srgbClr val="000000">
                      <a:alpha val="43137"/>
                    </a:srgbClr>
                  </a:outerShdw>
                </a:effectLst>
              </a:rPr>
              <a:t>Jaz-Pac</a:t>
            </a:r>
            <a:endParaRPr lang="es-ES" sz="1200" b="1" dirty="0">
              <a:solidFill>
                <a:schemeClr val="bg1"/>
              </a:solidFill>
              <a:effectLst>
                <a:outerShdw blurRad="38100" dist="38100" dir="2700000" algn="tl">
                  <a:srgbClr val="000000">
                    <a:alpha val="43137"/>
                  </a:srgbClr>
                </a:outerShdw>
              </a:effectLst>
            </a:endParaRPr>
          </a:p>
        </p:txBody>
      </p:sp>
    </p:spTree>
  </p:cSld>
  <p:clrMapOvr>
    <a:masterClrMapping/>
  </p:clrMapOvr>
  <p:transition spd="slow" advTm="15000">
    <p:sndAc>
      <p:stSnd loop="1">
        <p:snd r:embed="rId2" name="Enrique Chia - El Chocl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in)">
                                      <p:cBhvr>
                                        <p:cTn id="14" dur="5000"/>
                                        <p:tgtEl>
                                          <p:spTgt spid="4"/>
                                        </p:tgtEl>
                                      </p:cBhvr>
                                    </p:animEffect>
                                  </p:childTnLst>
                                </p:cTn>
                              </p:par>
                              <p:par>
                                <p:cTn id="15" presetID="17" presetClass="exit" presetSubtype="10" fill="hold" nodeType="withEffect">
                                  <p:stCondLst>
                                    <p:cond delay="0"/>
                                  </p:stCondLst>
                                  <p:childTnLst>
                                    <p:anim calcmode="lin" valueType="num">
                                      <p:cBhvr>
                                        <p:cTn id="16" dur="5000"/>
                                        <p:tgtEl>
                                          <p:spTgt spid="5"/>
                                        </p:tgtEl>
                                        <p:attrNameLst>
                                          <p:attrName>ppt_w</p:attrName>
                                        </p:attrNameLst>
                                      </p:cBhvr>
                                      <p:tavLst>
                                        <p:tav tm="0">
                                          <p:val>
                                            <p:strVal val="ppt_w"/>
                                          </p:val>
                                        </p:tav>
                                        <p:tav tm="100000">
                                          <p:val>
                                            <p:fltVal val="0"/>
                                          </p:val>
                                        </p:tav>
                                      </p:tavLst>
                                    </p:anim>
                                    <p:anim calcmode="lin" valueType="num">
                                      <p:cBhvr>
                                        <p:cTn id="17" dur="5000"/>
                                        <p:tgtEl>
                                          <p:spTgt spid="5"/>
                                        </p:tgtEl>
                                        <p:attrNameLst>
                                          <p:attrName>ppt_h</p:attrName>
                                        </p:attrNameLst>
                                      </p:cBhvr>
                                      <p:tavLst>
                                        <p:tav tm="0">
                                          <p:val>
                                            <p:strVal val="ppt_h"/>
                                          </p:val>
                                        </p:tav>
                                        <p:tav tm="100000">
                                          <p:val>
                                            <p:strVal val="ppt_h"/>
                                          </p:val>
                                        </p:tav>
                                      </p:tavLst>
                                    </p:anim>
                                    <p:set>
                                      <p:cBhvr>
                                        <p:cTn id="18" dur="1" fill="hold">
                                          <p:stCondLst>
                                            <p:cond delay="4999"/>
                                          </p:stCondLst>
                                        </p:cTn>
                                        <p:tgtEl>
                                          <p:spTgt spid="5"/>
                                        </p:tgtEl>
                                        <p:attrNameLst>
                                          <p:attrName>style.visibility</p:attrName>
                                        </p:attrNameLst>
                                      </p:cBhvr>
                                      <p:to>
                                        <p:strVal val="hidden"/>
                                      </p:to>
                                    </p:set>
                                  </p:childTnLst>
                                </p:cTn>
                              </p:par>
                              <p:par>
                                <p:cTn id="19" presetID="4" presetClass="exit" presetSubtype="32" fill="hold" nodeType="withEffect">
                                  <p:stCondLst>
                                    <p:cond delay="0"/>
                                  </p:stCondLst>
                                  <p:childTnLst>
                                    <p:animEffect transition="out" filter="box(out)">
                                      <p:cBhvr>
                                        <p:cTn id="20" dur="5000"/>
                                        <p:tgtEl>
                                          <p:spTgt spid="5"/>
                                        </p:tgtEl>
                                      </p:cBhvr>
                                    </p:animEffect>
                                    <p:set>
                                      <p:cBhvr>
                                        <p:cTn id="21" dur="1" fill="hold">
                                          <p:stCondLst>
                                            <p:cond delay="4999"/>
                                          </p:stCondLst>
                                        </p:cTn>
                                        <p:tgtEl>
                                          <p:spTgt spid="5"/>
                                        </p:tgtEl>
                                        <p:attrNameLst>
                                          <p:attrName>style.visibility</p:attrName>
                                        </p:attrNameLst>
                                      </p:cBhvr>
                                      <p:to>
                                        <p:strVal val="hidden"/>
                                      </p:to>
                                    </p:set>
                                  </p:childTnLst>
                                </p:cTn>
                              </p:par>
                              <p:par>
                                <p:cTn id="22" presetID="23" presetClass="exit" presetSubtype="272" fill="hold" nodeType="withEffect">
                                  <p:stCondLst>
                                    <p:cond delay="0"/>
                                  </p:stCondLst>
                                  <p:childTnLst>
                                    <p:anim calcmode="lin" valueType="num">
                                      <p:cBhvr>
                                        <p:cTn id="23" dur="5000"/>
                                        <p:tgtEl>
                                          <p:spTgt spid="8"/>
                                        </p:tgtEl>
                                        <p:attrNameLst>
                                          <p:attrName>ppt_w</p:attrName>
                                        </p:attrNameLst>
                                      </p:cBhvr>
                                      <p:tavLst>
                                        <p:tav tm="0">
                                          <p:val>
                                            <p:strVal val="ppt_w"/>
                                          </p:val>
                                        </p:tav>
                                        <p:tav tm="100000">
                                          <p:val>
                                            <p:strVal val="4/3*ppt_w"/>
                                          </p:val>
                                        </p:tav>
                                      </p:tavLst>
                                    </p:anim>
                                    <p:anim calcmode="lin" valueType="num">
                                      <p:cBhvr>
                                        <p:cTn id="24" dur="5000"/>
                                        <p:tgtEl>
                                          <p:spTgt spid="8"/>
                                        </p:tgtEl>
                                        <p:attrNameLst>
                                          <p:attrName>ppt_h</p:attrName>
                                        </p:attrNameLst>
                                      </p:cBhvr>
                                      <p:tavLst>
                                        <p:tav tm="0">
                                          <p:val>
                                            <p:strVal val="ppt_h"/>
                                          </p:val>
                                        </p:tav>
                                        <p:tav tm="100000">
                                          <p:val>
                                            <p:strVal val="4/3*ppt_h"/>
                                          </p:val>
                                        </p:tav>
                                      </p:tavLst>
                                    </p:anim>
                                    <p:set>
                                      <p:cBhvr>
                                        <p:cTn id="25" dur="1" fill="hold">
                                          <p:stCondLst>
                                            <p:cond delay="4999"/>
                                          </p:stCondLst>
                                        </p:cTn>
                                        <p:tgtEl>
                                          <p:spTgt spid="8"/>
                                        </p:tgtEl>
                                        <p:attrNameLst>
                                          <p:attrName>style.visibility</p:attrName>
                                        </p:attrNameLst>
                                      </p:cBhvr>
                                      <p:to>
                                        <p:strVal val="hidden"/>
                                      </p:to>
                                    </p:set>
                                  </p:childTnLst>
                                </p:cTn>
                              </p:par>
                              <p:par>
                                <p:cTn id="26" presetID="8" presetClass="exit" presetSubtype="32" fill="hold" nodeType="withEffect">
                                  <p:stCondLst>
                                    <p:cond delay="0"/>
                                  </p:stCondLst>
                                  <p:childTnLst>
                                    <p:animEffect transition="out" filter="diamond(out)">
                                      <p:cBhvr>
                                        <p:cTn id="27" dur="5000"/>
                                        <p:tgtEl>
                                          <p:spTgt spid="8"/>
                                        </p:tgtEl>
                                      </p:cBhvr>
                                    </p:animEffect>
                                    <p:set>
                                      <p:cBhvr>
                                        <p:cTn id="28" dur="1" fill="hold">
                                          <p:stCondLst>
                                            <p:cond delay="4999"/>
                                          </p:stCondLst>
                                        </p:cTn>
                                        <p:tgtEl>
                                          <p:spTgt spid="8"/>
                                        </p:tgtEl>
                                        <p:attrNameLst>
                                          <p:attrName>style.visibility</p:attrName>
                                        </p:attrNameLst>
                                      </p:cBhvr>
                                      <p:to>
                                        <p:strVal val="hidden"/>
                                      </p:to>
                                    </p:set>
                                  </p:childTnLst>
                                </p:cTn>
                              </p:par>
                            </p:childTnLst>
                          </p:cTn>
                        </p:par>
                        <p:par>
                          <p:cTn id="29" fill="hold">
                            <p:stCondLst>
                              <p:cond delay="5000"/>
                            </p:stCondLst>
                            <p:childTnLst>
                              <p:par>
                                <p:cTn id="30" presetID="31" presetClass="entr" presetSubtype="0" fill="hold" nodeType="afterEffect">
                                  <p:stCondLst>
                                    <p:cond delay="0"/>
                                  </p:stCondLst>
                                  <p:iterate type="lt">
                                    <p:tmPct val="5000"/>
                                  </p:iterate>
                                  <p:childTnLst>
                                    <p:set>
                                      <p:cBhvr>
                                        <p:cTn id="31" dur="1" fill="hold">
                                          <p:stCondLst>
                                            <p:cond delay="0"/>
                                          </p:stCondLst>
                                        </p:cTn>
                                        <p:tgtEl>
                                          <p:spTgt spid="9"/>
                                        </p:tgtEl>
                                        <p:attrNameLst>
                                          <p:attrName>style.visibility</p:attrName>
                                        </p:attrNameLst>
                                      </p:cBhvr>
                                      <p:to>
                                        <p:strVal val="visible"/>
                                      </p:to>
                                    </p:set>
                                    <p:anim calcmode="lin" valueType="num">
                                      <p:cBhvr>
                                        <p:cTn id="32" dur="2000" fill="hold"/>
                                        <p:tgtEl>
                                          <p:spTgt spid="9"/>
                                        </p:tgtEl>
                                        <p:attrNameLst>
                                          <p:attrName>ppt_w</p:attrName>
                                        </p:attrNameLst>
                                      </p:cBhvr>
                                      <p:tavLst>
                                        <p:tav tm="0">
                                          <p:val>
                                            <p:fltVal val="0"/>
                                          </p:val>
                                        </p:tav>
                                        <p:tav tm="100000">
                                          <p:val>
                                            <p:strVal val="#ppt_w"/>
                                          </p:val>
                                        </p:tav>
                                      </p:tavLst>
                                    </p:anim>
                                    <p:anim calcmode="lin" valueType="num">
                                      <p:cBhvr>
                                        <p:cTn id="33" dur="2000" fill="hold"/>
                                        <p:tgtEl>
                                          <p:spTgt spid="9"/>
                                        </p:tgtEl>
                                        <p:attrNameLst>
                                          <p:attrName>ppt_h</p:attrName>
                                        </p:attrNameLst>
                                      </p:cBhvr>
                                      <p:tavLst>
                                        <p:tav tm="0">
                                          <p:val>
                                            <p:fltVal val="0"/>
                                          </p:val>
                                        </p:tav>
                                        <p:tav tm="100000">
                                          <p:val>
                                            <p:strVal val="#ppt_h"/>
                                          </p:val>
                                        </p:tav>
                                      </p:tavLst>
                                    </p:anim>
                                    <p:anim calcmode="lin" valueType="num">
                                      <p:cBhvr>
                                        <p:cTn id="34" dur="2000" fill="hold"/>
                                        <p:tgtEl>
                                          <p:spTgt spid="9"/>
                                        </p:tgtEl>
                                        <p:attrNameLst>
                                          <p:attrName>style.rotation</p:attrName>
                                        </p:attrNameLst>
                                      </p:cBhvr>
                                      <p:tavLst>
                                        <p:tav tm="0">
                                          <p:val>
                                            <p:fltVal val="90"/>
                                          </p:val>
                                        </p:tav>
                                        <p:tav tm="100000">
                                          <p:val>
                                            <p:fltVal val="0"/>
                                          </p:val>
                                        </p:tav>
                                      </p:tavLst>
                                    </p:anim>
                                    <p:animEffect transition="in" filter="fade">
                                      <p:cBhvr>
                                        <p:cTn id="35" dur="2000"/>
                                        <p:tgtEl>
                                          <p:spTgt spid="9"/>
                                        </p:tgtEl>
                                      </p:cBhvr>
                                    </p:animEffect>
                                  </p:childTnLst>
                                </p:cTn>
                              </p:par>
                            </p:childTnLst>
                          </p:cTn>
                        </p:par>
                        <p:par>
                          <p:cTn id="36" fill="hold">
                            <p:stCondLst>
                              <p:cond delay="7000"/>
                            </p:stCondLst>
                            <p:childTnLst>
                              <p:par>
                                <p:cTn id="37" presetID="31" presetClass="entr" presetSubtype="0" fill="hold" nodeType="afterEffect">
                                  <p:stCondLst>
                                    <p:cond delay="0"/>
                                  </p:stCondLst>
                                  <p:iterate type="lt">
                                    <p:tmPct val="5000"/>
                                  </p:iterate>
                                  <p:childTnLst>
                                    <p:set>
                                      <p:cBhvr>
                                        <p:cTn id="38" dur="1" fill="hold">
                                          <p:stCondLst>
                                            <p:cond delay="0"/>
                                          </p:stCondLst>
                                        </p:cTn>
                                        <p:tgtEl>
                                          <p:spTgt spid="10"/>
                                        </p:tgtEl>
                                        <p:attrNameLst>
                                          <p:attrName>style.visibility</p:attrName>
                                        </p:attrNameLst>
                                      </p:cBhvr>
                                      <p:to>
                                        <p:strVal val="visible"/>
                                      </p:to>
                                    </p:set>
                                    <p:anim calcmode="lin" valueType="num">
                                      <p:cBhvr>
                                        <p:cTn id="39" dur="2000" fill="hold"/>
                                        <p:tgtEl>
                                          <p:spTgt spid="10"/>
                                        </p:tgtEl>
                                        <p:attrNameLst>
                                          <p:attrName>ppt_w</p:attrName>
                                        </p:attrNameLst>
                                      </p:cBhvr>
                                      <p:tavLst>
                                        <p:tav tm="0">
                                          <p:val>
                                            <p:fltVal val="0"/>
                                          </p:val>
                                        </p:tav>
                                        <p:tav tm="100000">
                                          <p:val>
                                            <p:strVal val="#ppt_w"/>
                                          </p:val>
                                        </p:tav>
                                      </p:tavLst>
                                    </p:anim>
                                    <p:anim calcmode="lin" valueType="num">
                                      <p:cBhvr>
                                        <p:cTn id="40" dur="2000" fill="hold"/>
                                        <p:tgtEl>
                                          <p:spTgt spid="10"/>
                                        </p:tgtEl>
                                        <p:attrNameLst>
                                          <p:attrName>ppt_h</p:attrName>
                                        </p:attrNameLst>
                                      </p:cBhvr>
                                      <p:tavLst>
                                        <p:tav tm="0">
                                          <p:val>
                                            <p:fltVal val="0"/>
                                          </p:val>
                                        </p:tav>
                                        <p:tav tm="100000">
                                          <p:val>
                                            <p:strVal val="#ppt_h"/>
                                          </p:val>
                                        </p:tav>
                                      </p:tavLst>
                                    </p:anim>
                                    <p:anim calcmode="lin" valueType="num">
                                      <p:cBhvr>
                                        <p:cTn id="41" dur="2000" fill="hold"/>
                                        <p:tgtEl>
                                          <p:spTgt spid="10"/>
                                        </p:tgtEl>
                                        <p:attrNameLst>
                                          <p:attrName>style.rotation</p:attrName>
                                        </p:attrNameLst>
                                      </p:cBhvr>
                                      <p:tavLst>
                                        <p:tav tm="0">
                                          <p:val>
                                            <p:fltVal val="90"/>
                                          </p:val>
                                        </p:tav>
                                        <p:tav tm="100000">
                                          <p:val>
                                            <p:fltVal val="0"/>
                                          </p:val>
                                        </p:tav>
                                      </p:tavLst>
                                    </p:anim>
                                    <p:animEffect transition="in" filter="fade">
                                      <p:cBhvr>
                                        <p:cTn id="42" dur="2000"/>
                                        <p:tgtEl>
                                          <p:spTgt spid="10"/>
                                        </p:tgtEl>
                                      </p:cBhvr>
                                    </p:animEffect>
                                  </p:childTnLst>
                                </p:cTn>
                              </p:par>
                            </p:childTnLst>
                          </p:cTn>
                        </p:par>
                        <p:par>
                          <p:cTn id="43" fill="hold">
                            <p:stCondLst>
                              <p:cond delay="9000"/>
                            </p:stCondLst>
                            <p:childTnLst>
                              <p:par>
                                <p:cTn id="44" presetID="31" presetClass="entr" presetSubtype="0" fill="hold" nodeType="afterEffect">
                                  <p:stCondLst>
                                    <p:cond delay="0"/>
                                  </p:stCondLst>
                                  <p:iterate type="lt">
                                    <p:tmPct val="5000"/>
                                  </p:iterate>
                                  <p:childTnLst>
                                    <p:set>
                                      <p:cBhvr>
                                        <p:cTn id="45" dur="1" fill="hold">
                                          <p:stCondLst>
                                            <p:cond delay="0"/>
                                          </p:stCondLst>
                                        </p:cTn>
                                        <p:tgtEl>
                                          <p:spTgt spid="12">
                                            <p:txEl>
                                              <p:pRg st="0" end="0"/>
                                            </p:txEl>
                                          </p:spTgt>
                                        </p:tgtEl>
                                        <p:attrNameLst>
                                          <p:attrName>style.visibility</p:attrName>
                                        </p:attrNameLst>
                                      </p:cBhvr>
                                      <p:to>
                                        <p:strVal val="visible"/>
                                      </p:to>
                                    </p:set>
                                    <p:anim calcmode="lin" valueType="num">
                                      <p:cBhvr>
                                        <p:cTn id="46" dur="10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47" dur="1000" fill="hold"/>
                                        <p:tgtEl>
                                          <p:spTgt spid="12">
                                            <p:txEl>
                                              <p:pRg st="0" end="0"/>
                                            </p:txEl>
                                          </p:spTgt>
                                        </p:tgtEl>
                                        <p:attrNameLst>
                                          <p:attrName>ppt_h</p:attrName>
                                        </p:attrNameLst>
                                      </p:cBhvr>
                                      <p:tavLst>
                                        <p:tav tm="0">
                                          <p:val>
                                            <p:fltVal val="0"/>
                                          </p:val>
                                        </p:tav>
                                        <p:tav tm="100000">
                                          <p:val>
                                            <p:strVal val="#ppt_h"/>
                                          </p:val>
                                        </p:tav>
                                      </p:tavLst>
                                    </p:anim>
                                    <p:anim calcmode="lin" valueType="num">
                                      <p:cBhvr>
                                        <p:cTn id="48" dur="1000" fill="hold"/>
                                        <p:tgtEl>
                                          <p:spTgt spid="12">
                                            <p:txEl>
                                              <p:pRg st="0" end="0"/>
                                            </p:txEl>
                                          </p:spTgt>
                                        </p:tgtEl>
                                        <p:attrNameLst>
                                          <p:attrName>style.rotation</p:attrName>
                                        </p:attrNameLst>
                                      </p:cBhvr>
                                      <p:tavLst>
                                        <p:tav tm="0">
                                          <p:val>
                                            <p:fltVal val="90"/>
                                          </p:val>
                                        </p:tav>
                                        <p:tav tm="100000">
                                          <p:val>
                                            <p:fltVal val="0"/>
                                          </p:val>
                                        </p:tav>
                                      </p:tavLst>
                                    </p:anim>
                                    <p:animEffect transition="in" filter="fade">
                                      <p:cBhvr>
                                        <p:cTn id="49" dur="10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Imagen1.jpg"/>
          <p:cNvPicPr>
            <a:picLocks noChangeAspect="1"/>
          </p:cNvPicPr>
          <p:nvPr/>
        </p:nvPicPr>
        <p:blipFill>
          <a:blip r:embed="rId2"/>
          <a:stretch>
            <a:fillRect/>
          </a:stretch>
        </p:blipFill>
        <p:spPr>
          <a:xfrm>
            <a:off x="0" y="3345"/>
            <a:ext cx="9144000" cy="6851309"/>
          </a:xfrm>
          <a:prstGeom prst="rect">
            <a:avLst/>
          </a:prstGeom>
          <a:scene3d>
            <a:camera prst="orthographicFront"/>
            <a:lightRig rig="threePt" dir="t"/>
          </a:scene3d>
          <a:sp3d>
            <a:bevelT prst="convex"/>
          </a:sp3d>
        </p:spPr>
      </p:pic>
      <p:sp>
        <p:nvSpPr>
          <p:cNvPr id="5" name="4 CuadroTexto"/>
          <p:cNvSpPr txBox="1"/>
          <p:nvPr/>
        </p:nvSpPr>
        <p:spPr>
          <a:xfrm>
            <a:off x="500034" y="857232"/>
            <a:ext cx="8072494" cy="5632311"/>
          </a:xfrm>
          <a:prstGeom prst="rect">
            <a:avLst/>
          </a:prstGeom>
          <a:noFill/>
        </p:spPr>
        <p:txBody>
          <a:bodyPr wrap="square" rtlCol="0">
            <a:spAutoFit/>
          </a:bodyPr>
          <a:lstStyle/>
          <a:p>
            <a:r>
              <a:rPr lang="es-ES" dirty="0" smtClean="0"/>
              <a:t>El retrato aparece en el siglo V  a. C. sobre las monedas de los reyes persas. El uso se expandió sobre todo desde la muerte de Alejandro Magno. Conoció un desarrollo considerable en la época romana. En la Edad Media se siguió realizando retratos en las monedas. Durante el </a:t>
            </a:r>
            <a:r>
              <a:rPr lang="es-ES" i="1" dirty="0" err="1" smtClean="0"/>
              <a:t>Quattrocento</a:t>
            </a:r>
            <a:r>
              <a:rPr lang="es-ES" i="1" dirty="0" smtClean="0"/>
              <a:t> </a:t>
            </a:r>
            <a:r>
              <a:rPr lang="es-ES" dirty="0" smtClean="0"/>
              <a:t> italiano se hicieron efigies en medallones como monedas. La costumbre de la efigie en medallón fue inaugurada por </a:t>
            </a:r>
            <a:r>
              <a:rPr lang="es-ES" dirty="0" err="1" smtClean="0"/>
              <a:t>Pisanello</a:t>
            </a:r>
            <a:r>
              <a:rPr lang="es-ES" dirty="0" smtClean="0"/>
              <a:t> en 1439.</a:t>
            </a:r>
          </a:p>
          <a:p>
            <a:endParaRPr lang="es-ES" dirty="0" smtClean="0"/>
          </a:p>
          <a:p>
            <a:r>
              <a:rPr lang="es-ES" dirty="0" smtClean="0"/>
              <a:t>En cierto sentido, limita las posibilidades creativas del artista, al mantener el parecido con el sujeto del natural: quizá por esto algunos artistas no se adaptaron a practicar el retrato como, por ejemplo, Miguel Ángel. </a:t>
            </a:r>
          </a:p>
          <a:p>
            <a:endParaRPr lang="es-ES" dirty="0" smtClean="0"/>
          </a:p>
          <a:p>
            <a:r>
              <a:rPr lang="es-ES" dirty="0" smtClean="0"/>
              <a:t>En realidad, el retrato no es una mera reproducción mecánica de los rasgos (como una máscara de cera modelada sobre el rostro), sino que entra en juego, para definirse como tal, la sensibilidad del artista, que interpreta los rasgos según su gusto y las características del arte del tiempo en que opera. Existieron artistas que practicaron ampliamente y de manera casi exclusiva el retrato y civilizaciones enteras que rechazaron el retrato como «figura tomada del natural» (como el arte griego arcaico y clásico).</a:t>
            </a:r>
          </a:p>
          <a:p>
            <a:endParaRPr lang="es-ES" dirty="0" smtClean="0"/>
          </a:p>
          <a:p>
            <a:endParaRPr lang="es-ES" dirty="0"/>
          </a:p>
        </p:txBody>
      </p:sp>
    </p:spTree>
  </p:cSld>
  <p:clrMapOvr>
    <a:masterClrMapping/>
  </p:clrMapOvr>
  <p:transition spd="slow" advTm="4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pic>
        <p:nvPicPr>
          <p:cNvPr id="4" name="3 Imagen" descr="1- Fayum02.jpg-Retrato funerario Romano-Egipcio de un joven.jpg"/>
          <p:cNvPicPr>
            <a:picLocks noChangeAspect="1"/>
          </p:cNvPicPr>
          <p:nvPr/>
        </p:nvPicPr>
        <p:blipFill>
          <a:blip r:embed="rId2"/>
          <a:srcRect l="5000" t="5851" r="8333"/>
          <a:stretch>
            <a:fillRect/>
          </a:stretch>
        </p:blipFill>
        <p:spPr>
          <a:xfrm>
            <a:off x="3214678" y="214290"/>
            <a:ext cx="3286148" cy="6357982"/>
          </a:xfrm>
          <a:prstGeom prst="rect">
            <a:avLst/>
          </a:prstGeom>
          <a:scene3d>
            <a:camera prst="orthographicFront"/>
            <a:lightRig rig="threePt" dir="t"/>
          </a:scene3d>
          <a:sp3d>
            <a:bevelT prst="angle"/>
          </a:sp3d>
        </p:spPr>
      </p:pic>
      <p:sp>
        <p:nvSpPr>
          <p:cNvPr id="12" name="11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 - Tizian_Portrait_Man_Red_Cap.jpg-Tiziano, Retrato de hombre con sombrero rojo.jpg"/>
          <p:cNvPicPr>
            <a:picLocks noChangeAspect="1"/>
          </p:cNvPicPr>
          <p:nvPr/>
        </p:nvPicPr>
        <p:blipFill>
          <a:blip r:embed="rId2"/>
          <a:stretch>
            <a:fillRect/>
          </a:stretch>
        </p:blipFill>
        <p:spPr>
          <a:xfrm>
            <a:off x="1714480" y="0"/>
            <a:ext cx="5968357" cy="6858000"/>
          </a:xfrm>
          <a:prstGeom prst="rect">
            <a:avLst/>
          </a:prstGeom>
        </p:spPr>
      </p:pic>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Imagen1.jpg"/>
          <p:cNvPicPr>
            <a:picLocks noChangeAspect="1"/>
          </p:cNvPicPr>
          <p:nvPr/>
        </p:nvPicPr>
        <p:blipFill>
          <a:blip r:embed="rId2"/>
          <a:stretch>
            <a:fillRect/>
          </a:stretch>
        </p:blipFill>
        <p:spPr>
          <a:xfrm>
            <a:off x="0" y="3345"/>
            <a:ext cx="9144000" cy="6851309"/>
          </a:xfrm>
          <a:prstGeom prst="rect">
            <a:avLst/>
          </a:prstGeom>
          <a:scene3d>
            <a:camera prst="orthographicFront"/>
            <a:lightRig rig="threePt" dir="t"/>
          </a:scene3d>
          <a:sp3d>
            <a:bevelT prst="convex"/>
          </a:sp3d>
        </p:spPr>
      </p:pic>
      <p:sp>
        <p:nvSpPr>
          <p:cNvPr id="5" name="4 CuadroTexto"/>
          <p:cNvSpPr txBox="1"/>
          <p:nvPr/>
        </p:nvSpPr>
        <p:spPr>
          <a:xfrm>
            <a:off x="785786" y="714356"/>
            <a:ext cx="7572428" cy="5632311"/>
          </a:xfrm>
          <a:prstGeom prst="rect">
            <a:avLst/>
          </a:prstGeom>
          <a:noFill/>
        </p:spPr>
        <p:txBody>
          <a:bodyPr wrap="square" rtlCol="0">
            <a:spAutoFit/>
          </a:bodyPr>
          <a:lstStyle/>
          <a:p>
            <a:r>
              <a:rPr lang="es-ES" dirty="0" smtClean="0"/>
              <a:t>Aunque pueda parecernos que las primeras fotografías de la historia datan de retratos a personas, no es así. La primera fotografía de la historia, </a:t>
            </a:r>
            <a:r>
              <a:rPr lang="es-ES" b="1" dirty="0" smtClean="0"/>
              <a:t>Vista desde la ventana en Le Gras</a:t>
            </a:r>
            <a:r>
              <a:rPr lang="es-ES" dirty="0" smtClean="0"/>
              <a:t>, fue tomada por  </a:t>
            </a:r>
            <a:r>
              <a:rPr lang="es-ES" b="1" dirty="0" err="1" smtClean="0"/>
              <a:t>Nicéphore</a:t>
            </a:r>
            <a:r>
              <a:rPr lang="es-ES" b="1" dirty="0" smtClean="0"/>
              <a:t>  </a:t>
            </a:r>
            <a:r>
              <a:rPr lang="es-ES" b="1" dirty="0" err="1" smtClean="0"/>
              <a:t>Niépce</a:t>
            </a:r>
            <a:r>
              <a:rPr lang="es-ES" b="1" dirty="0" smtClean="0"/>
              <a:t> </a:t>
            </a:r>
            <a:r>
              <a:rPr lang="es-ES" dirty="0" smtClean="0"/>
              <a:t> en 1826, y resulta ser un </a:t>
            </a:r>
            <a:r>
              <a:rPr lang="es-ES" b="1" dirty="0" smtClean="0"/>
              <a:t>paisaje</a:t>
            </a:r>
            <a:r>
              <a:rPr lang="es-ES" dirty="0" smtClean="0"/>
              <a:t> visto desde la ventana del tercer piso de su casa de campo en Le Gras (Francia).</a:t>
            </a:r>
          </a:p>
          <a:p>
            <a:endParaRPr lang="es-ES" dirty="0" smtClean="0"/>
          </a:p>
          <a:p>
            <a:r>
              <a:rPr lang="es-ES" dirty="0" err="1" smtClean="0"/>
              <a:t>Niépce</a:t>
            </a:r>
            <a:r>
              <a:rPr lang="es-ES" dirty="0" smtClean="0"/>
              <a:t>  capturó la foto con una </a:t>
            </a:r>
            <a:r>
              <a:rPr lang="es-ES" b="1" dirty="0" smtClean="0"/>
              <a:t>cámara oscura</a:t>
            </a:r>
            <a:r>
              <a:rPr lang="es-ES" dirty="0" smtClean="0"/>
              <a:t> enfocada en una hoja de 20 × 25 cm tratados con betún de Judea</a:t>
            </a:r>
            <a:r>
              <a:rPr lang="es-ES" b="1" dirty="0" smtClean="0"/>
              <a:t> y se consiguió tras 8 horas de exposición.</a:t>
            </a:r>
            <a:endParaRPr lang="es-ES" dirty="0" smtClean="0"/>
          </a:p>
          <a:p>
            <a:r>
              <a:rPr lang="es-ES" dirty="0" smtClean="0"/>
              <a:t>Uno de los motivos por los que se tomaron fotografías de paisajes los primeros años de la fotografía, fue por las </a:t>
            </a:r>
            <a:r>
              <a:rPr lang="es-ES" b="1" dirty="0" smtClean="0"/>
              <a:t>limitaciones técnicas</a:t>
            </a:r>
            <a:r>
              <a:rPr lang="es-ES" dirty="0" smtClean="0"/>
              <a:t> de las películas (en la época se usaban placas fotográficas) debido a su extremadamente baja sensibilidad. Esto obligaba a tiempos de exposición elevadísimos de varias horas.</a:t>
            </a:r>
          </a:p>
          <a:p>
            <a:endParaRPr lang="es-ES" dirty="0" smtClean="0"/>
          </a:p>
          <a:p>
            <a:r>
              <a:rPr lang="es-ES" dirty="0" smtClean="0"/>
              <a:t>Cuando la técnica fue avanzando, se empezaron a hacer </a:t>
            </a:r>
            <a:r>
              <a:rPr lang="es-ES" b="1" dirty="0" smtClean="0"/>
              <a:t>retratos familiares</a:t>
            </a:r>
            <a:r>
              <a:rPr lang="es-ES" dirty="0" smtClean="0"/>
              <a:t>, en los que se pasó de horas a pocos minutos. Aún así, los estudios fotográficos tenían </a:t>
            </a:r>
            <a:r>
              <a:rPr lang="es-ES" b="1" dirty="0" smtClean="0"/>
              <a:t>sillas especiales</a:t>
            </a:r>
            <a:r>
              <a:rPr lang="es-ES" dirty="0" smtClean="0"/>
              <a:t> y les colocaban soportes  en la cabeza para que la gente no saliera movida, y luego tenían que pintar los ojos en las fotografías.</a:t>
            </a:r>
          </a:p>
          <a:p>
            <a:endParaRPr lang="es-ES" dirty="0" smtClean="0"/>
          </a:p>
          <a:p>
            <a:endParaRPr lang="es-ES" dirty="0"/>
          </a:p>
        </p:txBody>
      </p:sp>
    </p:spTree>
  </p:cSld>
  <p:clrMapOvr>
    <a:masterClrMapping/>
  </p:clrMapOvr>
  <p:transition spd="slow" advTm="40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Marianne Breslauer, Annemarie Schwarzenbach and her Mercedes Mannheim, Berlin, 1923.jpg"/>
          <p:cNvPicPr>
            <a:picLocks noChangeAspect="1"/>
          </p:cNvPicPr>
          <p:nvPr/>
        </p:nvPicPr>
        <p:blipFill>
          <a:blip r:embed="rId2"/>
          <a:stretch>
            <a:fillRect/>
          </a:stretch>
        </p:blipFill>
        <p:spPr>
          <a:xfrm>
            <a:off x="0" y="1"/>
            <a:ext cx="9144000" cy="6858000"/>
          </a:xfrm>
          <a:prstGeom prst="rect">
            <a:avLst/>
          </a:prstGeom>
        </p:spPr>
      </p:pic>
      <p:pic>
        <p:nvPicPr>
          <p:cNvPr id="5" name="4 Imagen" descr="5---Marianne Breslauer, Annemarie Schwarzenbach and her Mercedes Mannheim, Berlin, 1923.jpg"/>
          <p:cNvPicPr>
            <a:picLocks noChangeAspect="1"/>
          </p:cNvPicPr>
          <p:nvPr/>
        </p:nvPicPr>
        <p:blipFill>
          <a:blip r:embed="rId2"/>
          <a:stretch>
            <a:fillRect/>
          </a:stretch>
        </p:blipFill>
        <p:spPr>
          <a:xfrm>
            <a:off x="0" y="0"/>
            <a:ext cx="9144000" cy="6858000"/>
          </a:xfrm>
          <a:prstGeom prst="rect">
            <a:avLst/>
          </a:prstGeom>
        </p:spPr>
      </p:pic>
      <p:pic>
        <p:nvPicPr>
          <p:cNvPr id="6" name="5 Imagen" descr="5---Marianne Breslauer, Annemarie Schwarzenbach and her Mercedes Mannheim, Berlin, 1923.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outVertical)">
                                      <p:cBhvr>
                                        <p:cTn id="14" dur="3000"/>
                                        <p:tgtEl>
                                          <p:spTgt spid="6"/>
                                        </p:tgtEl>
                                      </p:cBhvr>
                                    </p:animEffect>
                                  </p:childTnLst>
                                </p:cTn>
                              </p:par>
                              <p:par>
                                <p:cTn id="15" presetID="2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fltVal val="0"/>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ox(in)">
                                      <p:cBhvr>
                                        <p:cTn id="21" dur="3000"/>
                                        <p:tgtEl>
                                          <p:spTgt spid="5"/>
                                        </p:tgtEl>
                                      </p:cBhvr>
                                    </p:animEffect>
                                  </p:childTnLst>
                                </p:cTn>
                              </p:par>
                              <p:par>
                                <p:cTn id="22" presetID="23"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fltVal val="0"/>
                                          </p:val>
                                        </p:tav>
                                        <p:tav tm="100000">
                                          <p:val>
                                            <p:strVal val="#ppt_w"/>
                                          </p:val>
                                        </p:tav>
                                      </p:tavLst>
                                    </p:anim>
                                    <p:anim calcmode="lin" valueType="num">
                                      <p:cBhvr>
                                        <p:cTn id="25" dur="3000" fill="hold"/>
                                        <p:tgtEl>
                                          <p:spTgt spid="4"/>
                                        </p:tgtEl>
                                        <p:attrNameLst>
                                          <p:attrName>ppt_h</p:attrName>
                                        </p:attrNameLst>
                                      </p:cBhvr>
                                      <p:tavLst>
                                        <p:tav tm="0">
                                          <p:val>
                                            <p:fltVal val="0"/>
                                          </p:val>
                                        </p:tav>
                                        <p:tav tm="100000">
                                          <p:val>
                                            <p:strVal val="#ppt_h"/>
                                          </p:val>
                                        </p:tav>
                                      </p:tavLst>
                                    </p:anim>
                                  </p:childTnLst>
                                </p:cTn>
                              </p:par>
                              <p:par>
                                <p:cTn id="26" presetID="16" presetClass="entr" presetSubtype="2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arn(inHorizontal)">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 ---richard-avedon-006 - copia.jpg"/>
          <p:cNvPicPr>
            <a:picLocks noChangeAspect="1"/>
          </p:cNvPicPr>
          <p:nvPr/>
        </p:nvPicPr>
        <p:blipFill>
          <a:blip r:embed="rId2">
            <a:duotone>
              <a:prstClr val="black"/>
              <a:srgbClr val="D9C3A5">
                <a:tint val="50000"/>
                <a:satMod val="180000"/>
              </a:srgbClr>
            </a:duotone>
            <a:lum bright="-10000" contrast="20000"/>
          </a:blip>
          <a:stretch>
            <a:fillRect/>
          </a:stretch>
        </p:blipFill>
        <p:spPr>
          <a:xfrm>
            <a:off x="1785918" y="0"/>
            <a:ext cx="5950632" cy="6858000"/>
          </a:xfrm>
          <a:prstGeom prst="ellipse">
            <a:avLst/>
          </a:prstGeom>
          <a:ln w="190500" cap="rnd">
            <a:solidFill>
              <a:schemeClr val="tx2">
                <a:lumMod val="25000"/>
              </a:schemeClr>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Imagen1.jpg"/>
          <p:cNvPicPr>
            <a:picLocks noChangeAspect="1"/>
          </p:cNvPicPr>
          <p:nvPr/>
        </p:nvPicPr>
        <p:blipFill>
          <a:blip r:embed="rId2"/>
          <a:stretch>
            <a:fillRect/>
          </a:stretch>
        </p:blipFill>
        <p:spPr>
          <a:xfrm>
            <a:off x="0" y="3345"/>
            <a:ext cx="9144000" cy="6851309"/>
          </a:xfrm>
          <a:prstGeom prst="rect">
            <a:avLst/>
          </a:prstGeom>
          <a:scene3d>
            <a:camera prst="orthographicFront"/>
            <a:lightRig rig="threePt" dir="t"/>
          </a:scene3d>
          <a:sp3d>
            <a:bevelT prst="convex"/>
          </a:sp3d>
        </p:spPr>
      </p:pic>
      <p:sp>
        <p:nvSpPr>
          <p:cNvPr id="5" name="4 CuadroTexto"/>
          <p:cNvSpPr txBox="1"/>
          <p:nvPr/>
        </p:nvSpPr>
        <p:spPr>
          <a:xfrm>
            <a:off x="500034" y="928670"/>
            <a:ext cx="8215370" cy="5632311"/>
          </a:xfrm>
          <a:prstGeom prst="rect">
            <a:avLst/>
          </a:prstGeom>
          <a:noFill/>
        </p:spPr>
        <p:txBody>
          <a:bodyPr wrap="square" rtlCol="0">
            <a:spAutoFit/>
          </a:bodyPr>
          <a:lstStyle/>
          <a:p>
            <a:r>
              <a:rPr lang="es-ES" dirty="0" smtClean="0"/>
              <a:t>Los </a:t>
            </a:r>
            <a:r>
              <a:rPr lang="es-ES" b="1" dirty="0" smtClean="0"/>
              <a:t>retratos fotográficos</a:t>
            </a:r>
            <a:r>
              <a:rPr lang="es-ES" dirty="0" smtClean="0"/>
              <a:t> se crearon con el fin de que las personas de clases más bajas pudieran tener su propio retrato. Anteriormente, sólo los más pudientes eran capaces de pagar a un pintor para que les pintara un retrato.</a:t>
            </a:r>
          </a:p>
          <a:p>
            <a:r>
              <a:rPr lang="es-ES" dirty="0" smtClean="0"/>
              <a:t> </a:t>
            </a:r>
          </a:p>
          <a:p>
            <a:r>
              <a:rPr lang="es-ES" dirty="0" smtClean="0"/>
              <a:t>Ya que los primeros retratos pretendían ser como pinturas, las poses, los fondos y las expresiones de los sujetos, eran prácticamente iguales. Obviamente esto ha ido cambiando hasta nuestros días, y el concepto clásico del retrato nada tiene que ver con los </a:t>
            </a:r>
            <a:r>
              <a:rPr lang="es-ES" b="1" dirty="0" smtClean="0"/>
              <a:t>retratos contemporáneos</a:t>
            </a:r>
            <a:r>
              <a:rPr lang="es-ES" dirty="0" smtClean="0"/>
              <a:t>.</a:t>
            </a:r>
          </a:p>
          <a:p>
            <a:endParaRPr lang="es-ES" dirty="0" smtClean="0"/>
          </a:p>
          <a:p>
            <a:r>
              <a:rPr lang="es-ES" dirty="0" smtClean="0"/>
              <a:t>Como en los inicios de la fotografía química, las películas no eran capaces de captar los colores, en muchos estudios fotográficos se encargaban de </a:t>
            </a:r>
            <a:r>
              <a:rPr lang="es-ES" b="1" dirty="0" smtClean="0"/>
              <a:t>colorear las fotografías</a:t>
            </a:r>
            <a:r>
              <a:rPr lang="es-ES" dirty="0" smtClean="0"/>
              <a:t> para hacerlas más reales.</a:t>
            </a:r>
          </a:p>
          <a:p>
            <a:endParaRPr lang="es-ES" dirty="0" smtClean="0"/>
          </a:p>
          <a:p>
            <a:r>
              <a:rPr lang="es-ES" dirty="0" smtClean="0"/>
              <a:t>En principio, las fotografías se hacían en un estudio. La persona posaba de cuerpo entero y utilizando poses, fondos y mobiliario muy teatral. Con el paso del tiempo, las personas posaban con sus propias </a:t>
            </a:r>
            <a:r>
              <a:rPr lang="es-ES" b="1" dirty="0" smtClean="0"/>
              <a:t>herramientas de trabajo</a:t>
            </a:r>
            <a:r>
              <a:rPr lang="es-ES" dirty="0" smtClean="0"/>
              <a:t> y los niños con sus </a:t>
            </a:r>
            <a:r>
              <a:rPr lang="es-ES" b="1" dirty="0" smtClean="0"/>
              <a:t>juguetes</a:t>
            </a:r>
            <a:r>
              <a:rPr lang="es-ES" dirty="0" smtClean="0"/>
              <a:t>. Posteriormente, se empezaron a utilizar monumentos y lugares públicos para las sesiones.</a:t>
            </a:r>
          </a:p>
          <a:p>
            <a:endParaRPr lang="es-ES" dirty="0" smtClean="0"/>
          </a:p>
          <a:p>
            <a:endParaRPr lang="es-ES" dirty="0"/>
          </a:p>
        </p:txBody>
      </p:sp>
    </p:spTree>
  </p:cSld>
  <p:clrMapOvr>
    <a:masterClrMapping/>
  </p:clrMapOvr>
  <p:transition spd="slow" advTm="40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 13 - 1 (41).jpg"/>
          <p:cNvPicPr>
            <a:picLocks noChangeAspect="1"/>
          </p:cNvPicPr>
          <p:nvPr/>
        </p:nvPicPr>
        <p:blipFill>
          <a:blip r:embed="rId2"/>
          <a:stretch>
            <a:fillRect/>
          </a:stretch>
        </p:blipFill>
        <p:spPr>
          <a:xfrm>
            <a:off x="35442" y="0"/>
            <a:ext cx="9108558" cy="6858000"/>
          </a:xfrm>
          <a:prstGeom prst="rect">
            <a:avLst/>
          </a:prstGeom>
        </p:spPr>
      </p:pic>
      <p:pic>
        <p:nvPicPr>
          <p:cNvPr id="5" name="4 Imagen" descr="3-- 13 - 1 (41).jpg"/>
          <p:cNvPicPr>
            <a:picLocks noChangeAspect="1"/>
          </p:cNvPicPr>
          <p:nvPr/>
        </p:nvPicPr>
        <p:blipFill>
          <a:blip r:embed="rId2"/>
          <a:stretch>
            <a:fillRect/>
          </a:stretch>
        </p:blipFill>
        <p:spPr>
          <a:xfrm>
            <a:off x="0" y="0"/>
            <a:ext cx="9108558" cy="6858000"/>
          </a:xfrm>
          <a:prstGeom prst="rect">
            <a:avLst/>
          </a:prstGeom>
        </p:spPr>
      </p:pic>
      <p:pic>
        <p:nvPicPr>
          <p:cNvPr id="6" name="5 Imagen" descr="3-- 13 - 1 (41).jpg"/>
          <p:cNvPicPr>
            <a:picLocks noChangeAspect="1"/>
          </p:cNvPicPr>
          <p:nvPr/>
        </p:nvPicPr>
        <p:blipFill>
          <a:blip r:embed="rId2"/>
          <a:stretch>
            <a:fillRect/>
          </a:stretch>
        </p:blipFill>
        <p:spPr>
          <a:xfrm>
            <a:off x="35442" y="0"/>
            <a:ext cx="9108558" cy="6858000"/>
          </a:xfrm>
          <a:prstGeom prst="rect">
            <a:avLst/>
          </a:prstGeom>
        </p:spPr>
      </p:pic>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3000"/>
                                        <p:tgtEl>
                                          <p:spTgt spid="6"/>
                                        </p:tgtEl>
                                      </p:cBhvr>
                                    </p:animEffect>
                                  </p:childTnLst>
                                </p:cTn>
                              </p:par>
                              <p:par>
                                <p:cTn id="11" presetID="23" presetClass="entr" presetSubtype="288"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strVal val="4/3*#ppt_w"/>
                                          </p:val>
                                        </p:tav>
                                        <p:tav tm="100000">
                                          <p:val>
                                            <p:strVal val="#ppt_w"/>
                                          </p:val>
                                        </p:tav>
                                      </p:tavLst>
                                    </p:anim>
                                    <p:anim calcmode="lin" valueType="num">
                                      <p:cBhvr>
                                        <p:cTn id="14" dur="3000" fill="hold"/>
                                        <p:tgtEl>
                                          <p:spTgt spid="6"/>
                                        </p:tgtEl>
                                        <p:attrNameLst>
                                          <p:attrName>ppt_h</p:attrName>
                                        </p:attrNameLst>
                                      </p:cBhvr>
                                      <p:tavLst>
                                        <p:tav tm="0">
                                          <p:val>
                                            <p:strVal val="4/3*#ppt_h"/>
                                          </p:val>
                                        </p:tav>
                                        <p:tav tm="100000">
                                          <p:val>
                                            <p:strVal val="#ppt_h"/>
                                          </p:val>
                                        </p:tav>
                                      </p:tavLst>
                                    </p:anim>
                                  </p:childTnLst>
                                </p:cTn>
                              </p:par>
                              <p:par>
                                <p:cTn id="15" presetID="1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plus(in)">
                                      <p:cBhvr>
                                        <p:cTn id="17" dur="3000"/>
                                        <p:tgtEl>
                                          <p:spTgt spid="5"/>
                                        </p:tgtEl>
                                      </p:cBhvr>
                                    </p:animEffect>
                                  </p:childTnLst>
                                </p:cTn>
                              </p:par>
                              <p:par>
                                <p:cTn id="18" presetID="17" presetClass="entr" presetSubtype="1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fltVal val="0"/>
                                          </p:val>
                                        </p:tav>
                                        <p:tav tm="100000">
                                          <p:val>
                                            <p:strVal val="#ppt_w"/>
                                          </p:val>
                                        </p:tav>
                                      </p:tavLst>
                                    </p:anim>
                                    <p:anim calcmode="lin" valueType="num">
                                      <p:cBhvr>
                                        <p:cTn id="21" dur="3000" fill="hold"/>
                                        <p:tgtEl>
                                          <p:spTgt spid="5"/>
                                        </p:tgtEl>
                                        <p:attrNameLst>
                                          <p:attrName>ppt_h</p:attrName>
                                        </p:attrNameLst>
                                      </p:cBhvr>
                                      <p:tavLst>
                                        <p:tav tm="0">
                                          <p:val>
                                            <p:strVal val="#ppt_h"/>
                                          </p:val>
                                        </p:tav>
                                        <p:tav tm="100000">
                                          <p:val>
                                            <p:strVal val="#ppt_h"/>
                                          </p:val>
                                        </p:tav>
                                      </p:tavLst>
                                    </p:anim>
                                  </p:childTnLst>
                                </p:cTn>
                              </p:par>
                              <p:par>
                                <p:cTn id="22" presetID="17" presetClass="entr" presetSubtype="1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fltVal val="0"/>
                                          </p:val>
                                        </p:tav>
                                        <p:tav tm="100000">
                                          <p:val>
                                            <p:strVal val="#ppt_w"/>
                                          </p:val>
                                        </p:tav>
                                      </p:tavLst>
                                    </p:anim>
                                    <p:anim calcmode="lin" valueType="num">
                                      <p:cBhvr>
                                        <p:cTn id="25" dur="3000" fill="hold"/>
                                        <p:tgtEl>
                                          <p:spTgt spid="4"/>
                                        </p:tgtEl>
                                        <p:attrNameLst>
                                          <p:attrName>ppt_h</p:attrName>
                                        </p:attrNameLst>
                                      </p:cBhvr>
                                      <p:tavLst>
                                        <p:tav tm="0">
                                          <p:val>
                                            <p:strVal val="#ppt_h"/>
                                          </p:val>
                                        </p:tav>
                                        <p:tav tm="100000">
                                          <p:val>
                                            <p:strVal val="#ppt_h"/>
                                          </p:val>
                                        </p:tav>
                                      </p:tavLst>
                                    </p:anim>
                                  </p:childTnLst>
                                </p:cTn>
                              </p:par>
                              <p:par>
                                <p:cTn id="26" presetID="4"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ox(in)">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 -- fondos-gratis.jpg"/>
          <p:cNvPicPr>
            <a:picLocks noChangeAspect="1"/>
          </p:cNvPicPr>
          <p:nvPr/>
        </p:nvPicPr>
        <p:blipFill>
          <a:blip r:embed="rId2"/>
          <a:stretch>
            <a:fillRect/>
          </a:stretch>
        </p:blipFill>
        <p:spPr>
          <a:xfrm>
            <a:off x="0" y="428604"/>
            <a:ext cx="9144000" cy="5982891"/>
          </a:xfrm>
          <a:prstGeom prst="rect">
            <a:avLst/>
          </a:prstGeom>
        </p:spPr>
      </p:pic>
      <p:pic>
        <p:nvPicPr>
          <p:cNvPr id="5" name="4 Imagen" descr="4 -- fondos-gratis.jpg"/>
          <p:cNvPicPr>
            <a:picLocks noChangeAspect="1"/>
          </p:cNvPicPr>
          <p:nvPr/>
        </p:nvPicPr>
        <p:blipFill>
          <a:blip r:embed="rId2"/>
          <a:stretch>
            <a:fillRect/>
          </a:stretch>
        </p:blipFill>
        <p:spPr>
          <a:xfrm>
            <a:off x="0" y="428604"/>
            <a:ext cx="9144000" cy="5982891"/>
          </a:xfrm>
          <a:prstGeom prst="rect">
            <a:avLst/>
          </a:prstGeom>
        </p:spPr>
      </p:pic>
      <p:pic>
        <p:nvPicPr>
          <p:cNvPr id="6" name="5 Imagen" descr="4 -- fondos-gratis.jpg"/>
          <p:cNvPicPr>
            <a:picLocks noChangeAspect="1"/>
          </p:cNvPicPr>
          <p:nvPr/>
        </p:nvPicPr>
        <p:blipFill>
          <a:blip r:embed="rId2"/>
          <a:stretch>
            <a:fillRect/>
          </a:stretch>
        </p:blipFill>
        <p:spPr>
          <a:xfrm>
            <a:off x="0" y="428604"/>
            <a:ext cx="9144000" cy="5982891"/>
          </a:xfrm>
          <a:prstGeom prst="rect">
            <a:avLst/>
          </a:prstGeom>
        </p:spPr>
      </p:pic>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8" presetClass="exit" presetSubtype="16" fill="hold" nodeType="withEffect">
                                  <p:stCondLst>
                                    <p:cond delay="0"/>
                                  </p:stCondLst>
                                  <p:childTnLst>
                                    <p:animEffect transition="out" filter="diamond(in)">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10" fill="hold" nodeType="withEffect">
                                  <p:stCondLst>
                                    <p:cond delay="0"/>
                                  </p:stCondLst>
                                  <p:childTnLst>
                                    <p:anim calcmode="lin" valueType="num">
                                      <p:cBhvr>
                                        <p:cTn id="15" dur="3000"/>
                                        <p:tgtEl>
                                          <p:spTgt spid="5"/>
                                        </p:tgtEl>
                                        <p:attrNameLst>
                                          <p:attrName>ppt_w</p:attrName>
                                        </p:attrNameLst>
                                      </p:cBhvr>
                                      <p:tavLst>
                                        <p:tav tm="0">
                                          <p:val>
                                            <p:strVal val="ppt_w"/>
                                          </p:val>
                                        </p:tav>
                                        <p:tav tm="100000">
                                          <p:val>
                                            <p:fltVal val="0"/>
                                          </p:val>
                                        </p:tav>
                                      </p:tavLst>
                                    </p:anim>
                                    <p:anim calcmode="lin" valueType="num">
                                      <p:cBhvr>
                                        <p:cTn id="16" dur="3000"/>
                                        <p:tgtEl>
                                          <p:spTgt spid="5"/>
                                        </p:tgtEl>
                                        <p:attrNameLst>
                                          <p:attrName>ppt_h</p:attrName>
                                        </p:attrNameLst>
                                      </p:cBhvr>
                                      <p:tavLst>
                                        <p:tav tm="0">
                                          <p:val>
                                            <p:strVal val="ppt_h"/>
                                          </p:val>
                                        </p:tav>
                                        <p:tav tm="100000">
                                          <p:val>
                                            <p:strVal val="ppt_h"/>
                                          </p:val>
                                        </p:tav>
                                      </p:tavLst>
                                    </p:anim>
                                    <p:set>
                                      <p:cBhvr>
                                        <p:cTn id="17" dur="1" fill="hold">
                                          <p:stCondLst>
                                            <p:cond delay="2999"/>
                                          </p:stCondLst>
                                        </p:cTn>
                                        <p:tgtEl>
                                          <p:spTgt spid="5"/>
                                        </p:tgtEl>
                                        <p:attrNameLst>
                                          <p:attrName>style.visibility</p:attrName>
                                        </p:attrNameLst>
                                      </p:cBhvr>
                                      <p:to>
                                        <p:strVal val="hidden"/>
                                      </p:to>
                                    </p:set>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par>
                                <p:cTn id="22" presetID="4"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ox(in)">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Imagen1.jpg"/>
          <p:cNvPicPr>
            <a:picLocks noChangeAspect="1"/>
          </p:cNvPicPr>
          <p:nvPr/>
        </p:nvPicPr>
        <p:blipFill>
          <a:blip r:embed="rId2"/>
          <a:stretch>
            <a:fillRect/>
          </a:stretch>
        </p:blipFill>
        <p:spPr>
          <a:xfrm>
            <a:off x="0" y="3345"/>
            <a:ext cx="9144000" cy="6851309"/>
          </a:xfrm>
          <a:prstGeom prst="rect">
            <a:avLst/>
          </a:prstGeom>
          <a:scene3d>
            <a:camera prst="orthographicFront"/>
            <a:lightRig rig="threePt" dir="t"/>
          </a:scene3d>
          <a:sp3d>
            <a:bevelT prst="convex"/>
          </a:sp3d>
        </p:spPr>
      </p:pic>
      <p:sp>
        <p:nvSpPr>
          <p:cNvPr id="5" name="4 CuadroTexto"/>
          <p:cNvSpPr txBox="1"/>
          <p:nvPr/>
        </p:nvSpPr>
        <p:spPr>
          <a:xfrm>
            <a:off x="714348" y="928670"/>
            <a:ext cx="8001056" cy="5632311"/>
          </a:xfrm>
          <a:prstGeom prst="rect">
            <a:avLst/>
          </a:prstGeom>
          <a:noFill/>
        </p:spPr>
        <p:txBody>
          <a:bodyPr wrap="square" rtlCol="0">
            <a:spAutoFit/>
          </a:bodyPr>
          <a:lstStyle/>
          <a:p>
            <a:r>
              <a:rPr lang="es-ES" dirty="0" smtClean="0"/>
              <a:t>Fue ya en 1888 cuando George Eastman fundó </a:t>
            </a:r>
            <a:r>
              <a:rPr lang="es-ES" b="1" dirty="0" smtClean="0"/>
              <a:t>Kodak</a:t>
            </a:r>
            <a:r>
              <a:rPr lang="es-ES" dirty="0" smtClean="0"/>
              <a:t>, una de las empresas fotográficas más importantes en tiempos de la fotografía analógica, y que tanto ha decaído tras el paso a la fotografía digital. Gracias a su sencilla técnica, consiguieron acercar la fotografía a las personas y que ellos mismos pudieran tener sus propias cámaras y fotografiar su vida cotidiana.</a:t>
            </a:r>
          </a:p>
          <a:p>
            <a:endParaRPr lang="es-ES" dirty="0" smtClean="0"/>
          </a:p>
          <a:p>
            <a:r>
              <a:rPr lang="es-ES" dirty="0" smtClean="0"/>
              <a:t>En el siglo XX, los retratos fotográficos ya no eran ningún misterio y cualquier persona podía acceder a ellos. Además, la </a:t>
            </a:r>
            <a:r>
              <a:rPr lang="es-ES" b="1" dirty="0" smtClean="0"/>
              <a:t>fotografía en color</a:t>
            </a:r>
            <a:r>
              <a:rPr lang="es-ES" dirty="0" smtClean="0"/>
              <a:t> ya se empezaba a extender. Fue a partir de los años ’60 y ’70 cuando las cámaras compactas se empezaron a popularizar entre la gente y comenzó el boom fotográfico</a:t>
            </a:r>
          </a:p>
          <a:p>
            <a:r>
              <a:rPr lang="es-ES" dirty="0" smtClean="0"/>
              <a:t> </a:t>
            </a:r>
          </a:p>
          <a:p>
            <a:r>
              <a:rPr lang="es-ES" dirty="0" smtClean="0"/>
              <a:t>La primera definición de retrato es aquella que se refiere a la expresión plástica de una persona a imitación de la misma, lo que ocurre en la pintura, la escultura y la fotografía. En un retrato predomina la cara y su expresión. Se pretende mostrar la semejanza, personalidad e incluso el estado de ánimo de la persona. Por esta razón, en fotografía un retrato no es generalmente una simple foto, sino una imagen compuesta de la persona en una posición quieta.</a:t>
            </a:r>
          </a:p>
          <a:p>
            <a:r>
              <a:rPr lang="es-ES" dirty="0" smtClean="0"/>
              <a:t> </a:t>
            </a:r>
          </a:p>
          <a:p>
            <a:endParaRPr lang="es-ES" dirty="0" smtClean="0"/>
          </a:p>
          <a:p>
            <a:endParaRPr lang="es-ES" dirty="0"/>
          </a:p>
        </p:txBody>
      </p:sp>
    </p:spTree>
  </p:cSld>
  <p:clrMapOvr>
    <a:masterClrMapping/>
  </p:clrMapOvr>
  <p:transition spd="slow" advTm="40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a:ln>
            <a:noFill/>
          </a:ln>
        </p:spPr>
        <p:txBody>
          <a:bodyPr/>
          <a:lstStyle/>
          <a:p>
            <a:endParaRPr lang="es-ES" dirty="0"/>
          </a:p>
        </p:txBody>
      </p:sp>
      <p:sp>
        <p:nvSpPr>
          <p:cNvPr id="3" name="2 Subtítulo"/>
          <p:cNvSpPr>
            <a:spLocks noGrp="1"/>
          </p:cNvSpPr>
          <p:nvPr>
            <p:ph type="subTitle" idx="1"/>
          </p:nvPr>
        </p:nvSpPr>
        <p:spPr>
          <a:xfrm>
            <a:off x="0" y="0"/>
            <a:ext cx="9144000" cy="6858000"/>
          </a:xfrm>
          <a:ln>
            <a:noFill/>
          </a:ln>
        </p:spPr>
        <p:txBody>
          <a:bodyPr/>
          <a:lstStyle/>
          <a:p>
            <a:endParaRPr lang="es-ES" dirty="0"/>
          </a:p>
        </p:txBody>
      </p:sp>
      <p:pic>
        <p:nvPicPr>
          <p:cNvPr id="4" name="3 Imagen" descr="NYGirlIlluminatedByMobil 371.jpg-foto Bernd Schaefers.jpg"/>
          <p:cNvPicPr>
            <a:picLocks noChangeAspect="1"/>
          </p:cNvPicPr>
          <p:nvPr/>
        </p:nvPicPr>
        <p:blipFill>
          <a:blip r:embed="rId2"/>
          <a:stretch>
            <a:fillRect/>
          </a:stretch>
        </p:blipFill>
        <p:spPr>
          <a:xfrm>
            <a:off x="0" y="0"/>
            <a:ext cx="9144000" cy="6858000"/>
          </a:xfrm>
          <a:prstGeom prst="rect">
            <a:avLst/>
          </a:prstGeom>
          <a:ln>
            <a:noFill/>
          </a:ln>
        </p:spPr>
      </p:pic>
      <p:pic>
        <p:nvPicPr>
          <p:cNvPr id="5" name="4 Imagen" descr="NYGirlIlluminatedByMobil 371.jpg-foto Bernd Schaefers.jpg"/>
          <p:cNvPicPr>
            <a:picLocks noChangeAspect="1"/>
          </p:cNvPicPr>
          <p:nvPr/>
        </p:nvPicPr>
        <p:blipFill>
          <a:blip r:embed="rId2"/>
          <a:stretch>
            <a:fillRect/>
          </a:stretch>
        </p:blipFill>
        <p:spPr>
          <a:xfrm>
            <a:off x="0" y="0"/>
            <a:ext cx="9144000" cy="6858000"/>
          </a:xfrm>
          <a:prstGeom prst="rect">
            <a:avLst/>
          </a:prstGeom>
          <a:ln>
            <a:noFill/>
          </a:ln>
        </p:spPr>
      </p:pic>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3000"/>
                                        <p:tgtEl>
                                          <p:spTgt spid="5"/>
                                        </p:tgtEl>
                                      </p:cBhvr>
                                    </p:animEffec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1350559150486.jpg-fallece sylvia kristel (enmanuel).jpg"/>
          <p:cNvPicPr>
            <a:picLocks noChangeAspect="1"/>
          </p:cNvPicPr>
          <p:nvPr/>
        </p:nvPicPr>
        <p:blipFill>
          <a:blip r:embed="rId2"/>
          <a:stretch>
            <a:fillRect/>
          </a:stretch>
        </p:blipFill>
        <p:spPr>
          <a:xfrm>
            <a:off x="0" y="0"/>
            <a:ext cx="9144000" cy="6858000"/>
          </a:xfrm>
          <a:prstGeom prst="rect">
            <a:avLst/>
          </a:prstGeom>
        </p:spPr>
      </p:pic>
      <p:pic>
        <p:nvPicPr>
          <p:cNvPr id="5" name="4 Imagen" descr="6---1350559150486.jpg-fallece sylvia kristel (enmanuel).jpg"/>
          <p:cNvPicPr>
            <a:picLocks noChangeAspect="1"/>
          </p:cNvPicPr>
          <p:nvPr/>
        </p:nvPicPr>
        <p:blipFill>
          <a:blip r:embed="rId2"/>
          <a:stretch>
            <a:fillRect/>
          </a:stretch>
        </p:blipFill>
        <p:spPr>
          <a:xfrm>
            <a:off x="0" y="0"/>
            <a:ext cx="9144000" cy="6858000"/>
          </a:xfrm>
          <a:prstGeom prst="rect">
            <a:avLst/>
          </a:prstGeom>
        </p:spPr>
      </p:pic>
      <p:pic>
        <p:nvPicPr>
          <p:cNvPr id="6" name="5 Imagen" descr="6---1350559150486.jpg-fallece sylvia kristel (enmanuel).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3000"/>
                                        <p:tgtEl>
                                          <p:spTgt spid="6"/>
                                        </p:tgtEl>
                                      </p:cBhvr>
                                    </p:animEffect>
                                  </p:childTnLst>
                                </p:cTn>
                              </p:par>
                              <p:par>
                                <p:cTn id="11" presetID="21" presetClass="entr" presetSubtype="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8)">
                                      <p:cBhvr>
                                        <p:cTn id="13" dur="3000"/>
                                        <p:tgtEl>
                                          <p:spTgt spid="5"/>
                                        </p:tgtEl>
                                      </p:cBhvr>
                                    </p:animEffect>
                                  </p:childTnLst>
                                </p:cTn>
                              </p:par>
                              <p:par>
                                <p:cTn id="14" presetID="4"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ox(in)">
                                      <p:cBhvr>
                                        <p:cTn id="16" dur="3000"/>
                                        <p:tgtEl>
                                          <p:spTgt spid="4"/>
                                        </p:tgtEl>
                                      </p:cBhvr>
                                    </p:animEffec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4/3*#ppt_w"/>
                                          </p:val>
                                        </p:tav>
                                        <p:tav tm="100000">
                                          <p:val>
                                            <p:strVal val="#ppt_w"/>
                                          </p:val>
                                        </p:tav>
                                      </p:tavLst>
                                    </p:anim>
                                    <p:anim calcmode="lin" valueType="num">
                                      <p:cBhvr>
                                        <p:cTn id="20" dur="3000" fill="hold"/>
                                        <p:tgtEl>
                                          <p:spTgt spid="4"/>
                                        </p:tgtEl>
                                        <p:attrNameLst>
                                          <p:attrName>ppt_h</p:attrName>
                                        </p:attrNameLst>
                                      </p:cBhvr>
                                      <p:tavLst>
                                        <p:tav tm="0">
                                          <p:val>
                                            <p:strVal val="4/3*#ppt_h"/>
                                          </p:val>
                                        </p:tav>
                                        <p:tav tm="100000">
                                          <p:val>
                                            <p:strVal val="#ppt_h"/>
                                          </p:val>
                                        </p:tav>
                                      </p:tavLst>
                                    </p:anim>
                                  </p:childTnLst>
                                </p:cTn>
                              </p:par>
                              <p:par>
                                <p:cTn id="21" presetID="23" presetClass="entr" presetSubtype="288"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3000" fill="hold"/>
                                        <p:tgtEl>
                                          <p:spTgt spid="5"/>
                                        </p:tgtEl>
                                        <p:attrNameLst>
                                          <p:attrName>ppt_w</p:attrName>
                                        </p:attrNameLst>
                                      </p:cBhvr>
                                      <p:tavLst>
                                        <p:tav tm="0">
                                          <p:val>
                                            <p:strVal val="4/3*#ppt_w"/>
                                          </p:val>
                                        </p:tav>
                                        <p:tav tm="100000">
                                          <p:val>
                                            <p:strVal val="#ppt_w"/>
                                          </p:val>
                                        </p:tav>
                                      </p:tavLst>
                                    </p:anim>
                                    <p:anim calcmode="lin" valueType="num">
                                      <p:cBhvr>
                                        <p:cTn id="24" dur="3000" fill="hold"/>
                                        <p:tgtEl>
                                          <p:spTgt spid="5"/>
                                        </p:tgtEl>
                                        <p:attrNameLst>
                                          <p:attrName>ppt_h</p:attrName>
                                        </p:attrNameLst>
                                      </p:cBhvr>
                                      <p:tavLst>
                                        <p:tav tm="0">
                                          <p:val>
                                            <p:strVal val="4/3*#ppt_h"/>
                                          </p:val>
                                        </p:tav>
                                        <p:tav tm="100000">
                                          <p:val>
                                            <p:strVal val="#ppt_h"/>
                                          </p:val>
                                        </p:tav>
                                      </p:tavLst>
                                    </p:anim>
                                  </p:childTnLst>
                                </p:cTn>
                              </p:par>
                              <p:par>
                                <p:cTn id="25" presetID="23" presetClass="entr" presetSubtype="28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3000" fill="hold"/>
                                        <p:tgtEl>
                                          <p:spTgt spid="6"/>
                                        </p:tgtEl>
                                        <p:attrNameLst>
                                          <p:attrName>ppt_w</p:attrName>
                                        </p:attrNameLst>
                                      </p:cBhvr>
                                      <p:tavLst>
                                        <p:tav tm="0">
                                          <p:val>
                                            <p:strVal val="4/3*#ppt_w"/>
                                          </p:val>
                                        </p:tav>
                                        <p:tav tm="100000">
                                          <p:val>
                                            <p:strVal val="#ppt_w"/>
                                          </p:val>
                                        </p:tav>
                                      </p:tavLst>
                                    </p:anim>
                                    <p:anim calcmode="lin" valueType="num">
                                      <p:cBhvr>
                                        <p:cTn id="28" dur="300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Waiting-a30439824.jpg-alex felez.jpg"/>
          <p:cNvPicPr>
            <a:picLocks noChangeAspect="1"/>
          </p:cNvPicPr>
          <p:nvPr/>
        </p:nvPicPr>
        <p:blipFill>
          <a:blip r:embed="rId2"/>
          <a:stretch>
            <a:fillRect/>
          </a:stretch>
        </p:blipFill>
        <p:spPr>
          <a:xfrm>
            <a:off x="1571604" y="214290"/>
            <a:ext cx="6158766" cy="6357982"/>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5" name="4 Imagen" descr="8---Waiting-a30439824.jpg-alex felez.jpg"/>
          <p:cNvPicPr>
            <a:picLocks noChangeAspect="1"/>
          </p:cNvPicPr>
          <p:nvPr/>
        </p:nvPicPr>
        <p:blipFill>
          <a:blip r:embed="rId2"/>
          <a:stretch>
            <a:fillRect/>
          </a:stretch>
        </p:blipFill>
        <p:spPr>
          <a:xfrm>
            <a:off x="1428728" y="285728"/>
            <a:ext cx="6158766" cy="6357982"/>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3000"/>
                                        <p:tgtEl>
                                          <p:spTgt spid="5"/>
                                        </p:tgtEl>
                                      </p:cBhvr>
                                    </p:animEffec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942834_408399199267257_615275649_n - copia.jpg"/>
          <p:cNvPicPr>
            <a:picLocks noChangeAspect="1"/>
          </p:cNvPicPr>
          <p:nvPr/>
        </p:nvPicPr>
        <p:blipFill>
          <a:blip r:embed="rId2"/>
          <a:stretch>
            <a:fillRect/>
          </a:stretch>
        </p:blipFill>
        <p:spPr>
          <a:xfrm>
            <a:off x="41295" y="0"/>
            <a:ext cx="9061409" cy="6858000"/>
          </a:xfrm>
          <a:prstGeom prst="rect">
            <a:avLst/>
          </a:prstGeom>
        </p:spPr>
      </p:pic>
      <p:pic>
        <p:nvPicPr>
          <p:cNvPr id="5" name="4 Imagen" descr="9-----942834_408399199267257_615275649_n - copia.jpg"/>
          <p:cNvPicPr>
            <a:picLocks noChangeAspect="1"/>
          </p:cNvPicPr>
          <p:nvPr/>
        </p:nvPicPr>
        <p:blipFill>
          <a:blip r:embed="rId2"/>
          <a:stretch>
            <a:fillRect/>
          </a:stretch>
        </p:blipFill>
        <p:spPr>
          <a:xfrm>
            <a:off x="82591" y="0"/>
            <a:ext cx="9061409" cy="6858000"/>
          </a:xfrm>
          <a:prstGeom prst="rect">
            <a:avLst/>
          </a:prstGeom>
        </p:spPr>
      </p:pic>
      <p:pic>
        <p:nvPicPr>
          <p:cNvPr id="6" name="5 Imagen" descr="9-----942834_408399199267257_615275649_n - copia.jpg"/>
          <p:cNvPicPr>
            <a:picLocks noChangeAspect="1"/>
          </p:cNvPicPr>
          <p:nvPr/>
        </p:nvPicPr>
        <p:blipFill>
          <a:blip r:embed="rId2"/>
          <a:stretch>
            <a:fillRect/>
          </a:stretch>
        </p:blipFill>
        <p:spPr>
          <a:xfrm>
            <a:off x="82591" y="0"/>
            <a:ext cx="9061409" cy="6858000"/>
          </a:xfrm>
          <a:prstGeom prst="rect">
            <a:avLst/>
          </a:prstGeom>
        </p:spPr>
      </p:pic>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in)">
                                      <p:cBhvr>
                                        <p:cTn id="14" dur="3000"/>
                                        <p:tgtEl>
                                          <p:spTgt spid="6"/>
                                        </p:tgtEl>
                                      </p:cBhvr>
                                    </p:animEffect>
                                  </p:childTnLst>
                                </p:cTn>
                              </p:par>
                              <p:par>
                                <p:cTn id="15" presetID="1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plus(in)">
                                      <p:cBhvr>
                                        <p:cTn id="17" dur="3000"/>
                                        <p:tgtEl>
                                          <p:spTgt spid="5"/>
                                        </p:tgtEl>
                                      </p:cBhvr>
                                    </p:animEffect>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par>
                                <p:cTn id="22" presetID="8" presetClass="entr" presetSubtype="3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diamond(out)">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9057114224_00bda8ecb4_o.jpg"/>
          <p:cNvPicPr>
            <a:picLocks noChangeAspect="1"/>
          </p:cNvPicPr>
          <p:nvPr/>
        </p:nvPicPr>
        <p:blipFill>
          <a:blip r:embed="rId2"/>
          <a:stretch>
            <a:fillRect/>
          </a:stretch>
        </p:blipFill>
        <p:spPr>
          <a:xfrm>
            <a:off x="0" y="33291"/>
            <a:ext cx="9144000" cy="6791417"/>
          </a:xfrm>
          <a:prstGeom prst="rect">
            <a:avLst/>
          </a:prstGeom>
        </p:spPr>
      </p:pic>
      <p:pic>
        <p:nvPicPr>
          <p:cNvPr id="5" name="4 Imagen" descr="10-----9057114224_00bda8ecb4_o.jpg"/>
          <p:cNvPicPr>
            <a:picLocks noChangeAspect="1"/>
          </p:cNvPicPr>
          <p:nvPr/>
        </p:nvPicPr>
        <p:blipFill>
          <a:blip r:embed="rId2"/>
          <a:stretch>
            <a:fillRect/>
          </a:stretch>
        </p:blipFill>
        <p:spPr>
          <a:xfrm>
            <a:off x="0" y="0"/>
            <a:ext cx="9144000" cy="6791417"/>
          </a:xfrm>
          <a:prstGeom prst="rect">
            <a:avLst/>
          </a:prstGeom>
        </p:spPr>
      </p:pic>
      <p:pic>
        <p:nvPicPr>
          <p:cNvPr id="6" name="5 Imagen" descr="10-----9057114224_00bda8ecb4_o.jpg"/>
          <p:cNvPicPr>
            <a:picLocks noChangeAspect="1"/>
          </p:cNvPicPr>
          <p:nvPr/>
        </p:nvPicPr>
        <p:blipFill>
          <a:blip r:embed="rId2"/>
          <a:stretch>
            <a:fillRect/>
          </a:stretch>
        </p:blipFill>
        <p:spPr>
          <a:xfrm>
            <a:off x="0" y="66583"/>
            <a:ext cx="9144000" cy="6791417"/>
          </a:xfrm>
          <a:prstGeom prst="rect">
            <a:avLst/>
          </a:prstGeom>
        </p:spPr>
      </p:pic>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8" presetClass="exit" presetSubtype="16" fill="hold" nodeType="withEffect">
                                  <p:stCondLst>
                                    <p:cond delay="0"/>
                                  </p:stCondLst>
                                  <p:childTnLst>
                                    <p:animEffect transition="out" filter="diamond(in)">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7" presetClass="exit" presetSubtype="10" fill="hold" nodeType="withEffect">
                                  <p:stCondLst>
                                    <p:cond delay="0"/>
                                  </p:stCondLst>
                                  <p:childTnLst>
                                    <p:anim calcmode="lin" valueType="num">
                                      <p:cBhvr>
                                        <p:cTn id="12" dur="3000"/>
                                        <p:tgtEl>
                                          <p:spTgt spid="5"/>
                                        </p:tgtEl>
                                        <p:attrNameLst>
                                          <p:attrName>ppt_w</p:attrName>
                                        </p:attrNameLst>
                                      </p:cBhvr>
                                      <p:tavLst>
                                        <p:tav tm="0">
                                          <p:val>
                                            <p:strVal val="ppt_w"/>
                                          </p:val>
                                        </p:tav>
                                        <p:tav tm="100000">
                                          <p:val>
                                            <p:fltVal val="0"/>
                                          </p:val>
                                        </p:tav>
                                      </p:tavLst>
                                    </p:anim>
                                    <p:anim calcmode="lin" valueType="num">
                                      <p:cBhvr>
                                        <p:cTn id="13" dur="3000"/>
                                        <p:tgtEl>
                                          <p:spTgt spid="5"/>
                                        </p:tgtEl>
                                        <p:attrNameLst>
                                          <p:attrName>ppt_h</p:attrName>
                                        </p:attrNameLst>
                                      </p:cBhvr>
                                      <p:tavLst>
                                        <p:tav tm="0">
                                          <p:val>
                                            <p:strVal val="ppt_h"/>
                                          </p:val>
                                        </p:tav>
                                        <p:tav tm="100000">
                                          <p:val>
                                            <p:strVal val="ppt_h"/>
                                          </p:val>
                                        </p:tav>
                                      </p:tavLst>
                                    </p:anim>
                                    <p:set>
                                      <p:cBhvr>
                                        <p:cTn id="14" dur="1" fill="hold">
                                          <p:stCondLst>
                                            <p:cond delay="2999"/>
                                          </p:stCondLst>
                                        </p:cTn>
                                        <p:tgtEl>
                                          <p:spTgt spid="5"/>
                                        </p:tgtEl>
                                        <p:attrNameLst>
                                          <p:attrName>style.visibility</p:attrName>
                                        </p:attrNameLst>
                                      </p:cBhvr>
                                      <p:to>
                                        <p:strVal val="hidden"/>
                                      </p:to>
                                    </p:set>
                                  </p:childTnLst>
                                </p:cTn>
                              </p:par>
                              <p:par>
                                <p:cTn id="15" presetID="16" presetClass="exit" presetSubtype="37" fill="hold" nodeType="withEffect">
                                  <p:stCondLst>
                                    <p:cond delay="0"/>
                                  </p:stCondLst>
                                  <p:childTnLst>
                                    <p:animEffect transition="out" filter="barn(outVertical)">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par>
                                <p:cTn id="22" presetID="4" presetClass="entr" presetSubtype="3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ox(out)">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p255b2255d252822529 - copia.jpg"/>
          <p:cNvPicPr>
            <a:picLocks noChangeAspect="1"/>
          </p:cNvPicPr>
          <p:nvPr/>
        </p:nvPicPr>
        <p:blipFill>
          <a:blip r:embed="rId2"/>
          <a:stretch>
            <a:fillRect/>
          </a:stretch>
        </p:blipFill>
        <p:spPr>
          <a:xfrm>
            <a:off x="0" y="571480"/>
            <a:ext cx="9144000" cy="5572164"/>
          </a:xfrm>
          <a:prstGeom prst="rect">
            <a:avLst/>
          </a:prstGeom>
        </p:spPr>
      </p:pic>
      <p:pic>
        <p:nvPicPr>
          <p:cNvPr id="5" name="4 Imagen" descr="12---p255b2255d252822529 - copia.jpg"/>
          <p:cNvPicPr>
            <a:picLocks noChangeAspect="1"/>
          </p:cNvPicPr>
          <p:nvPr/>
        </p:nvPicPr>
        <p:blipFill>
          <a:blip r:embed="rId2"/>
          <a:stretch>
            <a:fillRect/>
          </a:stretch>
        </p:blipFill>
        <p:spPr>
          <a:xfrm>
            <a:off x="0" y="571480"/>
            <a:ext cx="9144000" cy="5572164"/>
          </a:xfrm>
          <a:prstGeom prst="rect">
            <a:avLst/>
          </a:prstGeom>
        </p:spPr>
      </p:pic>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 presetClass="exit" presetSubtype="4" fill="hold" nodeType="withEffect">
                                  <p:stCondLst>
                                    <p:cond delay="1500"/>
                                  </p:stCondLst>
                                  <p:childTnLst>
                                    <p:anim calcmode="lin" valueType="num">
                                      <p:cBhvr additive="base">
                                        <p:cTn id="9" dur="3000"/>
                                        <p:tgtEl>
                                          <p:spTgt spid="5"/>
                                        </p:tgtEl>
                                        <p:attrNameLst>
                                          <p:attrName>ppt_x</p:attrName>
                                        </p:attrNameLst>
                                      </p:cBhvr>
                                      <p:tavLst>
                                        <p:tav tm="0">
                                          <p:val>
                                            <p:strVal val="ppt_x"/>
                                          </p:val>
                                        </p:tav>
                                        <p:tav tm="100000">
                                          <p:val>
                                            <p:strVal val="ppt_x"/>
                                          </p:val>
                                        </p:tav>
                                      </p:tavLst>
                                    </p:anim>
                                    <p:anim calcmode="lin" valueType="num">
                                      <p:cBhvr additive="base">
                                        <p:cTn id="10" dur="3000"/>
                                        <p:tgtEl>
                                          <p:spTgt spid="5"/>
                                        </p:tgtEl>
                                        <p:attrNameLst>
                                          <p:attrName>ppt_y</p:attrName>
                                        </p:attrNameLst>
                                      </p:cBhvr>
                                      <p:tavLst>
                                        <p:tav tm="0">
                                          <p:val>
                                            <p:strVal val="ppt_y"/>
                                          </p:val>
                                        </p:tav>
                                        <p:tav tm="100000">
                                          <p:val>
                                            <p:strVal val="1+ppt_h/2"/>
                                          </p:val>
                                        </p:tav>
                                      </p:tavLst>
                                    </p:anim>
                                    <p:set>
                                      <p:cBhvr>
                                        <p:cTn id="11" dur="1" fill="hold">
                                          <p:stCondLst>
                                            <p:cond delay="2999"/>
                                          </p:stCondLst>
                                        </p:cTn>
                                        <p:tgtEl>
                                          <p:spTgt spid="5"/>
                                        </p:tgtEl>
                                        <p:attrNameLst>
                                          <p:attrName>style.visibility</p:attrName>
                                        </p:attrNameLst>
                                      </p:cBhvr>
                                      <p:to>
                                        <p:strVal val="hidden"/>
                                      </p:to>
                                    </p:set>
                                  </p:childTnLst>
                                </p:cTn>
                              </p:par>
                              <p:par>
                                <p:cTn id="12" presetID="5" presetClass="exit" presetSubtype="10" fill="hold" nodeType="withEffect">
                                  <p:stCondLst>
                                    <p:cond delay="1500"/>
                                  </p:stCondLst>
                                  <p:childTnLst>
                                    <p:animEffect transition="out" filter="checkerboard(across)">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 presetClass="entr" presetSubtype="1" fill="hold" nodeType="withEffect">
                                  <p:stCondLst>
                                    <p:cond delay="150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3000" fill="hold"/>
                                        <p:tgtEl>
                                          <p:spTgt spid="4"/>
                                        </p:tgtEl>
                                        <p:attrNameLst>
                                          <p:attrName>ppt_x</p:attrName>
                                        </p:attrNameLst>
                                      </p:cBhvr>
                                      <p:tavLst>
                                        <p:tav tm="0">
                                          <p:val>
                                            <p:strVal val="#ppt_x"/>
                                          </p:val>
                                        </p:tav>
                                        <p:tav tm="100000">
                                          <p:val>
                                            <p:strVal val="#ppt_x"/>
                                          </p:val>
                                        </p:tav>
                                      </p:tavLst>
                                    </p:anim>
                                    <p:anim calcmode="lin" valueType="num">
                                      <p:cBhvr additive="base">
                                        <p:cTn id="18" dur="3000" fill="hold"/>
                                        <p:tgtEl>
                                          <p:spTgt spid="4"/>
                                        </p:tgtEl>
                                        <p:attrNameLst>
                                          <p:attrName>ppt_y</p:attrName>
                                        </p:attrNameLst>
                                      </p:cBhvr>
                                      <p:tavLst>
                                        <p:tav tm="0">
                                          <p:val>
                                            <p:strVal val="0-#ppt_h/2"/>
                                          </p:val>
                                        </p:tav>
                                        <p:tav tm="100000">
                                          <p:val>
                                            <p:strVal val="#ppt_y"/>
                                          </p:val>
                                        </p:tav>
                                      </p:tavLst>
                                    </p:anim>
                                  </p:childTnLst>
                                </p:cTn>
                              </p:par>
                              <p:par>
                                <p:cTn id="19" presetID="4" presetClass="entr" presetSubtype="32" fill="hold" nodeType="withEffect">
                                  <p:stCondLst>
                                    <p:cond delay="150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mujer-escorpio.jpgb.jpg"/>
          <p:cNvPicPr>
            <a:picLocks noChangeAspect="1"/>
          </p:cNvPicPr>
          <p:nvPr/>
        </p:nvPicPr>
        <p:blipFill>
          <a:blip r:embed="rId2"/>
          <a:stretch>
            <a:fillRect/>
          </a:stretch>
        </p:blipFill>
        <p:spPr>
          <a:xfrm>
            <a:off x="0" y="0"/>
            <a:ext cx="9144000" cy="6858000"/>
          </a:xfrm>
          <a:prstGeom prst="rect">
            <a:avLst/>
          </a:prstGeom>
        </p:spPr>
      </p:pic>
      <p:pic>
        <p:nvPicPr>
          <p:cNvPr id="5" name="4 Imagen" descr="11----mujer-escorpio.jpgb.jpg"/>
          <p:cNvPicPr>
            <a:picLocks noChangeAspect="1"/>
          </p:cNvPicPr>
          <p:nvPr/>
        </p:nvPicPr>
        <p:blipFill>
          <a:blip r:embed="rId2"/>
          <a:stretch>
            <a:fillRect/>
          </a:stretch>
        </p:blipFill>
        <p:spPr>
          <a:xfrm>
            <a:off x="0" y="0"/>
            <a:ext cx="9144000" cy="6858000"/>
          </a:xfrm>
          <a:prstGeom prst="rect">
            <a:avLst/>
          </a:prstGeom>
        </p:spPr>
      </p:pic>
      <p:pic>
        <p:nvPicPr>
          <p:cNvPr id="6" name="5 Imagen" descr="11----mujer-escorpio.jpgb.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out)">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plus(in)">
                                      <p:cBhvr>
                                        <p:cTn id="21" dur="3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strVal val="4/3*#ppt_w"/>
                                          </p:val>
                                        </p:tav>
                                        <p:tav tm="100000">
                                          <p:val>
                                            <p:strVal val="#ppt_w"/>
                                          </p:val>
                                        </p:tav>
                                      </p:tavLst>
                                    </p:anim>
                                    <p:anim calcmode="lin" valueType="num">
                                      <p:cBhvr>
                                        <p:cTn id="25" dur="3000" fill="hold"/>
                                        <p:tgtEl>
                                          <p:spTgt spid="6"/>
                                        </p:tgtEl>
                                        <p:attrNameLst>
                                          <p:attrName>ppt_h</p:attrName>
                                        </p:attrNameLst>
                                      </p:cBhvr>
                                      <p:tavLst>
                                        <p:tav tm="0">
                                          <p:val>
                                            <p:strVal val="4/3*#ppt_h"/>
                                          </p:val>
                                        </p:tav>
                                        <p:tav tm="100000">
                                          <p:val>
                                            <p:strVal val="#ppt_h"/>
                                          </p:val>
                                        </p:tav>
                                      </p:tavLst>
                                    </p:anim>
                                  </p:childTnLst>
                                </p:cTn>
                              </p:par>
                              <p:par>
                                <p:cTn id="26" presetID="21" presetClass="entr" presetSubtype="8"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heel(8)">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 - 1 (1).jpg"/>
          <p:cNvPicPr>
            <a:picLocks noChangeAspect="1"/>
          </p:cNvPicPr>
          <p:nvPr/>
        </p:nvPicPr>
        <p:blipFill>
          <a:blip r:embed="rId2"/>
          <a:stretch>
            <a:fillRect/>
          </a:stretch>
        </p:blipFill>
        <p:spPr>
          <a:xfrm>
            <a:off x="1928812" y="0"/>
            <a:ext cx="5500708" cy="6858000"/>
          </a:xfrm>
          <a:prstGeom prst="rect">
            <a:avLst/>
          </a:prstGeom>
        </p:spPr>
      </p:pic>
      <p:pic>
        <p:nvPicPr>
          <p:cNvPr id="5" name="4 Imagen" descr="13 - 1 (1).jpg"/>
          <p:cNvPicPr>
            <a:picLocks noChangeAspect="1"/>
          </p:cNvPicPr>
          <p:nvPr/>
        </p:nvPicPr>
        <p:blipFill>
          <a:blip r:embed="rId2"/>
          <a:stretch>
            <a:fillRect/>
          </a:stretch>
        </p:blipFill>
        <p:spPr>
          <a:xfrm>
            <a:off x="2000232" y="0"/>
            <a:ext cx="5500708" cy="6858000"/>
          </a:xfrm>
          <a:prstGeom prst="rect">
            <a:avLst/>
          </a:prstGeom>
        </p:spPr>
      </p:pic>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8" fill="hold" nodeType="withEffect">
                                  <p:stCondLst>
                                    <p:cond delay="1500"/>
                                  </p:stCondLst>
                                  <p:childTnLst>
                                    <p:anim calcmode="lin" valueType="num">
                                      <p:cBhvr>
                                        <p:cTn id="9" dur="3000"/>
                                        <p:tgtEl>
                                          <p:spTgt spid="5"/>
                                        </p:tgtEl>
                                        <p:attrNameLst>
                                          <p:attrName>ppt_x</p:attrName>
                                        </p:attrNameLst>
                                      </p:cBhvr>
                                      <p:tavLst>
                                        <p:tav tm="0">
                                          <p:val>
                                            <p:strVal val="ppt_x"/>
                                          </p:val>
                                        </p:tav>
                                        <p:tav tm="100000">
                                          <p:val>
                                            <p:strVal val="ppt_x-ppt_w/2"/>
                                          </p:val>
                                        </p:tav>
                                      </p:tavLst>
                                    </p:anim>
                                    <p:anim calcmode="lin" valueType="num">
                                      <p:cBhvr>
                                        <p:cTn id="10" dur="3000"/>
                                        <p:tgtEl>
                                          <p:spTgt spid="5"/>
                                        </p:tgtEl>
                                        <p:attrNameLst>
                                          <p:attrName>ppt_y</p:attrName>
                                        </p:attrNameLst>
                                      </p:cBhvr>
                                      <p:tavLst>
                                        <p:tav tm="0">
                                          <p:val>
                                            <p:strVal val="ppt_y"/>
                                          </p:val>
                                        </p:tav>
                                        <p:tav tm="100000">
                                          <p:val>
                                            <p:strVal val="ppt_y"/>
                                          </p:val>
                                        </p:tav>
                                      </p:tavLst>
                                    </p:anim>
                                    <p:anim calcmode="lin" valueType="num">
                                      <p:cBhvr>
                                        <p:cTn id="11" dur="3000"/>
                                        <p:tgtEl>
                                          <p:spTgt spid="5"/>
                                        </p:tgtEl>
                                        <p:attrNameLst>
                                          <p:attrName>ppt_w</p:attrName>
                                        </p:attrNameLst>
                                      </p:cBhvr>
                                      <p:tavLst>
                                        <p:tav tm="0">
                                          <p:val>
                                            <p:strVal val="ppt_w"/>
                                          </p:val>
                                        </p:tav>
                                        <p:tav tm="100000">
                                          <p:val>
                                            <p:fltVal val="0"/>
                                          </p:val>
                                        </p:tav>
                                      </p:tavLst>
                                    </p:anim>
                                    <p:anim calcmode="lin" valueType="num">
                                      <p:cBhvr>
                                        <p:cTn id="12" dur="3000"/>
                                        <p:tgtEl>
                                          <p:spTgt spid="5"/>
                                        </p:tgtEl>
                                        <p:attrNameLst>
                                          <p:attrName>ppt_h</p:attrName>
                                        </p:attrNameLst>
                                      </p:cBhvr>
                                      <p:tavLst>
                                        <p:tav tm="0">
                                          <p:val>
                                            <p:strVal val="ppt_h"/>
                                          </p:val>
                                        </p:tav>
                                        <p:tav tm="100000">
                                          <p:val>
                                            <p:strVal val="ppt_h"/>
                                          </p:val>
                                        </p:tav>
                                      </p:tavLst>
                                    </p:anim>
                                    <p:set>
                                      <p:cBhvr>
                                        <p:cTn id="13" dur="1" fill="hold">
                                          <p:stCondLst>
                                            <p:cond delay="2999"/>
                                          </p:stCondLst>
                                        </p:cTn>
                                        <p:tgtEl>
                                          <p:spTgt spid="5"/>
                                        </p:tgtEl>
                                        <p:attrNameLst>
                                          <p:attrName>style.visibility</p:attrName>
                                        </p:attrNameLst>
                                      </p:cBhvr>
                                      <p:to>
                                        <p:strVal val="hidden"/>
                                      </p:to>
                                    </p:set>
                                  </p:childTnLst>
                                </p:cTn>
                              </p:par>
                              <p:par>
                                <p:cTn id="14" presetID="5" presetClass="exit" presetSubtype="5" fill="hold" nodeType="withEffect">
                                  <p:stCondLst>
                                    <p:cond delay="1500"/>
                                  </p:stCondLst>
                                  <p:childTnLst>
                                    <p:animEffect transition="out" filter="checkerboard(dow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2" fill="hold" nodeType="withEffect">
                                  <p:stCondLst>
                                    <p:cond delay="150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ppt_w/2"/>
                                          </p:val>
                                        </p:tav>
                                        <p:tav tm="100000">
                                          <p:val>
                                            <p:strVal val="#ppt_x"/>
                                          </p:val>
                                        </p:tav>
                                      </p:tavLst>
                                    </p:anim>
                                    <p:anim calcmode="lin" valueType="num">
                                      <p:cBhvr>
                                        <p:cTn id="20" dur="3000" fill="hold"/>
                                        <p:tgtEl>
                                          <p:spTgt spid="4"/>
                                        </p:tgtEl>
                                        <p:attrNameLst>
                                          <p:attrName>ppt_y</p:attrName>
                                        </p:attrNameLst>
                                      </p:cBhvr>
                                      <p:tavLst>
                                        <p:tav tm="0">
                                          <p:val>
                                            <p:strVal val="#ppt_y"/>
                                          </p:val>
                                        </p:tav>
                                        <p:tav tm="100000">
                                          <p:val>
                                            <p:strVal val="#ppt_y"/>
                                          </p:val>
                                        </p:tav>
                                      </p:tavLst>
                                    </p:anim>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5" presetClass="entr" presetSubtype="5" fill="hold" nodeType="withEffect">
                                  <p:stCondLst>
                                    <p:cond delay="1500"/>
                                  </p:stCondLst>
                                  <p:childTnLst>
                                    <p:set>
                                      <p:cBhvr>
                                        <p:cTn id="24" dur="1" fill="hold">
                                          <p:stCondLst>
                                            <p:cond delay="0"/>
                                          </p:stCondLst>
                                        </p:cTn>
                                        <p:tgtEl>
                                          <p:spTgt spid="4"/>
                                        </p:tgtEl>
                                        <p:attrNameLst>
                                          <p:attrName>style.visibility</p:attrName>
                                        </p:attrNameLst>
                                      </p:cBhvr>
                                      <p:to>
                                        <p:strVal val="visible"/>
                                      </p:to>
                                    </p:set>
                                    <p:animEffect transition="in" filter="checkerboard(down)">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84046_detail.jpg-1 nomi.jpg"/>
          <p:cNvPicPr>
            <a:picLocks noChangeAspect="1"/>
          </p:cNvPicPr>
          <p:nvPr/>
        </p:nvPicPr>
        <p:blipFill>
          <a:blip r:embed="rId2"/>
          <a:stretch>
            <a:fillRect/>
          </a:stretch>
        </p:blipFill>
        <p:spPr>
          <a:xfrm>
            <a:off x="0" y="428604"/>
            <a:ext cx="9144000" cy="6000792"/>
          </a:xfrm>
          <a:prstGeom prst="rect">
            <a:avLst/>
          </a:prstGeom>
        </p:spPr>
      </p:pic>
      <p:pic>
        <p:nvPicPr>
          <p:cNvPr id="5" name="4 Imagen" descr="384046_detail.jpg-1 nomi.jpg"/>
          <p:cNvPicPr>
            <a:picLocks noChangeAspect="1"/>
          </p:cNvPicPr>
          <p:nvPr/>
        </p:nvPicPr>
        <p:blipFill>
          <a:blip r:embed="rId2"/>
          <a:stretch>
            <a:fillRect/>
          </a:stretch>
        </p:blipFill>
        <p:spPr>
          <a:xfrm>
            <a:off x="0" y="428604"/>
            <a:ext cx="9144000" cy="6000792"/>
          </a:xfrm>
          <a:prstGeom prst="rect">
            <a:avLst/>
          </a:prstGeom>
        </p:spPr>
      </p:pic>
      <p:pic>
        <p:nvPicPr>
          <p:cNvPr id="6" name="5 Imagen" descr="384046_detail.jpg-1 nomi.jpg"/>
          <p:cNvPicPr>
            <a:picLocks noChangeAspect="1"/>
          </p:cNvPicPr>
          <p:nvPr/>
        </p:nvPicPr>
        <p:blipFill>
          <a:blip r:embed="rId2"/>
          <a:stretch>
            <a:fillRect/>
          </a:stretch>
        </p:blipFill>
        <p:spPr>
          <a:xfrm>
            <a:off x="0" y="428604"/>
            <a:ext cx="9144000" cy="6000792"/>
          </a:xfrm>
          <a:prstGeom prst="rect">
            <a:avLst/>
          </a:prstGeom>
        </p:spPr>
      </p:pic>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plus(in)">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strVal val="#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diamond(out)">
                                      <p:cBhvr>
                                        <p:cTn id="21" dur="3000"/>
                                        <p:tgtEl>
                                          <p:spTgt spid="5"/>
                                        </p:tgtEl>
                                      </p:cBhvr>
                                    </p:animEffect>
                                  </p:childTnLst>
                                </p:cTn>
                              </p:par>
                              <p:par>
                                <p:cTn id="22" presetID="17" presetClass="entr" presetSubtype="1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fltVal val="0"/>
                                          </p:val>
                                        </p:tav>
                                        <p:tav tm="100000">
                                          <p:val>
                                            <p:strVal val="#ppt_w"/>
                                          </p:val>
                                        </p:tav>
                                      </p:tavLst>
                                    </p:anim>
                                    <p:anim calcmode="lin" valueType="num">
                                      <p:cBhvr>
                                        <p:cTn id="25" dur="3000" fill="hold"/>
                                        <p:tgtEl>
                                          <p:spTgt spid="4"/>
                                        </p:tgtEl>
                                        <p:attrNameLst>
                                          <p:attrName>ppt_h</p:attrName>
                                        </p:attrNameLst>
                                      </p:cBhvr>
                                      <p:tavLst>
                                        <p:tav tm="0">
                                          <p:val>
                                            <p:strVal val="#ppt_h"/>
                                          </p:val>
                                        </p:tav>
                                        <p:tav tm="100000">
                                          <p:val>
                                            <p:strVal val="#ppt_h"/>
                                          </p:val>
                                        </p:tav>
                                      </p:tavLst>
                                    </p:anim>
                                  </p:childTnLst>
                                </p:cTn>
                              </p:par>
                              <p:par>
                                <p:cTn id="26" presetID="6"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circle(out)">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 - 1 (32).jpg"/>
          <p:cNvPicPr>
            <a:picLocks noChangeAspect="1"/>
          </p:cNvPicPr>
          <p:nvPr/>
        </p:nvPicPr>
        <p:blipFill>
          <a:blip r:embed="rId2"/>
          <a:stretch>
            <a:fillRect/>
          </a:stretch>
        </p:blipFill>
        <p:spPr>
          <a:xfrm>
            <a:off x="2116336" y="0"/>
            <a:ext cx="4911328" cy="6858000"/>
          </a:xfrm>
          <a:prstGeom prst="rect">
            <a:avLst/>
          </a:prstGeom>
        </p:spPr>
      </p:pic>
      <p:pic>
        <p:nvPicPr>
          <p:cNvPr id="5" name="4 Imagen" descr="13 - 1 (32).jpg"/>
          <p:cNvPicPr>
            <a:picLocks noChangeAspect="1"/>
          </p:cNvPicPr>
          <p:nvPr/>
        </p:nvPicPr>
        <p:blipFill>
          <a:blip r:embed="rId2"/>
          <a:stretch>
            <a:fillRect/>
          </a:stretch>
        </p:blipFill>
        <p:spPr>
          <a:xfrm>
            <a:off x="2214546" y="0"/>
            <a:ext cx="4911328" cy="6858000"/>
          </a:xfrm>
          <a:prstGeom prst="rect">
            <a:avLst/>
          </a:prstGeom>
        </p:spPr>
      </p:pic>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2" fill="hold" nodeType="withEffect">
                                  <p:stCondLst>
                                    <p:cond delay="1500"/>
                                  </p:stCondLst>
                                  <p:childTnLst>
                                    <p:anim calcmode="lin" valueType="num">
                                      <p:cBhvr>
                                        <p:cTn id="9" dur="3000"/>
                                        <p:tgtEl>
                                          <p:spTgt spid="5"/>
                                        </p:tgtEl>
                                        <p:attrNameLst>
                                          <p:attrName>ppt_x</p:attrName>
                                        </p:attrNameLst>
                                      </p:cBhvr>
                                      <p:tavLst>
                                        <p:tav tm="0">
                                          <p:val>
                                            <p:strVal val="ppt_x"/>
                                          </p:val>
                                        </p:tav>
                                        <p:tav tm="100000">
                                          <p:val>
                                            <p:strVal val="ppt_x+ppt_w/2"/>
                                          </p:val>
                                        </p:tav>
                                      </p:tavLst>
                                    </p:anim>
                                    <p:anim calcmode="lin" valueType="num">
                                      <p:cBhvr>
                                        <p:cTn id="10" dur="3000"/>
                                        <p:tgtEl>
                                          <p:spTgt spid="5"/>
                                        </p:tgtEl>
                                        <p:attrNameLst>
                                          <p:attrName>ppt_y</p:attrName>
                                        </p:attrNameLst>
                                      </p:cBhvr>
                                      <p:tavLst>
                                        <p:tav tm="0">
                                          <p:val>
                                            <p:strVal val="ppt_y"/>
                                          </p:val>
                                        </p:tav>
                                        <p:tav tm="100000">
                                          <p:val>
                                            <p:strVal val="ppt_y"/>
                                          </p:val>
                                        </p:tav>
                                      </p:tavLst>
                                    </p:anim>
                                    <p:anim calcmode="lin" valueType="num">
                                      <p:cBhvr>
                                        <p:cTn id="11" dur="3000"/>
                                        <p:tgtEl>
                                          <p:spTgt spid="5"/>
                                        </p:tgtEl>
                                        <p:attrNameLst>
                                          <p:attrName>ppt_w</p:attrName>
                                        </p:attrNameLst>
                                      </p:cBhvr>
                                      <p:tavLst>
                                        <p:tav tm="0">
                                          <p:val>
                                            <p:strVal val="ppt_w"/>
                                          </p:val>
                                        </p:tav>
                                        <p:tav tm="100000">
                                          <p:val>
                                            <p:fltVal val="0"/>
                                          </p:val>
                                        </p:tav>
                                      </p:tavLst>
                                    </p:anim>
                                    <p:anim calcmode="lin" valueType="num">
                                      <p:cBhvr>
                                        <p:cTn id="12" dur="3000"/>
                                        <p:tgtEl>
                                          <p:spTgt spid="5"/>
                                        </p:tgtEl>
                                        <p:attrNameLst>
                                          <p:attrName>ppt_h</p:attrName>
                                        </p:attrNameLst>
                                      </p:cBhvr>
                                      <p:tavLst>
                                        <p:tav tm="0">
                                          <p:val>
                                            <p:strVal val="ppt_h"/>
                                          </p:val>
                                        </p:tav>
                                        <p:tav tm="100000">
                                          <p:val>
                                            <p:strVal val="ppt_h"/>
                                          </p:val>
                                        </p:tav>
                                      </p:tavLst>
                                    </p:anim>
                                    <p:set>
                                      <p:cBhvr>
                                        <p:cTn id="13" dur="1" fill="hold">
                                          <p:stCondLst>
                                            <p:cond delay="2999"/>
                                          </p:stCondLst>
                                        </p:cTn>
                                        <p:tgtEl>
                                          <p:spTgt spid="5"/>
                                        </p:tgtEl>
                                        <p:attrNameLst>
                                          <p:attrName>style.visibility</p:attrName>
                                        </p:attrNameLst>
                                      </p:cBhvr>
                                      <p:to>
                                        <p:strVal val="hidden"/>
                                      </p:to>
                                    </p:set>
                                  </p:childTnLst>
                                </p:cTn>
                              </p:par>
                              <p:par>
                                <p:cTn id="14" presetID="4" presetClass="exit" presetSubtype="16" fill="hold" nodeType="withEffect">
                                  <p:stCondLst>
                                    <p:cond delay="1500"/>
                                  </p:stCondLst>
                                  <p:childTnLst>
                                    <p:animEffect transition="out" filter="box(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8" fill="hold" nodeType="withEffect">
                                  <p:stCondLst>
                                    <p:cond delay="150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ppt_w/2"/>
                                          </p:val>
                                        </p:tav>
                                        <p:tav tm="100000">
                                          <p:val>
                                            <p:strVal val="#ppt_x"/>
                                          </p:val>
                                        </p:tav>
                                      </p:tavLst>
                                    </p:anim>
                                    <p:anim calcmode="lin" valueType="num">
                                      <p:cBhvr>
                                        <p:cTn id="20" dur="3000" fill="hold"/>
                                        <p:tgtEl>
                                          <p:spTgt spid="4"/>
                                        </p:tgtEl>
                                        <p:attrNameLst>
                                          <p:attrName>ppt_y</p:attrName>
                                        </p:attrNameLst>
                                      </p:cBhvr>
                                      <p:tavLst>
                                        <p:tav tm="0">
                                          <p:val>
                                            <p:strVal val="#ppt_y"/>
                                          </p:val>
                                        </p:tav>
                                        <p:tav tm="100000">
                                          <p:val>
                                            <p:strVal val="#ppt_y"/>
                                          </p:val>
                                        </p:tav>
                                      </p:tavLst>
                                    </p:anim>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3" presetClass="entr" presetSubtype="10" fill="hold" nodeType="withEffect">
                                  <p:stCondLst>
                                    <p:cond delay="1500"/>
                                  </p:stCondLst>
                                  <p:childTnLst>
                                    <p:set>
                                      <p:cBhvr>
                                        <p:cTn id="24" dur="1" fill="hold">
                                          <p:stCondLst>
                                            <p:cond delay="0"/>
                                          </p:stCondLst>
                                        </p:cTn>
                                        <p:tgtEl>
                                          <p:spTgt spid="4"/>
                                        </p:tgtEl>
                                        <p:attrNameLst>
                                          <p:attrName>style.visibility</p:attrName>
                                        </p:attrNameLst>
                                      </p:cBhvr>
                                      <p:to>
                                        <p:strVal val="visible"/>
                                      </p:to>
                                    </p:set>
                                    <p:animEffect transition="in" filter="blinds(horizont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7439_552766261414963_1673687360_n.jpg"/>
          <p:cNvPicPr>
            <a:picLocks noChangeAspect="1"/>
          </p:cNvPicPr>
          <p:nvPr/>
        </p:nvPicPr>
        <p:blipFill>
          <a:blip r:embed="rId2"/>
          <a:stretch>
            <a:fillRect/>
          </a:stretch>
        </p:blipFill>
        <p:spPr>
          <a:xfrm>
            <a:off x="2500298" y="0"/>
            <a:ext cx="4857784" cy="6858000"/>
          </a:xfrm>
          <a:prstGeom prst="rect">
            <a:avLst/>
          </a:prstGeom>
        </p:spPr>
      </p:pic>
      <p:pic>
        <p:nvPicPr>
          <p:cNvPr id="5" name="4 Imagen" descr="67439_552766261414963_1673687360_n.jpg"/>
          <p:cNvPicPr>
            <a:picLocks noChangeAspect="1"/>
          </p:cNvPicPr>
          <p:nvPr/>
        </p:nvPicPr>
        <p:blipFill>
          <a:blip r:embed="rId2"/>
          <a:stretch>
            <a:fillRect/>
          </a:stretch>
        </p:blipFill>
        <p:spPr>
          <a:xfrm>
            <a:off x="2500298" y="0"/>
            <a:ext cx="4857784" cy="6858000"/>
          </a:xfrm>
          <a:prstGeom prst="rect">
            <a:avLst/>
          </a:prstGeom>
        </p:spPr>
      </p:pic>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4" fill="hold" nodeType="withEffect">
                                  <p:stCondLst>
                                    <p:cond delay="1500"/>
                                  </p:stCondLst>
                                  <p:childTnLst>
                                    <p:anim calcmode="lin" valueType="num">
                                      <p:cBhvr>
                                        <p:cTn id="9" dur="3000"/>
                                        <p:tgtEl>
                                          <p:spTgt spid="5"/>
                                        </p:tgtEl>
                                        <p:attrNameLst>
                                          <p:attrName>ppt_x</p:attrName>
                                        </p:attrNameLst>
                                      </p:cBhvr>
                                      <p:tavLst>
                                        <p:tav tm="0">
                                          <p:val>
                                            <p:strVal val="ppt_x"/>
                                          </p:val>
                                        </p:tav>
                                        <p:tav tm="100000">
                                          <p:val>
                                            <p:strVal val="ppt_x"/>
                                          </p:val>
                                        </p:tav>
                                      </p:tavLst>
                                    </p:anim>
                                    <p:anim calcmode="lin" valueType="num">
                                      <p:cBhvr>
                                        <p:cTn id="10" dur="3000"/>
                                        <p:tgtEl>
                                          <p:spTgt spid="5"/>
                                        </p:tgtEl>
                                        <p:attrNameLst>
                                          <p:attrName>ppt_y</p:attrName>
                                        </p:attrNameLst>
                                      </p:cBhvr>
                                      <p:tavLst>
                                        <p:tav tm="0">
                                          <p:val>
                                            <p:strVal val="ppt_y"/>
                                          </p:val>
                                        </p:tav>
                                        <p:tav tm="100000">
                                          <p:val>
                                            <p:strVal val="ppt_y+ppt_h/2"/>
                                          </p:val>
                                        </p:tav>
                                      </p:tavLst>
                                    </p:anim>
                                    <p:anim calcmode="lin" valueType="num">
                                      <p:cBhvr>
                                        <p:cTn id="11" dur="3000"/>
                                        <p:tgtEl>
                                          <p:spTgt spid="5"/>
                                        </p:tgtEl>
                                        <p:attrNameLst>
                                          <p:attrName>ppt_w</p:attrName>
                                        </p:attrNameLst>
                                      </p:cBhvr>
                                      <p:tavLst>
                                        <p:tav tm="0">
                                          <p:val>
                                            <p:strVal val="ppt_w"/>
                                          </p:val>
                                        </p:tav>
                                        <p:tav tm="100000">
                                          <p:val>
                                            <p:strVal val="ppt_w"/>
                                          </p:val>
                                        </p:tav>
                                      </p:tavLst>
                                    </p:anim>
                                    <p:anim calcmode="lin" valueType="num">
                                      <p:cBhvr>
                                        <p:cTn id="12" dur="3000"/>
                                        <p:tgtEl>
                                          <p:spTgt spid="5"/>
                                        </p:tgtEl>
                                        <p:attrNameLst>
                                          <p:attrName>ppt_h</p:attrName>
                                        </p:attrNameLst>
                                      </p:cBhvr>
                                      <p:tavLst>
                                        <p:tav tm="0">
                                          <p:val>
                                            <p:strVal val="ppt_h"/>
                                          </p:val>
                                        </p:tav>
                                        <p:tav tm="100000">
                                          <p:val>
                                            <p:fltVal val="0"/>
                                          </p:val>
                                        </p:tav>
                                      </p:tavLst>
                                    </p:anim>
                                    <p:set>
                                      <p:cBhvr>
                                        <p:cTn id="13" dur="1" fill="hold">
                                          <p:stCondLst>
                                            <p:cond delay="2999"/>
                                          </p:stCondLst>
                                        </p:cTn>
                                        <p:tgtEl>
                                          <p:spTgt spid="5"/>
                                        </p:tgtEl>
                                        <p:attrNameLst>
                                          <p:attrName>style.visibility</p:attrName>
                                        </p:attrNameLst>
                                      </p:cBhvr>
                                      <p:to>
                                        <p:strVal val="hidden"/>
                                      </p:to>
                                    </p:set>
                                  </p:childTnLst>
                                </p:cTn>
                              </p:par>
                              <p:par>
                                <p:cTn id="14" presetID="8" presetClass="exit" presetSubtype="16" fill="hold" nodeType="withEffect">
                                  <p:stCondLst>
                                    <p:cond delay="1500"/>
                                  </p:stCondLst>
                                  <p:childTnLst>
                                    <p:animEffect transition="out" filter="diamond(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10" fill="hold" nodeType="withEffect">
                                  <p:stCondLst>
                                    <p:cond delay="150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childTnLst>
                                </p:cTn>
                              </p:par>
                              <p:par>
                                <p:cTn id="21" presetID="6" presetClass="entr" presetSubtype="16" fill="hold" nodeType="withEffect">
                                  <p:stCondLst>
                                    <p:cond delay="1500"/>
                                  </p:stCondLst>
                                  <p:childTnLst>
                                    <p:set>
                                      <p:cBhvr>
                                        <p:cTn id="22" dur="1" fill="hold">
                                          <p:stCondLst>
                                            <p:cond delay="0"/>
                                          </p:stCondLst>
                                        </p:cTn>
                                        <p:tgtEl>
                                          <p:spTgt spid="4"/>
                                        </p:tgtEl>
                                        <p:attrNameLst>
                                          <p:attrName>style.visibility</p:attrName>
                                        </p:attrNameLst>
                                      </p:cBhvr>
                                      <p:to>
                                        <p:strVal val="visible"/>
                                      </p:to>
                                    </p:set>
                                    <p:animEffect transition="in" filter="circle(in)">
                                      <p:cBhvr>
                                        <p:cTn id="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84743_detail.jpg-simple y belleza-1 nomi.jpg"/>
          <p:cNvPicPr>
            <a:picLocks noChangeAspect="1"/>
          </p:cNvPicPr>
          <p:nvPr/>
        </p:nvPicPr>
        <p:blipFill>
          <a:blip r:embed="rId2"/>
          <a:stretch>
            <a:fillRect/>
          </a:stretch>
        </p:blipFill>
        <p:spPr>
          <a:xfrm>
            <a:off x="0" y="0"/>
            <a:ext cx="9144000" cy="6858000"/>
          </a:xfrm>
          <a:prstGeom prst="rect">
            <a:avLst/>
          </a:prstGeom>
        </p:spPr>
      </p:pic>
      <p:pic>
        <p:nvPicPr>
          <p:cNvPr id="5" name="4 Imagen" descr="384743_detail.jpg-simple y belleza-1 nomi.jpg"/>
          <p:cNvPicPr>
            <a:picLocks noChangeAspect="1"/>
          </p:cNvPicPr>
          <p:nvPr/>
        </p:nvPicPr>
        <p:blipFill>
          <a:blip r:embed="rId2"/>
          <a:stretch>
            <a:fillRect/>
          </a:stretch>
        </p:blipFill>
        <p:spPr>
          <a:xfrm>
            <a:off x="0" y="0"/>
            <a:ext cx="9144000" cy="6858000"/>
          </a:xfrm>
          <a:prstGeom prst="rect">
            <a:avLst/>
          </a:prstGeom>
        </p:spPr>
      </p:pic>
      <p:pic>
        <p:nvPicPr>
          <p:cNvPr id="6" name="5 Imagen" descr="384743_detail.jpg-simple y belleza-1 nomi.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7" presetClass="entr" presetSubtype="1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strVal val="#ppt_h"/>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ircle(out)">
                                      <p:cBhvr>
                                        <p:cTn id="17" dur="3000"/>
                                        <p:tgtEl>
                                          <p:spTgt spid="5"/>
                                        </p:tgtEl>
                                      </p:cBhvr>
                                    </p:animEffect>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par>
                                <p:cTn id="22" presetID="20" presetClass="entr" presetSubtype="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edge">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 - 1 (10).jpg"/>
          <p:cNvPicPr>
            <a:picLocks noChangeAspect="1"/>
          </p:cNvPicPr>
          <p:nvPr/>
        </p:nvPicPr>
        <p:blipFill>
          <a:blip r:embed="rId2"/>
          <a:stretch>
            <a:fillRect/>
          </a:stretch>
        </p:blipFill>
        <p:spPr>
          <a:xfrm>
            <a:off x="1754683" y="0"/>
            <a:ext cx="5634633" cy="6858000"/>
          </a:xfrm>
          <a:prstGeom prst="rect">
            <a:avLst/>
          </a:prstGeom>
        </p:spPr>
      </p:pic>
      <p:pic>
        <p:nvPicPr>
          <p:cNvPr id="5" name="4 Imagen" descr="13 - 1 (10).jpg"/>
          <p:cNvPicPr>
            <a:picLocks noChangeAspect="1"/>
          </p:cNvPicPr>
          <p:nvPr/>
        </p:nvPicPr>
        <p:blipFill>
          <a:blip r:embed="rId2"/>
          <a:stretch>
            <a:fillRect/>
          </a:stretch>
        </p:blipFill>
        <p:spPr>
          <a:xfrm>
            <a:off x="1785918" y="0"/>
            <a:ext cx="5634633" cy="6858000"/>
          </a:xfrm>
          <a:prstGeom prst="rect">
            <a:avLst/>
          </a:prstGeom>
        </p:spPr>
      </p:pic>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4" fill="hold" nodeType="withEffect">
                                  <p:stCondLst>
                                    <p:cond delay="1500"/>
                                  </p:stCondLst>
                                  <p:childTnLst>
                                    <p:anim calcmode="lin" valueType="num">
                                      <p:cBhvr>
                                        <p:cTn id="9" dur="3000"/>
                                        <p:tgtEl>
                                          <p:spTgt spid="5"/>
                                        </p:tgtEl>
                                        <p:attrNameLst>
                                          <p:attrName>ppt_x</p:attrName>
                                        </p:attrNameLst>
                                      </p:cBhvr>
                                      <p:tavLst>
                                        <p:tav tm="0">
                                          <p:val>
                                            <p:strVal val="ppt_x"/>
                                          </p:val>
                                        </p:tav>
                                        <p:tav tm="100000">
                                          <p:val>
                                            <p:strVal val="ppt_x"/>
                                          </p:val>
                                        </p:tav>
                                      </p:tavLst>
                                    </p:anim>
                                    <p:anim calcmode="lin" valueType="num">
                                      <p:cBhvr>
                                        <p:cTn id="10" dur="3000"/>
                                        <p:tgtEl>
                                          <p:spTgt spid="5"/>
                                        </p:tgtEl>
                                        <p:attrNameLst>
                                          <p:attrName>ppt_y</p:attrName>
                                        </p:attrNameLst>
                                      </p:cBhvr>
                                      <p:tavLst>
                                        <p:tav tm="0">
                                          <p:val>
                                            <p:strVal val="ppt_y"/>
                                          </p:val>
                                        </p:tav>
                                        <p:tav tm="100000">
                                          <p:val>
                                            <p:strVal val="ppt_y+ppt_h/2"/>
                                          </p:val>
                                        </p:tav>
                                      </p:tavLst>
                                    </p:anim>
                                    <p:anim calcmode="lin" valueType="num">
                                      <p:cBhvr>
                                        <p:cTn id="11" dur="3000"/>
                                        <p:tgtEl>
                                          <p:spTgt spid="5"/>
                                        </p:tgtEl>
                                        <p:attrNameLst>
                                          <p:attrName>ppt_w</p:attrName>
                                        </p:attrNameLst>
                                      </p:cBhvr>
                                      <p:tavLst>
                                        <p:tav tm="0">
                                          <p:val>
                                            <p:strVal val="ppt_w"/>
                                          </p:val>
                                        </p:tav>
                                        <p:tav tm="100000">
                                          <p:val>
                                            <p:strVal val="ppt_w"/>
                                          </p:val>
                                        </p:tav>
                                      </p:tavLst>
                                    </p:anim>
                                    <p:anim calcmode="lin" valueType="num">
                                      <p:cBhvr>
                                        <p:cTn id="12" dur="3000"/>
                                        <p:tgtEl>
                                          <p:spTgt spid="5"/>
                                        </p:tgtEl>
                                        <p:attrNameLst>
                                          <p:attrName>ppt_h</p:attrName>
                                        </p:attrNameLst>
                                      </p:cBhvr>
                                      <p:tavLst>
                                        <p:tav tm="0">
                                          <p:val>
                                            <p:strVal val="ppt_h"/>
                                          </p:val>
                                        </p:tav>
                                        <p:tav tm="100000">
                                          <p:val>
                                            <p:fltVal val="0"/>
                                          </p:val>
                                        </p:tav>
                                      </p:tavLst>
                                    </p:anim>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15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00703 (1).jpg-lady en la red 16 nomi - copia.jpg"/>
          <p:cNvPicPr>
            <a:picLocks noChangeAspect="1"/>
          </p:cNvPicPr>
          <p:nvPr/>
        </p:nvPicPr>
        <p:blipFill>
          <a:blip r:embed="rId2"/>
          <a:stretch>
            <a:fillRect/>
          </a:stretch>
        </p:blipFill>
        <p:spPr>
          <a:xfrm>
            <a:off x="0" y="0"/>
            <a:ext cx="9120249" cy="6858000"/>
          </a:xfrm>
          <a:prstGeom prst="rect">
            <a:avLst/>
          </a:prstGeom>
        </p:spPr>
      </p:pic>
      <p:pic>
        <p:nvPicPr>
          <p:cNvPr id="5" name="4 Imagen" descr="400703 (1).jpg-lady en la red 16 nomi - copia.jpg"/>
          <p:cNvPicPr>
            <a:picLocks noChangeAspect="1"/>
          </p:cNvPicPr>
          <p:nvPr/>
        </p:nvPicPr>
        <p:blipFill>
          <a:blip r:embed="rId2"/>
          <a:stretch>
            <a:fillRect/>
          </a:stretch>
        </p:blipFill>
        <p:spPr>
          <a:xfrm>
            <a:off x="23751" y="0"/>
            <a:ext cx="9120249" cy="6858000"/>
          </a:xfrm>
          <a:prstGeom prst="rect">
            <a:avLst/>
          </a:prstGeom>
        </p:spPr>
      </p:pic>
      <p:pic>
        <p:nvPicPr>
          <p:cNvPr id="6" name="5 Imagen" descr="400703 (1).jpg-lady en la red 16 nomi - copia.jpg"/>
          <p:cNvPicPr>
            <a:picLocks noChangeAspect="1"/>
          </p:cNvPicPr>
          <p:nvPr/>
        </p:nvPicPr>
        <p:blipFill>
          <a:blip r:embed="rId2"/>
          <a:stretch>
            <a:fillRect/>
          </a:stretch>
        </p:blipFill>
        <p:spPr>
          <a:xfrm>
            <a:off x="23751" y="0"/>
            <a:ext cx="9120249" cy="6858000"/>
          </a:xfrm>
          <a:prstGeom prst="rect">
            <a:avLst/>
          </a:prstGeom>
        </p:spPr>
      </p:pic>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6"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3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4" presetClass="exit" presetSubtype="32" fill="hold" nodeType="withEffect">
                                  <p:stCondLst>
                                    <p:cond delay="0"/>
                                  </p:stCondLst>
                                  <p:childTnLst>
                                    <p:animEffect transition="out" filter="box(out)">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par>
                                <p:cTn id="18" presetID="16" presetClass="exit" presetSubtype="37" fill="hold" nodeType="withEffect">
                                  <p:stCondLst>
                                    <p:cond delay="0"/>
                                  </p:stCondLst>
                                  <p:childTnLst>
                                    <p:animEffect transition="out" filter="barn(outVertical)">
                                      <p:cBhvr>
                                        <p:cTn id="19" dur="3000"/>
                                        <p:tgtEl>
                                          <p:spTgt spid="6"/>
                                        </p:tgtEl>
                                      </p:cBhvr>
                                    </p:animEffect>
                                    <p:set>
                                      <p:cBhvr>
                                        <p:cTn id="20"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54677.jpg"/>
          <p:cNvPicPr>
            <a:picLocks noChangeAspect="1"/>
          </p:cNvPicPr>
          <p:nvPr/>
        </p:nvPicPr>
        <p:blipFill>
          <a:blip r:embed="rId2"/>
          <a:stretch>
            <a:fillRect/>
          </a:stretch>
        </p:blipFill>
        <p:spPr>
          <a:xfrm>
            <a:off x="1357290" y="-16"/>
            <a:ext cx="6858016" cy="6858016"/>
          </a:xfrm>
          <a:prstGeom prst="rect">
            <a:avLst/>
          </a:prstGeom>
        </p:spPr>
      </p:pic>
      <p:sp>
        <p:nvSpPr>
          <p:cNvPr id="5" name="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gustina-a30957212.jpg-dobla.jpg"/>
          <p:cNvPicPr>
            <a:picLocks noChangeAspect="1"/>
          </p:cNvPicPr>
          <p:nvPr/>
        </p:nvPicPr>
        <p:blipFill>
          <a:blip r:embed="rId2"/>
          <a:stretch>
            <a:fillRect/>
          </a:stretch>
        </p:blipFill>
        <p:spPr>
          <a:xfrm>
            <a:off x="0" y="0"/>
            <a:ext cx="9144000" cy="6858000"/>
          </a:xfrm>
          <a:prstGeom prst="rect">
            <a:avLst/>
          </a:prstGeom>
        </p:spPr>
      </p:pic>
      <p:pic>
        <p:nvPicPr>
          <p:cNvPr id="5" name="4 Imagen" descr="Agustina-a30957212.jpg-dobla.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5000"/>
                                        <p:tgtEl>
                                          <p:spTgt spid="5"/>
                                        </p:tgtEl>
                                      </p:cBhvr>
                                    </p:animEffec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72302351_fuza_ru_devushki_23.jpg"/>
          <p:cNvPicPr>
            <a:picLocks noChangeAspect="1"/>
          </p:cNvPicPr>
          <p:nvPr/>
        </p:nvPicPr>
        <p:blipFill>
          <a:blip r:embed="rId2"/>
          <a:stretch>
            <a:fillRect/>
          </a:stretch>
        </p:blipFill>
        <p:spPr>
          <a:xfrm>
            <a:off x="2209640" y="0"/>
            <a:ext cx="5219879" cy="6858000"/>
          </a:xfrm>
          <a:prstGeom prst="rect">
            <a:avLst/>
          </a:prstGeom>
        </p:spPr>
      </p:pic>
      <p:pic>
        <p:nvPicPr>
          <p:cNvPr id="5" name="4 Imagen" descr="1272302351_fuza_ru_devushki_23.jpg"/>
          <p:cNvPicPr>
            <a:picLocks noChangeAspect="1"/>
          </p:cNvPicPr>
          <p:nvPr/>
        </p:nvPicPr>
        <p:blipFill>
          <a:blip r:embed="rId2"/>
          <a:stretch>
            <a:fillRect/>
          </a:stretch>
        </p:blipFill>
        <p:spPr>
          <a:xfrm>
            <a:off x="2285984" y="0"/>
            <a:ext cx="5219879" cy="6858000"/>
          </a:xfrm>
          <a:prstGeom prst="rect">
            <a:avLst/>
          </a:prstGeom>
        </p:spPr>
      </p:pic>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3000"/>
                                        <p:tgtEl>
                                          <p:spTgt spid="5"/>
                                        </p:tgtEl>
                                      </p:cBhvr>
                                    </p:animEffec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62338_583041708387620_754356939_n.jpg"/>
          <p:cNvPicPr>
            <a:picLocks noChangeAspect="1"/>
          </p:cNvPicPr>
          <p:nvPr/>
        </p:nvPicPr>
        <p:blipFill>
          <a:blip r:embed="rId2"/>
          <a:stretch>
            <a:fillRect/>
          </a:stretch>
        </p:blipFill>
        <p:spPr>
          <a:xfrm>
            <a:off x="1149684" y="0"/>
            <a:ext cx="6844632" cy="6858000"/>
          </a:xfrm>
          <a:prstGeom prst="rect">
            <a:avLst/>
          </a:prstGeom>
        </p:spPr>
      </p:pic>
      <p:pic>
        <p:nvPicPr>
          <p:cNvPr id="5" name="4 Imagen" descr="262338_583041708387620_754356939_n.jpg"/>
          <p:cNvPicPr>
            <a:picLocks noChangeAspect="1"/>
          </p:cNvPicPr>
          <p:nvPr/>
        </p:nvPicPr>
        <p:blipFill>
          <a:blip r:embed="rId2"/>
          <a:stretch>
            <a:fillRect/>
          </a:stretch>
        </p:blipFill>
        <p:spPr>
          <a:xfrm>
            <a:off x="1142976" y="0"/>
            <a:ext cx="6844632" cy="6858000"/>
          </a:xfrm>
          <a:prstGeom prst="rect">
            <a:avLst/>
          </a:prstGeom>
        </p:spPr>
      </p:pic>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5"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3000"/>
                                        <p:tgtEl>
                                          <p:spTgt spid="5"/>
                                        </p:tgtEl>
                                      </p:cBhvr>
                                    </p:animEffect>
                                  </p:childTnLst>
                                </p:cTn>
                              </p:par>
                              <p:par>
                                <p:cTn id="11" presetID="5"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heckerboard(down)">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1104062808522974.jpg"/>
          <p:cNvPicPr>
            <a:picLocks noChangeAspect="1"/>
          </p:cNvPicPr>
          <p:nvPr/>
        </p:nvPicPr>
        <p:blipFill>
          <a:blip r:embed="rId2"/>
          <a:stretch>
            <a:fillRect/>
          </a:stretch>
        </p:blipFill>
        <p:spPr>
          <a:xfrm>
            <a:off x="1754683" y="0"/>
            <a:ext cx="5634633" cy="6858000"/>
          </a:xfrm>
          <a:prstGeom prst="rect">
            <a:avLst/>
          </a:prstGeom>
        </p:spPr>
      </p:pic>
      <p:sp>
        <p:nvSpPr>
          <p:cNvPr id="5" name="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yonce_lico_makiyazh_serezhki_volosy_4979_1024x768.jpg"/>
          <p:cNvPicPr>
            <a:picLocks noChangeAspect="1"/>
          </p:cNvPicPr>
          <p:nvPr/>
        </p:nvPicPr>
        <p:blipFill>
          <a:blip r:embed="rId2"/>
          <a:stretch>
            <a:fillRect/>
          </a:stretch>
        </p:blipFill>
        <p:spPr>
          <a:xfrm>
            <a:off x="0" y="0"/>
            <a:ext cx="9144000" cy="6858000"/>
          </a:xfrm>
          <a:prstGeom prst="rect">
            <a:avLst/>
          </a:prstGeom>
        </p:spPr>
      </p:pic>
      <p:pic>
        <p:nvPicPr>
          <p:cNvPr id="5" name="4 Imagen" descr="beyonce_lico_makiyazh_serezhki_volosy_4979_1024x768.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3000"/>
                                        <p:tgtEl>
                                          <p:spTgt spid="5"/>
                                        </p:tgtEl>
                                      </p:cBhvr>
                                    </p:animEffec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strVal val="4/3*#ppt_w"/>
                                          </p:val>
                                        </p:tav>
                                        <p:tav tm="100000">
                                          <p:val>
                                            <p:strVal val="#ppt_w"/>
                                          </p:val>
                                        </p:tav>
                                      </p:tavLst>
                                    </p:anim>
                                    <p:anim calcmode="lin" valueType="num">
                                      <p:cBhvr>
                                        <p:cTn id="21"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runa-a30792325.jpg-de marta midon - copia.jpg"/>
          <p:cNvPicPr>
            <a:picLocks noChangeAspect="1"/>
          </p:cNvPicPr>
          <p:nvPr/>
        </p:nvPicPr>
        <p:blipFill>
          <a:blip r:embed="rId2"/>
          <a:stretch>
            <a:fillRect/>
          </a:stretch>
        </p:blipFill>
        <p:spPr>
          <a:xfrm>
            <a:off x="0" y="428604"/>
            <a:ext cx="9063660" cy="6000768"/>
          </a:xfrm>
          <a:prstGeom prst="rect">
            <a:avLst/>
          </a:prstGeom>
        </p:spPr>
      </p:pic>
      <p:pic>
        <p:nvPicPr>
          <p:cNvPr id="5" name="4 Imagen" descr="Bruna-a30792325.jpg-de marta midon - copia.jpg"/>
          <p:cNvPicPr>
            <a:picLocks noChangeAspect="1"/>
          </p:cNvPicPr>
          <p:nvPr/>
        </p:nvPicPr>
        <p:blipFill>
          <a:blip r:embed="rId2"/>
          <a:stretch>
            <a:fillRect/>
          </a:stretch>
        </p:blipFill>
        <p:spPr>
          <a:xfrm>
            <a:off x="0" y="428604"/>
            <a:ext cx="9144000" cy="6000768"/>
          </a:xfrm>
          <a:prstGeom prst="rect">
            <a:avLst/>
          </a:prstGeom>
        </p:spPr>
      </p:pic>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3000"/>
                                        <p:tgtEl>
                                          <p:spTgt spid="5"/>
                                        </p:tgtEl>
                                      </p:cBhvr>
                                    </p:animEffect>
                                  </p:childTnLst>
                                </p:cTn>
                              </p:par>
                              <p:par>
                                <p:cTn id="11" presetID="8"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in)">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jpgFoto del perfil de Richa Gupta-h.jpg"/>
          <p:cNvPicPr>
            <a:picLocks noChangeAspect="1"/>
          </p:cNvPicPr>
          <p:nvPr/>
        </p:nvPicPr>
        <p:blipFill>
          <a:blip r:embed="rId3"/>
          <a:stretch>
            <a:fillRect/>
          </a:stretch>
        </p:blipFill>
        <p:spPr>
          <a:xfrm>
            <a:off x="1143000" y="0"/>
            <a:ext cx="6858000" cy="6858000"/>
          </a:xfrm>
          <a:prstGeom prst="rect">
            <a:avLst/>
          </a:prstGeom>
        </p:spPr>
      </p:pic>
      <p:sp>
        <p:nvSpPr>
          <p:cNvPr id="5" name="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sndAc>
      <p:stSnd loop="1">
        <p:snd r:embed="rId2" name="Enrique Chia - El Chocl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100330_THE_Garage_Portraits_0080-Edit.jpg"/>
          <p:cNvPicPr>
            <a:picLocks noChangeAspect="1"/>
          </p:cNvPicPr>
          <p:nvPr/>
        </p:nvPicPr>
        <p:blipFill>
          <a:blip r:embed="rId2"/>
          <a:stretch>
            <a:fillRect/>
          </a:stretch>
        </p:blipFill>
        <p:spPr>
          <a:xfrm>
            <a:off x="0" y="0"/>
            <a:ext cx="9144000" cy="6858000"/>
          </a:xfrm>
          <a:prstGeom prst="rect">
            <a:avLst/>
          </a:prstGeom>
        </p:spPr>
      </p:pic>
      <p:pic>
        <p:nvPicPr>
          <p:cNvPr id="5" name="4 Imagen" descr="20100330_THE_Garage_Portraits_0080-Edit.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4" fill="hold" nodeType="withEffect">
                                  <p:stCondLst>
                                    <p:cond delay="1000"/>
                                  </p:stCondLst>
                                  <p:childTnLst>
                                    <p:anim calcmode="lin" valueType="num">
                                      <p:cBhvr>
                                        <p:cTn id="9" dur="3000"/>
                                        <p:tgtEl>
                                          <p:spTgt spid="5"/>
                                        </p:tgtEl>
                                        <p:attrNameLst>
                                          <p:attrName>ppt_x</p:attrName>
                                        </p:attrNameLst>
                                      </p:cBhvr>
                                      <p:tavLst>
                                        <p:tav tm="0">
                                          <p:val>
                                            <p:strVal val="ppt_x"/>
                                          </p:val>
                                        </p:tav>
                                        <p:tav tm="100000">
                                          <p:val>
                                            <p:strVal val="ppt_x"/>
                                          </p:val>
                                        </p:tav>
                                      </p:tavLst>
                                    </p:anim>
                                    <p:anim calcmode="lin" valueType="num">
                                      <p:cBhvr>
                                        <p:cTn id="10" dur="3000"/>
                                        <p:tgtEl>
                                          <p:spTgt spid="5"/>
                                        </p:tgtEl>
                                        <p:attrNameLst>
                                          <p:attrName>ppt_y</p:attrName>
                                        </p:attrNameLst>
                                      </p:cBhvr>
                                      <p:tavLst>
                                        <p:tav tm="0">
                                          <p:val>
                                            <p:strVal val="ppt_y"/>
                                          </p:val>
                                        </p:tav>
                                        <p:tav tm="100000">
                                          <p:val>
                                            <p:strVal val="ppt_y+ppt_h/2"/>
                                          </p:val>
                                        </p:tav>
                                      </p:tavLst>
                                    </p:anim>
                                    <p:anim calcmode="lin" valueType="num">
                                      <p:cBhvr>
                                        <p:cTn id="11" dur="3000"/>
                                        <p:tgtEl>
                                          <p:spTgt spid="5"/>
                                        </p:tgtEl>
                                        <p:attrNameLst>
                                          <p:attrName>ppt_w</p:attrName>
                                        </p:attrNameLst>
                                      </p:cBhvr>
                                      <p:tavLst>
                                        <p:tav tm="0">
                                          <p:val>
                                            <p:strVal val="ppt_w"/>
                                          </p:val>
                                        </p:tav>
                                        <p:tav tm="100000">
                                          <p:val>
                                            <p:strVal val="ppt_w"/>
                                          </p:val>
                                        </p:tav>
                                      </p:tavLst>
                                    </p:anim>
                                    <p:anim calcmode="lin" valueType="num">
                                      <p:cBhvr>
                                        <p:cTn id="12" dur="3000"/>
                                        <p:tgtEl>
                                          <p:spTgt spid="5"/>
                                        </p:tgtEl>
                                        <p:attrNameLst>
                                          <p:attrName>ppt_h</p:attrName>
                                        </p:attrNameLst>
                                      </p:cBhvr>
                                      <p:tavLst>
                                        <p:tav tm="0">
                                          <p:val>
                                            <p:strVal val="ppt_h"/>
                                          </p:val>
                                        </p:tav>
                                        <p:tav tm="100000">
                                          <p:val>
                                            <p:fltVal val="0"/>
                                          </p:val>
                                        </p:tav>
                                      </p:tavLst>
                                    </p:anim>
                                    <p:set>
                                      <p:cBhvr>
                                        <p:cTn id="13" dur="1" fill="hold">
                                          <p:stCondLst>
                                            <p:cond delay="2999"/>
                                          </p:stCondLst>
                                        </p:cTn>
                                        <p:tgtEl>
                                          <p:spTgt spid="5"/>
                                        </p:tgtEl>
                                        <p:attrNameLst>
                                          <p:attrName>style.visibility</p:attrName>
                                        </p:attrNameLst>
                                      </p:cBhvr>
                                      <p:to>
                                        <p:strVal val="hidden"/>
                                      </p:to>
                                    </p:set>
                                  </p:childTnLst>
                                </p:cTn>
                              </p:par>
                              <p:par>
                                <p:cTn id="14" presetID="4" presetClass="exit" presetSubtype="16" fill="hold" nodeType="withEffect">
                                  <p:stCondLst>
                                    <p:cond delay="1000"/>
                                  </p:stCondLst>
                                  <p:childTnLst>
                                    <p:animEffect transition="out" filter="box(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1" fill="hold" nodeType="withEffect">
                                  <p:stCondLst>
                                    <p:cond delay="100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
                                          </p:val>
                                        </p:tav>
                                        <p:tav tm="100000">
                                          <p:val>
                                            <p:strVal val="#ppt_x"/>
                                          </p:val>
                                        </p:tav>
                                      </p:tavLst>
                                    </p:anim>
                                    <p:anim calcmode="lin" valueType="num">
                                      <p:cBhvr>
                                        <p:cTn id="20" dur="3000" fill="hold"/>
                                        <p:tgtEl>
                                          <p:spTgt spid="4"/>
                                        </p:tgtEl>
                                        <p:attrNameLst>
                                          <p:attrName>ppt_y</p:attrName>
                                        </p:attrNameLst>
                                      </p:cBhvr>
                                      <p:tavLst>
                                        <p:tav tm="0">
                                          <p:val>
                                            <p:strVal val="#ppt_y-#ppt_h/2"/>
                                          </p:val>
                                        </p:tav>
                                        <p:tav tm="100000">
                                          <p:val>
                                            <p:strVal val="#ppt_y"/>
                                          </p:val>
                                        </p:tav>
                                      </p:tavLst>
                                    </p:anim>
                                    <p:anim calcmode="lin" valueType="num">
                                      <p:cBhvr>
                                        <p:cTn id="21" dur="3000" fill="hold"/>
                                        <p:tgtEl>
                                          <p:spTgt spid="4"/>
                                        </p:tgtEl>
                                        <p:attrNameLst>
                                          <p:attrName>ppt_w</p:attrName>
                                        </p:attrNameLst>
                                      </p:cBhvr>
                                      <p:tavLst>
                                        <p:tav tm="0">
                                          <p:val>
                                            <p:strVal val="#ppt_w"/>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3" presetClass="entr" presetSubtype="5" fill="hold" nodeType="withEffect">
                                  <p:stCondLst>
                                    <p:cond delay="100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cene3d>
            <a:camera prst="orthographicFront"/>
            <a:lightRig rig="threePt" dir="t"/>
          </a:scene3d>
          <a:sp3d>
            <a:bevelT prst="angle"/>
          </a:sp3d>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prst="angle"/>
          </a:sp3d>
        </p:spPr>
        <p:txBody>
          <a:bodyPr/>
          <a:lstStyle/>
          <a:p>
            <a:endParaRPr lang="es-ES" dirty="0"/>
          </a:p>
        </p:txBody>
      </p:sp>
      <p:pic>
        <p:nvPicPr>
          <p:cNvPr id="4" name="3 Imagen" descr="Daniela-a30912683.jpg de-dobla.jpg"/>
          <p:cNvPicPr>
            <a:picLocks noChangeAspect="1"/>
          </p:cNvPicPr>
          <p:nvPr/>
        </p:nvPicPr>
        <p:blipFill>
          <a:blip r:embed="rId2"/>
          <a:stretch>
            <a:fillRect/>
          </a:stretch>
        </p:blipFill>
        <p:spPr>
          <a:xfrm>
            <a:off x="0" y="428604"/>
            <a:ext cx="9144000" cy="6000792"/>
          </a:xfrm>
          <a:prstGeom prst="rect">
            <a:avLst/>
          </a:prstGeom>
          <a:scene3d>
            <a:camera prst="orthographicFront"/>
            <a:lightRig rig="threePt" dir="t"/>
          </a:scene3d>
          <a:sp3d>
            <a:bevelT prst="angle"/>
          </a:sp3d>
        </p:spPr>
      </p:pic>
      <p:pic>
        <p:nvPicPr>
          <p:cNvPr id="6" name="5 Imagen" descr="Daniela-a30912683.jpg de-dobla.jpg"/>
          <p:cNvPicPr>
            <a:picLocks noChangeAspect="1"/>
          </p:cNvPicPr>
          <p:nvPr/>
        </p:nvPicPr>
        <p:blipFill>
          <a:blip r:embed="rId2"/>
          <a:stretch>
            <a:fillRect/>
          </a:stretch>
        </p:blipFill>
        <p:spPr>
          <a:xfrm>
            <a:off x="0" y="428604"/>
            <a:ext cx="9144000" cy="6000792"/>
          </a:xfrm>
          <a:prstGeom prst="rect">
            <a:avLst/>
          </a:prstGeom>
          <a:scene3d>
            <a:camera prst="orthographicFront"/>
            <a:lightRig rig="threePt" dir="t"/>
          </a:scene3d>
          <a:sp3d>
            <a:bevelT prst="angle"/>
          </a:sp3d>
        </p:spPr>
      </p:pic>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5" presetClass="exit" presetSubtype="5" fill="hold" nodeType="withEffect">
                                  <p:stCondLst>
                                    <p:cond delay="0"/>
                                  </p:stCondLst>
                                  <p:childTnLst>
                                    <p:animEffect transition="out" filter="checkerboard(down)">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5"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heckerboard(down)">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lize_devushka_lico_vzglyad_volosy_12843_1024x768.jpg"/>
          <p:cNvPicPr>
            <a:picLocks noChangeAspect="1"/>
          </p:cNvPicPr>
          <p:nvPr/>
        </p:nvPicPr>
        <p:blipFill>
          <a:blip r:embed="rId2"/>
          <a:stretch>
            <a:fillRect/>
          </a:stretch>
        </p:blipFill>
        <p:spPr>
          <a:xfrm>
            <a:off x="0" y="0"/>
            <a:ext cx="9144000" cy="6858000"/>
          </a:xfrm>
          <a:prstGeom prst="rect">
            <a:avLst/>
          </a:prstGeom>
        </p:spPr>
      </p:pic>
      <p:pic>
        <p:nvPicPr>
          <p:cNvPr id="5" name="4 Imagen" descr="elize_devushka_lico_vzglyad_volosy_12843_1024x768.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3000"/>
                                        <p:tgtEl>
                                          <p:spTgt spid="5"/>
                                        </p:tgtEl>
                                      </p:cBhvr>
                                    </p:animEffect>
                                  </p:childTnLst>
                                </p:cTn>
                              </p:par>
                              <p:par>
                                <p:cTn id="11" presetID="21"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_5358_web.jpg"/>
          <p:cNvPicPr>
            <a:picLocks noChangeAspect="1"/>
          </p:cNvPicPr>
          <p:nvPr/>
        </p:nvPicPr>
        <p:blipFill>
          <a:blip r:embed="rId2"/>
          <a:stretch>
            <a:fillRect/>
          </a:stretch>
        </p:blipFill>
        <p:spPr>
          <a:xfrm>
            <a:off x="0" y="379511"/>
            <a:ext cx="9144000" cy="6098977"/>
          </a:xfrm>
          <a:prstGeom prst="rect">
            <a:avLst/>
          </a:prstGeom>
        </p:spPr>
      </p:pic>
      <p:pic>
        <p:nvPicPr>
          <p:cNvPr id="5" name="4 Imagen" descr="DSC_5358_web.jpg"/>
          <p:cNvPicPr>
            <a:picLocks noChangeAspect="1"/>
          </p:cNvPicPr>
          <p:nvPr/>
        </p:nvPicPr>
        <p:blipFill>
          <a:blip r:embed="rId2"/>
          <a:stretch>
            <a:fillRect/>
          </a:stretch>
        </p:blipFill>
        <p:spPr>
          <a:xfrm>
            <a:off x="0" y="428604"/>
            <a:ext cx="9144000" cy="6098977"/>
          </a:xfrm>
          <a:prstGeom prst="rect">
            <a:avLst/>
          </a:prstGeom>
        </p:spPr>
      </p:pic>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3000"/>
                                        <p:tgtEl>
                                          <p:spTgt spid="5"/>
                                        </p:tgtEl>
                                      </p:cBhvr>
                                    </p:animEffec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ricJamesPhoto_1-59 - copia.jpg"/>
          <p:cNvPicPr>
            <a:picLocks noChangeAspect="1"/>
          </p:cNvPicPr>
          <p:nvPr/>
        </p:nvPicPr>
        <p:blipFill>
          <a:blip r:embed="rId2"/>
          <a:stretch>
            <a:fillRect/>
          </a:stretch>
        </p:blipFill>
        <p:spPr>
          <a:xfrm>
            <a:off x="1428728" y="0"/>
            <a:ext cx="6223992" cy="6858000"/>
          </a:xfrm>
          <a:prstGeom prst="rect">
            <a:avLst/>
          </a:prstGeom>
        </p:spPr>
      </p:pic>
      <p:sp>
        <p:nvSpPr>
          <p:cNvPr id="5" name="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LIAS-a30780342.jpg-de nomaalex.jpg"/>
          <p:cNvPicPr>
            <a:picLocks noChangeAspect="1"/>
          </p:cNvPicPr>
          <p:nvPr/>
        </p:nvPicPr>
        <p:blipFill>
          <a:blip r:embed="rId2"/>
          <a:stretch>
            <a:fillRect/>
          </a:stretch>
        </p:blipFill>
        <p:spPr>
          <a:xfrm>
            <a:off x="0" y="383976"/>
            <a:ext cx="9144000" cy="6090047"/>
          </a:xfrm>
          <a:prstGeom prst="rect">
            <a:avLst/>
          </a:prstGeom>
        </p:spPr>
      </p:pic>
      <p:pic>
        <p:nvPicPr>
          <p:cNvPr id="5" name="4 Imagen" descr="ELIAS-a30780342.jpg-de nomaalex.jpg"/>
          <p:cNvPicPr>
            <a:picLocks noChangeAspect="1"/>
          </p:cNvPicPr>
          <p:nvPr/>
        </p:nvPicPr>
        <p:blipFill>
          <a:blip r:embed="rId2"/>
          <a:stretch>
            <a:fillRect/>
          </a:stretch>
        </p:blipFill>
        <p:spPr>
          <a:xfrm>
            <a:off x="0" y="357166"/>
            <a:ext cx="9144000" cy="6090047"/>
          </a:xfrm>
          <a:prstGeom prst="rect">
            <a:avLst/>
          </a:prstGeom>
        </p:spPr>
      </p:pic>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5"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3000"/>
                                        <p:tgtEl>
                                          <p:spTgt spid="5"/>
                                        </p:tgtEl>
                                      </p:cBhvr>
                                    </p:animEffec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ate-beckinsale.jpg"/>
          <p:cNvPicPr>
            <a:picLocks noChangeAspect="1"/>
          </p:cNvPicPr>
          <p:nvPr/>
        </p:nvPicPr>
        <p:blipFill>
          <a:blip r:embed="rId2"/>
          <a:stretch>
            <a:fillRect/>
          </a:stretch>
        </p:blipFill>
        <p:spPr>
          <a:xfrm>
            <a:off x="0" y="0"/>
            <a:ext cx="9144000" cy="6858000"/>
          </a:xfrm>
          <a:prstGeom prst="rect">
            <a:avLst/>
          </a:prstGeom>
        </p:spPr>
      </p:pic>
      <p:pic>
        <p:nvPicPr>
          <p:cNvPr id="5" name="4 Imagen" descr="kate-beckinsale.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5" presetClass="exit" presetSubtype="5" fill="hold" nodeType="withEffect">
                                  <p:stCondLst>
                                    <p:cond delay="0"/>
                                  </p:stCondLst>
                                  <p:childTnLst>
                                    <p:animEffect transition="out" filter="checkerboard(dow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5"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heckerboard(down)">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 morena de mi copla.jpg"/>
          <p:cNvPicPr>
            <a:picLocks noChangeAspect="1"/>
          </p:cNvPicPr>
          <p:nvPr/>
        </p:nvPicPr>
        <p:blipFill>
          <a:blip r:embed="rId2"/>
          <a:stretch>
            <a:fillRect/>
          </a:stretch>
        </p:blipFill>
        <p:spPr>
          <a:xfrm>
            <a:off x="857224" y="0"/>
            <a:ext cx="7543800" cy="6858000"/>
          </a:xfrm>
          <a:prstGeom prst="rect">
            <a:avLst/>
          </a:prstGeom>
        </p:spPr>
      </p:pic>
      <p:sp>
        <p:nvSpPr>
          <p:cNvPr id="5" name="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donna-4840-2-kl.jpg"/>
          <p:cNvPicPr>
            <a:picLocks noChangeAspect="1"/>
          </p:cNvPicPr>
          <p:nvPr/>
        </p:nvPicPr>
        <p:blipFill>
          <a:blip r:embed="rId2"/>
          <a:stretch>
            <a:fillRect/>
          </a:stretch>
        </p:blipFill>
        <p:spPr>
          <a:xfrm>
            <a:off x="0" y="22151"/>
            <a:ext cx="9144000" cy="6813698"/>
          </a:xfrm>
          <a:prstGeom prst="rect">
            <a:avLst/>
          </a:prstGeom>
        </p:spPr>
      </p:pic>
      <p:pic>
        <p:nvPicPr>
          <p:cNvPr id="5" name="4 Imagen" descr="madonna-4840-2-kl.jpg"/>
          <p:cNvPicPr>
            <a:picLocks noChangeAspect="1"/>
          </p:cNvPicPr>
          <p:nvPr/>
        </p:nvPicPr>
        <p:blipFill>
          <a:blip r:embed="rId2"/>
          <a:stretch>
            <a:fillRect/>
          </a:stretch>
        </p:blipFill>
        <p:spPr>
          <a:xfrm>
            <a:off x="0" y="44302"/>
            <a:ext cx="9144000" cy="6813698"/>
          </a:xfrm>
          <a:prstGeom prst="rect">
            <a:avLst/>
          </a:prstGeom>
        </p:spPr>
      </p:pic>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16" presetClass="entr" presetSubtype="21"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Vertical)">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effectLst>
            <a:softEdge rad="31750"/>
          </a:effectLst>
        </p:spPr>
        <p:txBody>
          <a:bodyPr/>
          <a:lstStyle/>
          <a:p>
            <a:endParaRPr lang="es-ES" dirty="0"/>
          </a:p>
        </p:txBody>
      </p:sp>
      <p:sp>
        <p:nvSpPr>
          <p:cNvPr id="3" name="2 Subtítulo"/>
          <p:cNvSpPr>
            <a:spLocks noGrp="1"/>
          </p:cNvSpPr>
          <p:nvPr>
            <p:ph type="subTitle" idx="1"/>
          </p:nvPr>
        </p:nvSpPr>
        <p:spPr>
          <a:xfrm>
            <a:off x="0" y="0"/>
            <a:ext cx="9144000" cy="6858000"/>
          </a:xfrm>
          <a:effectLst>
            <a:softEdge rad="31750"/>
          </a:effectLst>
        </p:spPr>
        <p:txBody>
          <a:bodyPr/>
          <a:lstStyle/>
          <a:p>
            <a:endParaRPr lang="es-ES" dirty="0"/>
          </a:p>
        </p:txBody>
      </p:sp>
      <p:pic>
        <p:nvPicPr>
          <p:cNvPr id="4" name="3 Imagen" descr="mmmam.jpg"/>
          <p:cNvPicPr>
            <a:picLocks noChangeAspect="1"/>
          </p:cNvPicPr>
          <p:nvPr/>
        </p:nvPicPr>
        <p:blipFill>
          <a:blip r:embed="rId2"/>
          <a:stretch>
            <a:fillRect/>
          </a:stretch>
        </p:blipFill>
        <p:spPr>
          <a:xfrm>
            <a:off x="2969" y="0"/>
            <a:ext cx="9138062" cy="6858000"/>
          </a:xfrm>
          <a:prstGeom prst="rect">
            <a:avLst/>
          </a:prstGeom>
          <a:effectLst>
            <a:softEdge rad="31750"/>
          </a:effectLst>
        </p:spPr>
      </p:pic>
      <p:pic>
        <p:nvPicPr>
          <p:cNvPr id="5" name="4 Imagen" descr="mmmam.jpg"/>
          <p:cNvPicPr>
            <a:picLocks noChangeAspect="1"/>
          </p:cNvPicPr>
          <p:nvPr/>
        </p:nvPicPr>
        <p:blipFill>
          <a:blip r:embed="rId2"/>
          <a:stretch>
            <a:fillRect/>
          </a:stretch>
        </p:blipFill>
        <p:spPr>
          <a:xfrm>
            <a:off x="5938" y="0"/>
            <a:ext cx="9138062" cy="6858000"/>
          </a:xfrm>
          <a:prstGeom prst="rect">
            <a:avLst/>
          </a:prstGeom>
          <a:effectLst>
            <a:softEdge rad="31750"/>
          </a:effectLst>
        </p:spPr>
      </p:pic>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3" presetClass="entr" presetSubtype="5"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vertical)">
                                      <p:cBhvr>
                                        <p:cTn id="10" dur="3000"/>
                                        <p:tgtEl>
                                          <p:spTgt spid="5"/>
                                        </p:tgtEl>
                                      </p:cBhvr>
                                    </p:animEffec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7164_114450225425481_1798973954_n.jpg"/>
          <p:cNvPicPr>
            <a:picLocks noChangeAspect="1"/>
          </p:cNvPicPr>
          <p:nvPr/>
        </p:nvPicPr>
        <p:blipFill>
          <a:blip r:embed="rId2"/>
          <a:stretch>
            <a:fillRect/>
          </a:stretch>
        </p:blipFill>
        <p:spPr>
          <a:xfrm>
            <a:off x="0" y="0"/>
            <a:ext cx="9144000" cy="6858000"/>
          </a:xfrm>
          <a:prstGeom prst="rect">
            <a:avLst/>
          </a:prstGeom>
        </p:spPr>
      </p:pic>
      <p:pic>
        <p:nvPicPr>
          <p:cNvPr id="5" name="4 Imagen" descr="207164_114450225425481_1798973954_n.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8" fill="hold" nodeType="withEffect">
                                  <p:stCondLst>
                                    <p:cond delay="1500"/>
                                  </p:stCondLst>
                                  <p:childTnLst>
                                    <p:anim calcmode="lin" valueType="num">
                                      <p:cBhvr>
                                        <p:cTn id="9" dur="3000"/>
                                        <p:tgtEl>
                                          <p:spTgt spid="5"/>
                                        </p:tgtEl>
                                        <p:attrNameLst>
                                          <p:attrName>ppt_x</p:attrName>
                                        </p:attrNameLst>
                                      </p:cBhvr>
                                      <p:tavLst>
                                        <p:tav tm="0">
                                          <p:val>
                                            <p:strVal val="ppt_x"/>
                                          </p:val>
                                        </p:tav>
                                        <p:tav tm="100000">
                                          <p:val>
                                            <p:strVal val="ppt_x-ppt_w/2"/>
                                          </p:val>
                                        </p:tav>
                                      </p:tavLst>
                                    </p:anim>
                                    <p:anim calcmode="lin" valueType="num">
                                      <p:cBhvr>
                                        <p:cTn id="10" dur="3000"/>
                                        <p:tgtEl>
                                          <p:spTgt spid="5"/>
                                        </p:tgtEl>
                                        <p:attrNameLst>
                                          <p:attrName>ppt_y</p:attrName>
                                        </p:attrNameLst>
                                      </p:cBhvr>
                                      <p:tavLst>
                                        <p:tav tm="0">
                                          <p:val>
                                            <p:strVal val="ppt_y"/>
                                          </p:val>
                                        </p:tav>
                                        <p:tav tm="100000">
                                          <p:val>
                                            <p:strVal val="ppt_y"/>
                                          </p:val>
                                        </p:tav>
                                      </p:tavLst>
                                    </p:anim>
                                    <p:anim calcmode="lin" valueType="num">
                                      <p:cBhvr>
                                        <p:cTn id="11" dur="3000"/>
                                        <p:tgtEl>
                                          <p:spTgt spid="5"/>
                                        </p:tgtEl>
                                        <p:attrNameLst>
                                          <p:attrName>ppt_w</p:attrName>
                                        </p:attrNameLst>
                                      </p:cBhvr>
                                      <p:tavLst>
                                        <p:tav tm="0">
                                          <p:val>
                                            <p:strVal val="ppt_w"/>
                                          </p:val>
                                        </p:tav>
                                        <p:tav tm="100000">
                                          <p:val>
                                            <p:fltVal val="0"/>
                                          </p:val>
                                        </p:tav>
                                      </p:tavLst>
                                    </p:anim>
                                    <p:anim calcmode="lin" valueType="num">
                                      <p:cBhvr>
                                        <p:cTn id="12" dur="3000"/>
                                        <p:tgtEl>
                                          <p:spTgt spid="5"/>
                                        </p:tgtEl>
                                        <p:attrNameLst>
                                          <p:attrName>ppt_h</p:attrName>
                                        </p:attrNameLst>
                                      </p:cBhvr>
                                      <p:tavLst>
                                        <p:tav tm="0">
                                          <p:val>
                                            <p:strVal val="ppt_h"/>
                                          </p:val>
                                        </p:tav>
                                        <p:tav tm="100000">
                                          <p:val>
                                            <p:strVal val="ppt_h"/>
                                          </p:val>
                                        </p:tav>
                                      </p:tavLst>
                                    </p:anim>
                                    <p:set>
                                      <p:cBhvr>
                                        <p:cTn id="13" dur="1" fill="hold">
                                          <p:stCondLst>
                                            <p:cond delay="2999"/>
                                          </p:stCondLst>
                                        </p:cTn>
                                        <p:tgtEl>
                                          <p:spTgt spid="5"/>
                                        </p:tgtEl>
                                        <p:attrNameLst>
                                          <p:attrName>style.visibility</p:attrName>
                                        </p:attrNameLst>
                                      </p:cBhvr>
                                      <p:to>
                                        <p:strVal val="hidden"/>
                                      </p:to>
                                    </p:set>
                                  </p:childTnLst>
                                </p:cTn>
                              </p:par>
                              <p:par>
                                <p:cTn id="14" presetID="4" presetClass="exit" presetSubtype="16" fill="hold" nodeType="withEffect">
                                  <p:stCondLst>
                                    <p:cond delay="1500"/>
                                  </p:stCondLst>
                                  <p:childTnLst>
                                    <p:animEffect transition="out" filter="box(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2" fill="hold" nodeType="withEffect">
                                  <p:stCondLst>
                                    <p:cond delay="150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ppt_w/2"/>
                                          </p:val>
                                        </p:tav>
                                        <p:tav tm="100000">
                                          <p:val>
                                            <p:strVal val="#ppt_x"/>
                                          </p:val>
                                        </p:tav>
                                      </p:tavLst>
                                    </p:anim>
                                    <p:anim calcmode="lin" valueType="num">
                                      <p:cBhvr>
                                        <p:cTn id="20" dur="3000" fill="hold"/>
                                        <p:tgtEl>
                                          <p:spTgt spid="4"/>
                                        </p:tgtEl>
                                        <p:attrNameLst>
                                          <p:attrName>ppt_y</p:attrName>
                                        </p:attrNameLst>
                                      </p:cBhvr>
                                      <p:tavLst>
                                        <p:tav tm="0">
                                          <p:val>
                                            <p:strVal val="#ppt_y"/>
                                          </p:val>
                                        </p:tav>
                                        <p:tav tm="100000">
                                          <p:val>
                                            <p:strVal val="#ppt_y"/>
                                          </p:val>
                                        </p:tav>
                                      </p:tavLst>
                                    </p:anim>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4" presetClass="entr" presetSubtype="32" fill="hold" nodeType="withEffect">
                                  <p:stCondLst>
                                    <p:cond delay="150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RENA.jpg"/>
          <p:cNvPicPr>
            <a:picLocks noChangeAspect="1"/>
          </p:cNvPicPr>
          <p:nvPr/>
        </p:nvPicPr>
        <p:blipFill>
          <a:blip r:embed="rId2"/>
          <a:stretch>
            <a:fillRect/>
          </a:stretch>
        </p:blipFill>
        <p:spPr>
          <a:xfrm>
            <a:off x="0" y="31254"/>
            <a:ext cx="9144000" cy="6795492"/>
          </a:xfrm>
          <a:prstGeom prst="rect">
            <a:avLst/>
          </a:prstGeom>
        </p:spPr>
      </p:pic>
      <p:pic>
        <p:nvPicPr>
          <p:cNvPr id="5" name="4 Imagen" descr="MORENA.jpg"/>
          <p:cNvPicPr>
            <a:picLocks noChangeAspect="1"/>
          </p:cNvPicPr>
          <p:nvPr/>
        </p:nvPicPr>
        <p:blipFill>
          <a:blip r:embed="rId2"/>
          <a:stretch>
            <a:fillRect/>
          </a:stretch>
        </p:blipFill>
        <p:spPr>
          <a:xfrm>
            <a:off x="0" y="62508"/>
            <a:ext cx="9144000" cy="6795492"/>
          </a:xfrm>
          <a:prstGeom prst="rect">
            <a:avLst/>
          </a:prstGeom>
        </p:spPr>
      </p:pic>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3000"/>
                                        <p:tgtEl>
                                          <p:spTgt spid="5"/>
                                        </p:tgtEl>
                                      </p:cBhvr>
                                    </p:animEffec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strVal val="4/3*#ppt_w"/>
                                          </p:val>
                                        </p:tav>
                                        <p:tav tm="100000">
                                          <p:val>
                                            <p:strVal val="#ppt_w"/>
                                          </p:val>
                                        </p:tav>
                                      </p:tavLst>
                                    </p:anim>
                                    <p:anim calcmode="lin" valueType="num">
                                      <p:cBhvr>
                                        <p:cTn id="21"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effectLst>
            <a:softEdge rad="31750"/>
          </a:effectLst>
        </p:spPr>
        <p:txBody>
          <a:bodyPr/>
          <a:lstStyle/>
          <a:p>
            <a:endParaRPr lang="es-ES" dirty="0"/>
          </a:p>
        </p:txBody>
      </p:sp>
      <p:sp>
        <p:nvSpPr>
          <p:cNvPr id="3" name="2 Subtítulo"/>
          <p:cNvSpPr>
            <a:spLocks noGrp="1"/>
          </p:cNvSpPr>
          <p:nvPr>
            <p:ph type="subTitle" idx="1"/>
          </p:nvPr>
        </p:nvSpPr>
        <p:spPr>
          <a:xfrm>
            <a:off x="0" y="0"/>
            <a:ext cx="9144000" cy="6858000"/>
          </a:xfrm>
          <a:effectLst>
            <a:softEdge rad="31750"/>
          </a:effectLst>
        </p:spPr>
        <p:txBody>
          <a:bodyPr/>
          <a:lstStyle/>
          <a:p>
            <a:endParaRPr lang="es-ES" dirty="0"/>
          </a:p>
        </p:txBody>
      </p:sp>
      <p:pic>
        <p:nvPicPr>
          <p:cNvPr id="4" name="3 Imagen" descr="myk--.jpg"/>
          <p:cNvPicPr>
            <a:picLocks noChangeAspect="1"/>
          </p:cNvPicPr>
          <p:nvPr/>
        </p:nvPicPr>
        <p:blipFill>
          <a:blip r:embed="rId2"/>
          <a:stretch>
            <a:fillRect/>
          </a:stretch>
        </p:blipFill>
        <p:spPr>
          <a:xfrm>
            <a:off x="2969" y="0"/>
            <a:ext cx="9138062" cy="6858000"/>
          </a:xfrm>
          <a:prstGeom prst="rect">
            <a:avLst/>
          </a:prstGeom>
          <a:effectLst>
            <a:softEdge rad="31750"/>
          </a:effectLst>
        </p:spPr>
      </p:pic>
      <p:pic>
        <p:nvPicPr>
          <p:cNvPr id="5" name="4 Imagen" descr="myk--.jpg"/>
          <p:cNvPicPr>
            <a:picLocks noChangeAspect="1"/>
          </p:cNvPicPr>
          <p:nvPr/>
        </p:nvPicPr>
        <p:blipFill>
          <a:blip r:embed="rId2"/>
          <a:stretch>
            <a:fillRect/>
          </a:stretch>
        </p:blipFill>
        <p:spPr>
          <a:xfrm>
            <a:off x="0" y="0"/>
            <a:ext cx="9138062" cy="6858000"/>
          </a:xfrm>
          <a:prstGeom prst="rect">
            <a:avLst/>
          </a:prstGeom>
          <a:effectLst>
            <a:softEdge rad="31750"/>
          </a:effectLst>
        </p:spPr>
      </p:pic>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2" fill="hold" nodeType="withEffect">
                                  <p:stCondLst>
                                    <p:cond delay="1500"/>
                                  </p:stCondLst>
                                  <p:childTnLst>
                                    <p:anim calcmode="lin" valueType="num">
                                      <p:cBhvr>
                                        <p:cTn id="9" dur="3000"/>
                                        <p:tgtEl>
                                          <p:spTgt spid="5"/>
                                        </p:tgtEl>
                                        <p:attrNameLst>
                                          <p:attrName>ppt_x</p:attrName>
                                        </p:attrNameLst>
                                      </p:cBhvr>
                                      <p:tavLst>
                                        <p:tav tm="0">
                                          <p:val>
                                            <p:strVal val="ppt_x"/>
                                          </p:val>
                                        </p:tav>
                                        <p:tav tm="100000">
                                          <p:val>
                                            <p:strVal val="ppt_x+ppt_w/2"/>
                                          </p:val>
                                        </p:tav>
                                      </p:tavLst>
                                    </p:anim>
                                    <p:anim calcmode="lin" valueType="num">
                                      <p:cBhvr>
                                        <p:cTn id="10" dur="3000"/>
                                        <p:tgtEl>
                                          <p:spTgt spid="5"/>
                                        </p:tgtEl>
                                        <p:attrNameLst>
                                          <p:attrName>ppt_y</p:attrName>
                                        </p:attrNameLst>
                                      </p:cBhvr>
                                      <p:tavLst>
                                        <p:tav tm="0">
                                          <p:val>
                                            <p:strVal val="ppt_y"/>
                                          </p:val>
                                        </p:tav>
                                        <p:tav tm="100000">
                                          <p:val>
                                            <p:strVal val="ppt_y"/>
                                          </p:val>
                                        </p:tav>
                                      </p:tavLst>
                                    </p:anim>
                                    <p:anim calcmode="lin" valueType="num">
                                      <p:cBhvr>
                                        <p:cTn id="11" dur="3000"/>
                                        <p:tgtEl>
                                          <p:spTgt spid="5"/>
                                        </p:tgtEl>
                                        <p:attrNameLst>
                                          <p:attrName>ppt_w</p:attrName>
                                        </p:attrNameLst>
                                      </p:cBhvr>
                                      <p:tavLst>
                                        <p:tav tm="0">
                                          <p:val>
                                            <p:strVal val="ppt_w"/>
                                          </p:val>
                                        </p:tav>
                                        <p:tav tm="100000">
                                          <p:val>
                                            <p:fltVal val="0"/>
                                          </p:val>
                                        </p:tav>
                                      </p:tavLst>
                                    </p:anim>
                                    <p:anim calcmode="lin" valueType="num">
                                      <p:cBhvr>
                                        <p:cTn id="12" dur="3000"/>
                                        <p:tgtEl>
                                          <p:spTgt spid="5"/>
                                        </p:tgtEl>
                                        <p:attrNameLst>
                                          <p:attrName>ppt_h</p:attrName>
                                        </p:attrNameLst>
                                      </p:cBhvr>
                                      <p:tavLst>
                                        <p:tav tm="0">
                                          <p:val>
                                            <p:strVal val="ppt_h"/>
                                          </p:val>
                                        </p:tav>
                                        <p:tav tm="100000">
                                          <p:val>
                                            <p:strVal val="ppt_h"/>
                                          </p:val>
                                        </p:tav>
                                      </p:tavLst>
                                    </p:anim>
                                    <p:set>
                                      <p:cBhvr>
                                        <p:cTn id="13" dur="1" fill="hold">
                                          <p:stCondLst>
                                            <p:cond delay="2999"/>
                                          </p:stCondLst>
                                        </p:cTn>
                                        <p:tgtEl>
                                          <p:spTgt spid="5"/>
                                        </p:tgtEl>
                                        <p:attrNameLst>
                                          <p:attrName>style.visibility</p:attrName>
                                        </p:attrNameLst>
                                      </p:cBhvr>
                                      <p:to>
                                        <p:strVal val="hidden"/>
                                      </p:to>
                                    </p:set>
                                  </p:childTnLst>
                                </p:cTn>
                              </p:par>
                              <p:par>
                                <p:cTn id="14" presetID="16" presetClass="exit" presetSubtype="42" fill="hold" nodeType="withEffect">
                                  <p:stCondLst>
                                    <p:cond delay="1500"/>
                                  </p:stCondLst>
                                  <p:childTnLst>
                                    <p:animEffect transition="out" filter="barn(outHorizont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8" fill="hold" nodeType="withEffect">
                                  <p:stCondLst>
                                    <p:cond delay="150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ppt_w/2"/>
                                          </p:val>
                                        </p:tav>
                                        <p:tav tm="100000">
                                          <p:val>
                                            <p:strVal val="#ppt_x"/>
                                          </p:val>
                                        </p:tav>
                                      </p:tavLst>
                                    </p:anim>
                                    <p:anim calcmode="lin" valueType="num">
                                      <p:cBhvr>
                                        <p:cTn id="20" dur="3000" fill="hold"/>
                                        <p:tgtEl>
                                          <p:spTgt spid="4"/>
                                        </p:tgtEl>
                                        <p:attrNameLst>
                                          <p:attrName>ppt_y</p:attrName>
                                        </p:attrNameLst>
                                      </p:cBhvr>
                                      <p:tavLst>
                                        <p:tav tm="0">
                                          <p:val>
                                            <p:strVal val="#ppt_y"/>
                                          </p:val>
                                        </p:tav>
                                        <p:tav tm="100000">
                                          <p:val>
                                            <p:strVal val="#ppt_y"/>
                                          </p:val>
                                        </p:tav>
                                      </p:tavLst>
                                    </p:anim>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16" presetClass="entr" presetSubtype="42" fill="hold" nodeType="withEffect">
                                  <p:stCondLst>
                                    <p:cond delay="1500"/>
                                  </p:stCondLst>
                                  <p:childTnLst>
                                    <p:set>
                                      <p:cBhvr>
                                        <p:cTn id="24" dur="1" fill="hold">
                                          <p:stCondLst>
                                            <p:cond delay="0"/>
                                          </p:stCondLst>
                                        </p:cTn>
                                        <p:tgtEl>
                                          <p:spTgt spid="4"/>
                                        </p:tgtEl>
                                        <p:attrNameLst>
                                          <p:attrName>style.visibility</p:attrName>
                                        </p:attrNameLst>
                                      </p:cBhvr>
                                      <p:to>
                                        <p:strVal val="visible"/>
                                      </p:to>
                                    </p:set>
                                    <p:animEffect transition="in" filter="barn(outHorizont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in-Up-Aida-a25625862 - copia.jpg"/>
          <p:cNvPicPr>
            <a:picLocks noGrp="1" noChangeAspect="1"/>
          </p:cNvPicPr>
          <p:nvPr>
            <p:ph idx="1"/>
          </p:nvPr>
        </p:nvPicPr>
        <p:blipFill>
          <a:blip r:embed="rId2"/>
          <a:stretch>
            <a:fillRect/>
          </a:stretch>
        </p:blipFill>
        <p:spPr>
          <a:xfrm>
            <a:off x="1571604" y="0"/>
            <a:ext cx="6054328" cy="6858000"/>
          </a:xfrm>
        </p:spPr>
      </p:pic>
      <p:pic>
        <p:nvPicPr>
          <p:cNvPr id="5" name="3 Marcador de contenido" descr="Pin-Up-Aida-a25625862 - copia.jpg"/>
          <p:cNvPicPr>
            <a:picLocks noChangeAspect="1"/>
          </p:cNvPicPr>
          <p:nvPr/>
        </p:nvPicPr>
        <p:blipFill>
          <a:blip r:embed="rId2"/>
          <a:stretch>
            <a:fillRect/>
          </a:stretch>
        </p:blipFill>
        <p:spPr>
          <a:xfrm>
            <a:off x="1643042" y="0"/>
            <a:ext cx="6054328" cy="6858000"/>
          </a:xfrm>
          <a:prstGeom prst="rect">
            <a:avLst/>
          </a:prstGeom>
        </p:spPr>
      </p:pic>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7"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layBoy_004007 - copia.jpg"/>
          <p:cNvPicPr>
            <a:picLocks noGrp="1" noChangeAspect="1"/>
          </p:cNvPicPr>
          <p:nvPr>
            <p:ph idx="1"/>
          </p:nvPr>
        </p:nvPicPr>
        <p:blipFill>
          <a:blip r:embed="rId2"/>
          <a:stretch>
            <a:fillRect/>
          </a:stretch>
        </p:blipFill>
        <p:spPr>
          <a:xfrm>
            <a:off x="29573" y="0"/>
            <a:ext cx="9084854" cy="6858000"/>
          </a:xfrm>
        </p:spPr>
      </p:pic>
      <p:pic>
        <p:nvPicPr>
          <p:cNvPr id="5" name="3 Marcador de contenido" descr="PlayBoy_004007 - copia.jpg"/>
          <p:cNvPicPr>
            <a:picLocks noChangeAspect="1"/>
          </p:cNvPicPr>
          <p:nvPr/>
        </p:nvPicPr>
        <p:blipFill>
          <a:blip r:embed="rId2"/>
          <a:stretch>
            <a:fillRect/>
          </a:stretch>
        </p:blipFill>
        <p:spPr>
          <a:xfrm>
            <a:off x="59146" y="0"/>
            <a:ext cx="9084854" cy="6858000"/>
          </a:xfrm>
          <a:prstGeom prst="rect">
            <a:avLst/>
          </a:prstGeom>
        </p:spPr>
      </p:pic>
      <p:pic>
        <p:nvPicPr>
          <p:cNvPr id="6" name="3 Marcador de contenido" descr="PlayBoy_004007 - copia.jpg"/>
          <p:cNvPicPr>
            <a:picLocks noChangeAspect="1"/>
          </p:cNvPicPr>
          <p:nvPr/>
        </p:nvPicPr>
        <p:blipFill>
          <a:blip r:embed="rId2"/>
          <a:stretch>
            <a:fillRect/>
          </a:stretch>
        </p:blipFill>
        <p:spPr>
          <a:xfrm>
            <a:off x="59146" y="0"/>
            <a:ext cx="9084854" cy="6858000"/>
          </a:xfrm>
          <a:prstGeom prst="rect">
            <a:avLst/>
          </a:prstGeom>
        </p:spPr>
      </p:pic>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outVertical)">
                                      <p:cBhvr>
                                        <p:cTn id="14" dur="3000"/>
                                        <p:tgtEl>
                                          <p:spTgt spid="4"/>
                                        </p:tgtEl>
                                      </p:cBhvr>
                                    </p:animEffect>
                                  </p:childTnLst>
                                </p:cTn>
                              </p:par>
                              <p:par>
                                <p:cTn id="15" presetID="13" presetClass="exit" presetSubtype="32" fill="hold" nodeType="withEffect">
                                  <p:stCondLst>
                                    <p:cond delay="0"/>
                                  </p:stCondLst>
                                  <p:childTnLst>
                                    <p:animEffect transition="out" filter="plus(out)">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par>
                                <p:cTn id="18" presetID="16" presetClass="exit" presetSubtype="42" fill="hold" nodeType="withEffect">
                                  <p:stCondLst>
                                    <p:cond delay="0"/>
                                  </p:stCondLst>
                                  <p:childTnLst>
                                    <p:animEffect transition="out" filter="barn(outHorizontal)">
                                      <p:cBhvr>
                                        <p:cTn id="19" dur="3000"/>
                                        <p:tgtEl>
                                          <p:spTgt spid="5"/>
                                        </p:tgtEl>
                                      </p:cBhvr>
                                    </p:animEffect>
                                    <p:set>
                                      <p:cBhvr>
                                        <p:cTn id="20" dur="1" fill="hold">
                                          <p:stCondLst>
                                            <p:cond delay="2999"/>
                                          </p:stCondLst>
                                        </p:cTn>
                                        <p:tgtEl>
                                          <p:spTgt spid="5"/>
                                        </p:tgtEl>
                                        <p:attrNameLst>
                                          <p:attrName>style.visibility</p:attrName>
                                        </p:attrNameLst>
                                      </p:cBhvr>
                                      <p:to>
                                        <p:strVal val="hidden"/>
                                      </p:to>
                                    </p:set>
                                  </p:childTnLst>
                                </p:cTn>
                              </p:par>
                              <p:par>
                                <p:cTn id="21" presetID="4" presetClass="exit" presetSubtype="16" fill="hold" nodeType="withEffect">
                                  <p:stCondLst>
                                    <p:cond delay="0"/>
                                  </p:stCondLst>
                                  <p:childTnLst>
                                    <p:animEffect transition="out" filter="box(in)">
                                      <p:cBhvr>
                                        <p:cTn id="22" dur="3000"/>
                                        <p:tgtEl>
                                          <p:spTgt spid="6"/>
                                        </p:tgtEl>
                                      </p:cBhvr>
                                    </p:animEffect>
                                    <p:set>
                                      <p:cBhvr>
                                        <p:cTn id="23"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vida-a30782210.jpg-ely mar fotografia.jpg"/>
          <p:cNvPicPr>
            <a:picLocks noGrp="1" noChangeAspect="1"/>
          </p:cNvPicPr>
          <p:nvPr>
            <p:ph idx="1"/>
          </p:nvPr>
        </p:nvPicPr>
        <p:blipFill>
          <a:blip r:embed="rId2"/>
          <a:stretch>
            <a:fillRect/>
          </a:stretch>
        </p:blipFill>
        <p:spPr>
          <a:xfrm>
            <a:off x="0" y="392906"/>
            <a:ext cx="9144000" cy="6072188"/>
          </a:xfrm>
        </p:spPr>
      </p:pic>
      <p:pic>
        <p:nvPicPr>
          <p:cNvPr id="5" name="3 Marcador de contenido" descr="vida-a30782210.jpg-ely mar fotografia.jpg"/>
          <p:cNvPicPr>
            <a:picLocks noChangeAspect="1"/>
          </p:cNvPicPr>
          <p:nvPr/>
        </p:nvPicPr>
        <p:blipFill>
          <a:blip r:embed="rId2"/>
          <a:stretch>
            <a:fillRect/>
          </a:stretch>
        </p:blipFill>
        <p:spPr>
          <a:xfrm>
            <a:off x="0" y="357166"/>
            <a:ext cx="9144000" cy="6072188"/>
          </a:xfrm>
          <a:prstGeom prst="rect">
            <a:avLst/>
          </a:prstGeom>
        </p:spPr>
      </p:pic>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0"/>
                                        <p:tgtEl>
                                          <p:spTgt spid="5"/>
                                        </p:tgtEl>
                                      </p:cBhvr>
                                    </p:animEffec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Sola-a24963501.jpg"/>
          <p:cNvPicPr>
            <a:picLocks noGrp="1" noChangeAspect="1"/>
          </p:cNvPicPr>
          <p:nvPr>
            <p:ph idx="1"/>
          </p:nvPr>
        </p:nvPicPr>
        <p:blipFill>
          <a:blip r:embed="rId2"/>
          <a:stretch>
            <a:fillRect/>
          </a:stretch>
        </p:blipFill>
        <p:spPr>
          <a:xfrm>
            <a:off x="0" y="0"/>
            <a:ext cx="9144000" cy="6858000"/>
          </a:xfrm>
        </p:spPr>
      </p:pic>
      <p:pic>
        <p:nvPicPr>
          <p:cNvPr id="5" name="3 Marcador de contenido" descr="Sola-a24963501.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3000"/>
                                        <p:tgtEl>
                                          <p:spTgt spid="5"/>
                                        </p:tgtEl>
                                      </p:cBhvr>
                                    </p:animEffec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strVal val="4/3*#ppt_w"/>
                                          </p:val>
                                        </p:tav>
                                        <p:tav tm="100000">
                                          <p:val>
                                            <p:strVal val="#ppt_w"/>
                                          </p:val>
                                        </p:tav>
                                      </p:tavLst>
                                    </p:anim>
                                    <p:anim calcmode="lin" valueType="num">
                                      <p:cBhvr>
                                        <p:cTn id="21"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effectLst>
            <a:softEdge rad="31750"/>
          </a:effectLst>
        </p:spPr>
        <p:txBody>
          <a:bodyPr/>
          <a:lstStyle/>
          <a:p>
            <a:endParaRPr lang="es-ES" dirty="0"/>
          </a:p>
        </p:txBody>
      </p:sp>
      <p:pic>
        <p:nvPicPr>
          <p:cNvPr id="4" name="3 Marcador de contenido" descr="tentacion-.jpg"/>
          <p:cNvPicPr>
            <a:picLocks noGrp="1" noChangeAspect="1"/>
          </p:cNvPicPr>
          <p:nvPr>
            <p:ph idx="1"/>
          </p:nvPr>
        </p:nvPicPr>
        <p:blipFill>
          <a:blip r:embed="rId2"/>
          <a:stretch>
            <a:fillRect/>
          </a:stretch>
        </p:blipFill>
        <p:spPr>
          <a:xfrm>
            <a:off x="2969" y="0"/>
            <a:ext cx="9138062" cy="6858000"/>
          </a:xfrm>
          <a:effectLst>
            <a:softEdge rad="31750"/>
          </a:effectLst>
        </p:spPr>
      </p:pic>
      <p:pic>
        <p:nvPicPr>
          <p:cNvPr id="5" name="3 Marcador de contenido" descr="tentacion-.jpg"/>
          <p:cNvPicPr>
            <a:picLocks noChangeAspect="1"/>
          </p:cNvPicPr>
          <p:nvPr/>
        </p:nvPicPr>
        <p:blipFill>
          <a:blip r:embed="rId2"/>
          <a:stretch>
            <a:fillRect/>
          </a:stretch>
        </p:blipFill>
        <p:spPr>
          <a:xfrm>
            <a:off x="5938" y="0"/>
            <a:ext cx="9138062" cy="6858000"/>
          </a:xfrm>
          <a:prstGeom prst="rect">
            <a:avLst/>
          </a:prstGeom>
          <a:effectLst>
            <a:softEdge rad="31750"/>
          </a:effectLst>
        </p:spPr>
      </p:pic>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3000"/>
                                        <p:tgtEl>
                                          <p:spTgt spid="5"/>
                                        </p:tgtEl>
                                      </p:cBhvr>
                                    </p:animEffect>
                                  </p:childTnLst>
                                </p:cTn>
                              </p:par>
                              <p:par>
                                <p:cTn id="11" presetID="21"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2)">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strVal val="4/3*#ppt_w"/>
                                          </p:val>
                                        </p:tav>
                                        <p:tav tm="100000">
                                          <p:val>
                                            <p:strVal val="#ppt_w"/>
                                          </p:val>
                                        </p:tav>
                                      </p:tavLst>
                                    </p:anim>
                                    <p:anim calcmode="lin" valueType="num">
                                      <p:cBhvr>
                                        <p:cTn id="21"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traci_bingham_desktop_wallpaper_88651.jpg"/>
          <p:cNvPicPr>
            <a:picLocks noGrp="1" noChangeAspect="1"/>
          </p:cNvPicPr>
          <p:nvPr>
            <p:ph idx="1"/>
          </p:nvPr>
        </p:nvPicPr>
        <p:blipFill>
          <a:blip r:embed="rId2"/>
          <a:stretch>
            <a:fillRect/>
          </a:stretch>
        </p:blipFill>
        <p:spPr>
          <a:xfrm>
            <a:off x="0" y="0"/>
            <a:ext cx="9144000" cy="6858000"/>
          </a:xfrm>
        </p:spPr>
      </p:pic>
      <p:pic>
        <p:nvPicPr>
          <p:cNvPr id="5" name="3 Marcador de contenido" descr="traci_bingham_desktop_wallpaper_88651.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3000"/>
                                        <p:tgtEl>
                                          <p:spTgt spid="5"/>
                                        </p:tgtEl>
                                      </p:cBhvr>
                                    </p:animEffec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U5MJq - copia.jpg"/>
          <p:cNvPicPr>
            <a:picLocks noGrp="1" noChangeAspect="1"/>
          </p:cNvPicPr>
          <p:nvPr>
            <p:ph idx="1"/>
          </p:nvPr>
        </p:nvPicPr>
        <p:blipFill>
          <a:blip r:embed="rId2"/>
          <a:stretch>
            <a:fillRect/>
          </a:stretch>
        </p:blipFill>
        <p:spPr>
          <a:xfrm>
            <a:off x="1714480" y="0"/>
            <a:ext cx="5848945" cy="6858000"/>
          </a:xfrm>
        </p:spPr>
      </p:pic>
      <p:sp>
        <p:nvSpPr>
          <p:cNvPr id="5" name="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victo.jpg"/>
          <p:cNvPicPr>
            <a:picLocks noGrp="1" noChangeAspect="1"/>
          </p:cNvPicPr>
          <p:nvPr>
            <p:ph idx="1"/>
          </p:nvPr>
        </p:nvPicPr>
        <p:blipFill>
          <a:blip r:embed="rId2"/>
          <a:stretch>
            <a:fillRect/>
          </a:stretch>
        </p:blipFill>
        <p:spPr>
          <a:xfrm>
            <a:off x="1486" y="0"/>
            <a:ext cx="9141027" cy="6858000"/>
          </a:xfrm>
        </p:spPr>
      </p:pic>
      <p:pic>
        <p:nvPicPr>
          <p:cNvPr id="5" name="3 Marcador de contenido" descr="victo.jpg"/>
          <p:cNvPicPr>
            <a:picLocks noChangeAspect="1"/>
          </p:cNvPicPr>
          <p:nvPr/>
        </p:nvPicPr>
        <p:blipFill>
          <a:blip r:embed="rId2"/>
          <a:stretch>
            <a:fillRect/>
          </a:stretch>
        </p:blipFill>
        <p:spPr>
          <a:xfrm>
            <a:off x="2973" y="0"/>
            <a:ext cx="9141027" cy="6858000"/>
          </a:xfrm>
          <a:prstGeom prst="rect">
            <a:avLst/>
          </a:prstGeom>
        </p:spPr>
      </p:pic>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2" fill="hold" nodeType="withEffect">
                                  <p:stCondLst>
                                    <p:cond delay="1500"/>
                                  </p:stCondLst>
                                  <p:childTnLst>
                                    <p:anim calcmode="lin" valueType="num">
                                      <p:cBhvr>
                                        <p:cTn id="9" dur="3000"/>
                                        <p:tgtEl>
                                          <p:spTgt spid="5"/>
                                        </p:tgtEl>
                                        <p:attrNameLst>
                                          <p:attrName>ppt_x</p:attrName>
                                        </p:attrNameLst>
                                      </p:cBhvr>
                                      <p:tavLst>
                                        <p:tav tm="0">
                                          <p:val>
                                            <p:strVal val="ppt_x"/>
                                          </p:val>
                                        </p:tav>
                                        <p:tav tm="100000">
                                          <p:val>
                                            <p:strVal val="ppt_x+ppt_w/2"/>
                                          </p:val>
                                        </p:tav>
                                      </p:tavLst>
                                    </p:anim>
                                    <p:anim calcmode="lin" valueType="num">
                                      <p:cBhvr>
                                        <p:cTn id="10" dur="3000"/>
                                        <p:tgtEl>
                                          <p:spTgt spid="5"/>
                                        </p:tgtEl>
                                        <p:attrNameLst>
                                          <p:attrName>ppt_y</p:attrName>
                                        </p:attrNameLst>
                                      </p:cBhvr>
                                      <p:tavLst>
                                        <p:tav tm="0">
                                          <p:val>
                                            <p:strVal val="ppt_y"/>
                                          </p:val>
                                        </p:tav>
                                        <p:tav tm="100000">
                                          <p:val>
                                            <p:strVal val="ppt_y"/>
                                          </p:val>
                                        </p:tav>
                                      </p:tavLst>
                                    </p:anim>
                                    <p:anim calcmode="lin" valueType="num">
                                      <p:cBhvr>
                                        <p:cTn id="11" dur="3000"/>
                                        <p:tgtEl>
                                          <p:spTgt spid="5"/>
                                        </p:tgtEl>
                                        <p:attrNameLst>
                                          <p:attrName>ppt_w</p:attrName>
                                        </p:attrNameLst>
                                      </p:cBhvr>
                                      <p:tavLst>
                                        <p:tav tm="0">
                                          <p:val>
                                            <p:strVal val="ppt_w"/>
                                          </p:val>
                                        </p:tav>
                                        <p:tav tm="100000">
                                          <p:val>
                                            <p:fltVal val="0"/>
                                          </p:val>
                                        </p:tav>
                                      </p:tavLst>
                                    </p:anim>
                                    <p:anim calcmode="lin" valueType="num">
                                      <p:cBhvr>
                                        <p:cTn id="12" dur="3000"/>
                                        <p:tgtEl>
                                          <p:spTgt spid="5"/>
                                        </p:tgtEl>
                                        <p:attrNameLst>
                                          <p:attrName>ppt_h</p:attrName>
                                        </p:attrNameLst>
                                      </p:cBhvr>
                                      <p:tavLst>
                                        <p:tav tm="0">
                                          <p:val>
                                            <p:strVal val="ppt_h"/>
                                          </p:val>
                                        </p:tav>
                                        <p:tav tm="100000">
                                          <p:val>
                                            <p:strVal val="ppt_h"/>
                                          </p:val>
                                        </p:tav>
                                      </p:tavLst>
                                    </p:anim>
                                    <p:set>
                                      <p:cBhvr>
                                        <p:cTn id="13" dur="1" fill="hold">
                                          <p:stCondLst>
                                            <p:cond delay="2999"/>
                                          </p:stCondLst>
                                        </p:cTn>
                                        <p:tgtEl>
                                          <p:spTgt spid="5"/>
                                        </p:tgtEl>
                                        <p:attrNameLst>
                                          <p:attrName>style.visibility</p:attrName>
                                        </p:attrNameLst>
                                      </p:cBhvr>
                                      <p:to>
                                        <p:strVal val="hidden"/>
                                      </p:to>
                                    </p:set>
                                  </p:childTnLst>
                                </p:cTn>
                              </p:par>
                              <p:par>
                                <p:cTn id="14" presetID="20" presetClass="exit" presetSubtype="0" fill="hold" nodeType="withEffect">
                                  <p:stCondLst>
                                    <p:cond delay="1500"/>
                                  </p:stCondLst>
                                  <p:childTnLst>
                                    <p:animEffect transition="out" filter="wedge">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8" fill="hold" nodeType="withEffect">
                                  <p:stCondLst>
                                    <p:cond delay="150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ppt_w/2"/>
                                          </p:val>
                                        </p:tav>
                                        <p:tav tm="100000">
                                          <p:val>
                                            <p:strVal val="#ppt_x"/>
                                          </p:val>
                                        </p:tav>
                                      </p:tavLst>
                                    </p:anim>
                                    <p:anim calcmode="lin" valueType="num">
                                      <p:cBhvr>
                                        <p:cTn id="20" dur="3000" fill="hold"/>
                                        <p:tgtEl>
                                          <p:spTgt spid="4"/>
                                        </p:tgtEl>
                                        <p:attrNameLst>
                                          <p:attrName>ppt_y</p:attrName>
                                        </p:attrNameLst>
                                      </p:cBhvr>
                                      <p:tavLst>
                                        <p:tav tm="0">
                                          <p:val>
                                            <p:strVal val="#ppt_y"/>
                                          </p:val>
                                        </p:tav>
                                        <p:tav tm="100000">
                                          <p:val>
                                            <p:strVal val="#ppt_y"/>
                                          </p:val>
                                        </p:tav>
                                      </p:tavLst>
                                    </p:anim>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20" presetClass="entr" presetSubtype="0" fill="hold" nodeType="withEffect">
                                  <p:stCondLst>
                                    <p:cond delay="150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64264_340516972748275_1421867694_n.jpg"/>
          <p:cNvPicPr>
            <a:picLocks noGrp="1" noChangeAspect="1"/>
          </p:cNvPicPr>
          <p:nvPr>
            <p:ph idx="1"/>
          </p:nvPr>
        </p:nvPicPr>
        <p:blipFill>
          <a:blip r:embed="rId2"/>
          <a:stretch>
            <a:fillRect/>
          </a:stretch>
        </p:blipFill>
        <p:spPr>
          <a:xfrm>
            <a:off x="1915418" y="0"/>
            <a:ext cx="5313164" cy="6858000"/>
          </a:xfrm>
        </p:spPr>
      </p:pic>
      <p:sp>
        <p:nvSpPr>
          <p:cNvPr id="5" name="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slika (Large).jpg"/>
          <p:cNvPicPr>
            <a:picLocks noGrp="1" noChangeAspect="1"/>
          </p:cNvPicPr>
          <p:nvPr>
            <p:ph idx="1"/>
          </p:nvPr>
        </p:nvPicPr>
        <p:blipFill>
          <a:blip r:embed="rId2"/>
          <a:stretch>
            <a:fillRect/>
          </a:stretch>
        </p:blipFill>
        <p:spPr>
          <a:xfrm>
            <a:off x="0" y="1071546"/>
            <a:ext cx="9144000" cy="4840415"/>
          </a:xfrm>
        </p:spPr>
      </p:pic>
      <p:pic>
        <p:nvPicPr>
          <p:cNvPr id="5" name="3 Marcador de contenido" descr="slika (Large).jpg"/>
          <p:cNvPicPr>
            <a:picLocks noChangeAspect="1"/>
          </p:cNvPicPr>
          <p:nvPr/>
        </p:nvPicPr>
        <p:blipFill>
          <a:blip r:embed="rId2"/>
          <a:stretch>
            <a:fillRect/>
          </a:stretch>
        </p:blipFill>
        <p:spPr>
          <a:xfrm>
            <a:off x="0" y="1071546"/>
            <a:ext cx="9144000" cy="4840415"/>
          </a:xfrm>
          <a:prstGeom prst="rect">
            <a:avLst/>
          </a:prstGeom>
        </p:spPr>
      </p:pic>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3000"/>
                                        <p:tgtEl>
                                          <p:spTgt spid="5"/>
                                        </p:tgtEl>
                                      </p:cBhvr>
                                    </p:animEffec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licia-y-tello-blog-37.jpg"/>
          <p:cNvPicPr>
            <a:picLocks noChangeAspect="1"/>
          </p:cNvPicPr>
          <p:nvPr/>
        </p:nvPicPr>
        <p:blipFill>
          <a:blip r:embed="rId2"/>
          <a:stretch>
            <a:fillRect/>
          </a:stretch>
        </p:blipFill>
        <p:spPr>
          <a:xfrm>
            <a:off x="-1" y="0"/>
            <a:ext cx="9161859" cy="6858000"/>
          </a:xfrm>
          <a:prstGeom prst="rect">
            <a:avLst/>
          </a:prstGeom>
        </p:spPr>
      </p:pic>
      <p:sp>
        <p:nvSpPr>
          <p:cNvPr id="5" name="4 CuadroTexto"/>
          <p:cNvSpPr txBox="1"/>
          <p:nvPr/>
        </p:nvSpPr>
        <p:spPr>
          <a:xfrm>
            <a:off x="3428992" y="6000768"/>
            <a:ext cx="3246210" cy="369332"/>
          </a:xfrm>
          <a:prstGeom prst="rect">
            <a:avLst/>
          </a:prstGeom>
          <a:noFill/>
        </p:spPr>
        <p:txBody>
          <a:bodyPr wrap="none" rtlCol="0">
            <a:spAutoFit/>
          </a:bodyPr>
          <a:lstStyle/>
          <a:p>
            <a:r>
              <a:rPr lang="es-ES" dirty="0" smtClean="0">
                <a:solidFill>
                  <a:srgbClr val="92D050"/>
                </a:solidFill>
                <a:effectLst>
                  <a:outerShdw blurRad="38100" dist="38100" dir="2700000" algn="tl">
                    <a:srgbClr val="000000">
                      <a:alpha val="43137"/>
                    </a:srgbClr>
                  </a:outerShdw>
                </a:effectLst>
                <a:latin typeface="Matura MT Script Capitals" pitchFamily="66" charset="0"/>
              </a:rPr>
              <a:t>Jazmín-Francisco del Olmo</a:t>
            </a:r>
            <a:endParaRPr lang="es-ES" dirty="0">
              <a:solidFill>
                <a:srgbClr val="92D050"/>
              </a:solidFill>
              <a:effectLst>
                <a:outerShdw blurRad="38100" dist="38100" dir="2700000" algn="tl">
                  <a:srgbClr val="000000">
                    <a:alpha val="43137"/>
                  </a:srgbClr>
                </a:outerShdw>
              </a:effectLst>
              <a:latin typeface="Matura MT Script Capitals" pitchFamily="66" charset="0"/>
            </a:endParaRPr>
          </a:p>
        </p:txBody>
      </p:sp>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31" presetClass="entr" presetSubtype="0" fill="hold" nodeType="afterEffect">
                                  <p:stCondLst>
                                    <p:cond delay="0"/>
                                  </p:stCondLst>
                                  <p:iterate type="lt">
                                    <p:tmPct val="5000"/>
                                  </p:iterate>
                                  <p:childTnLst>
                                    <p:set>
                                      <p:cBhvr>
                                        <p:cTn id="10" dur="1" fill="hold">
                                          <p:stCondLst>
                                            <p:cond delay="0"/>
                                          </p:stCondLst>
                                        </p:cTn>
                                        <p:tgtEl>
                                          <p:spTgt spid="5">
                                            <p:txEl>
                                              <p:pRg st="0" end="0"/>
                                            </p:txEl>
                                          </p:spTgt>
                                        </p:tgtEl>
                                        <p:attrNameLst>
                                          <p:attrName>style.visibility</p:attrName>
                                        </p:attrNameLst>
                                      </p:cBhvr>
                                      <p:to>
                                        <p:strVal val="visible"/>
                                      </p:to>
                                    </p:set>
                                    <p:anim calcmode="lin" valueType="num">
                                      <p:cBhvr>
                                        <p:cTn id="11" dur="1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2" dur="1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13" dur="1000" fill="hold"/>
                                        <p:tgtEl>
                                          <p:spTgt spid="5">
                                            <p:txEl>
                                              <p:pRg st="0" end="0"/>
                                            </p:txEl>
                                          </p:spTgt>
                                        </p:tgtEl>
                                        <p:attrNameLst>
                                          <p:attrName>style.rotation</p:attrName>
                                        </p:attrNameLst>
                                      </p:cBhvr>
                                      <p:tavLst>
                                        <p:tav tm="0">
                                          <p:val>
                                            <p:fltVal val="90"/>
                                          </p:val>
                                        </p:tav>
                                        <p:tav tm="100000">
                                          <p:val>
                                            <p:fltVal val="0"/>
                                          </p:val>
                                        </p:tav>
                                      </p:tavLst>
                                    </p:anim>
                                    <p:animEffect transition="in" filter="fade">
                                      <p:cBhvr>
                                        <p:cTn id="14" dur="1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8.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Presentación1correcto retrat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Presentación1correcto retrato</Template>
  <TotalTime>0</TotalTime>
  <Words>94</Words>
  <Application>Microsoft Office PowerPoint</Application>
  <PresentationFormat>Presentación en pantalla (4:3)</PresentationFormat>
  <Paragraphs>41</Paragraphs>
  <Slides>58</Slides>
  <Notes>0</Notes>
  <HiddenSlides>0</HiddenSlides>
  <MMClips>1</MMClips>
  <ScaleCrop>false</ScaleCrop>
  <HeadingPairs>
    <vt:vector size="4" baseType="variant">
      <vt:variant>
        <vt:lpstr>Tema</vt:lpstr>
      </vt:variant>
      <vt:variant>
        <vt:i4>2</vt:i4>
      </vt:variant>
      <vt:variant>
        <vt:lpstr>Títulos de diapositiva</vt:lpstr>
      </vt:variant>
      <vt:variant>
        <vt:i4>58</vt:i4>
      </vt:variant>
    </vt:vector>
  </HeadingPairs>
  <TitlesOfParts>
    <vt:vector size="60" baseType="lpstr">
      <vt:lpstr>Presentación1correcto retrato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2013-08-09T21:37:03Z</dcterms:created>
  <dcterms:modified xsi:type="dcterms:W3CDTF">2013-08-09T21:39:26Z</dcterms:modified>
</cp:coreProperties>
</file>