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3"/>
  </p:notesMasterIdLst>
  <p:sldIdLst>
    <p:sldId id="282" r:id="rId3"/>
    <p:sldId id="295" r:id="rId4"/>
    <p:sldId id="258" r:id="rId5"/>
    <p:sldId id="261" r:id="rId6"/>
    <p:sldId id="287" r:id="rId7"/>
    <p:sldId id="296" r:id="rId8"/>
    <p:sldId id="262" r:id="rId9"/>
    <p:sldId id="265" r:id="rId10"/>
    <p:sldId id="257" r:id="rId11"/>
    <p:sldId id="297" r:id="rId12"/>
    <p:sldId id="260" r:id="rId13"/>
    <p:sldId id="259" r:id="rId14"/>
    <p:sldId id="263" r:id="rId15"/>
    <p:sldId id="298" r:id="rId16"/>
    <p:sldId id="266" r:id="rId17"/>
    <p:sldId id="267" r:id="rId18"/>
    <p:sldId id="269" r:id="rId19"/>
    <p:sldId id="299" r:id="rId20"/>
    <p:sldId id="268" r:id="rId21"/>
    <p:sldId id="270" r:id="rId22"/>
    <p:sldId id="271" r:id="rId23"/>
    <p:sldId id="301" r:id="rId24"/>
    <p:sldId id="272" r:id="rId25"/>
    <p:sldId id="274" r:id="rId26"/>
    <p:sldId id="275" r:id="rId27"/>
    <p:sldId id="300" r:id="rId28"/>
    <p:sldId id="276" r:id="rId29"/>
    <p:sldId id="277" r:id="rId30"/>
    <p:sldId id="278" r:id="rId31"/>
    <p:sldId id="303" r:id="rId32"/>
    <p:sldId id="279" r:id="rId33"/>
    <p:sldId id="283" r:id="rId34"/>
    <p:sldId id="286" r:id="rId35"/>
    <p:sldId id="284" r:id="rId36"/>
    <p:sldId id="288" r:id="rId37"/>
    <p:sldId id="290" r:id="rId38"/>
    <p:sldId id="291" r:id="rId39"/>
    <p:sldId id="293" r:id="rId40"/>
    <p:sldId id="292" r:id="rId41"/>
    <p:sldId id="294" r:id="rId4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JR5sDlFUBS4F8P3PiNmWg" hashData="k8+zK8fgBArPYbpt6adn+smPF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9BE1"/>
    <a:srgbClr val="420000"/>
    <a:srgbClr val="482400"/>
    <a:srgbClr val="462300"/>
    <a:srgbClr val="CC9900"/>
    <a:srgbClr val="996600"/>
    <a:srgbClr val="CC6600"/>
    <a:srgbClr val="996633"/>
    <a:srgbClr val="7A0000"/>
    <a:srgbClr val="422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099" autoAdjust="0"/>
    <p:restoredTop sz="94660"/>
  </p:normalViewPr>
  <p:slideViewPr>
    <p:cSldViewPr>
      <p:cViewPr>
        <p:scale>
          <a:sx n="400" d="100"/>
          <a:sy n="400" d="100"/>
        </p:scale>
        <p:origin x="5826"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244EFE-39C3-450D-AD05-9105DF98ED8E}" type="datetimeFigureOut">
              <a:rPr lang="es-PE" smtClean="0"/>
              <a:pPr/>
              <a:t>23/04/2018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19944B-0161-4754-8EC5-4B6109167AB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8E19944B-0161-4754-8EC5-4B6109167AB6}" type="slidenum">
              <a:rPr lang="es-PE" smtClean="0"/>
              <a:pPr/>
              <a:t>8</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CB4CDEF-A505-4A8D-A3B4-C1F980BCD0E6}"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666E12C-B9F6-4918-85B6-73802F94BC7C}" type="datetimeFigureOut">
              <a:rPr lang="es-PE" smtClean="0"/>
              <a:pPr/>
              <a:t>23/04/2018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CB4CDEF-A505-4A8D-A3B4-C1F980BCD0E6}"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0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jsdtykj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Anillo"/>
          <p:cNvSpPr/>
          <p:nvPr/>
        </p:nvSpPr>
        <p:spPr>
          <a:xfrm>
            <a:off x="2071670" y="0"/>
            <a:ext cx="514353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000232" y="4607733"/>
            <a:ext cx="514353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85984" y="160717"/>
            <a:ext cx="478634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4393419"/>
            <a:ext cx="478634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375032"/>
            <a:ext cx="4357718"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60" y="4179105"/>
            <a:ext cx="4357718"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589346"/>
            <a:ext cx="3786214"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50" y="3964791"/>
            <a:ext cx="3786214"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26" y="803660"/>
            <a:ext cx="335758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3750477"/>
            <a:ext cx="3357586"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143240" y="1017974"/>
            <a:ext cx="2928958"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3482585"/>
            <a:ext cx="2928958" cy="535767"/>
          </a:xfrm>
          <a:prstGeom prst="donut">
            <a:avLst/>
          </a:prstGeom>
          <a:blipFill>
            <a:blip r:embed="rId4">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1232288"/>
            <a:ext cx="2500330" cy="535767"/>
          </a:xfrm>
          <a:prstGeom prst="donut">
            <a:avLst/>
          </a:prstGeom>
          <a:blipFill>
            <a:blip r:embed="rId5"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428992" y="3268271"/>
            <a:ext cx="2500330" cy="535767"/>
          </a:xfrm>
          <a:prstGeom prst="donut">
            <a:avLst/>
          </a:prstGeom>
          <a:blipFill>
            <a:blip r:embed="rId5"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643306" y="1446602"/>
            <a:ext cx="2000264" cy="535767"/>
          </a:xfrm>
          <a:prstGeom prst="donut">
            <a:avLst/>
          </a:prstGeom>
          <a:blipFill>
            <a:blip r:embed="rId6"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643306" y="3000378"/>
            <a:ext cx="2000264" cy="535767"/>
          </a:xfrm>
          <a:prstGeom prst="donut">
            <a:avLst/>
          </a:prstGeom>
          <a:blipFill>
            <a:blip r:embed="rId6"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857620" y="1660916"/>
            <a:ext cx="1571636" cy="535767"/>
          </a:xfrm>
          <a:prstGeom prst="donut">
            <a:avLst/>
          </a:prstGeom>
          <a:blipFill>
            <a:blip r:embed="rId7"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857620" y="2786064"/>
            <a:ext cx="1571636" cy="535767"/>
          </a:xfrm>
          <a:prstGeom prst="donut">
            <a:avLst/>
          </a:prstGeom>
          <a:blipFill>
            <a:blip r:embed="rId7"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71934" y="1875229"/>
            <a:ext cx="1214446" cy="535767"/>
          </a:xfrm>
          <a:prstGeom prst="donut">
            <a:avLst/>
          </a:prstGeom>
          <a:blipFill>
            <a:blip r:embed="rId8"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071934" y="2571750"/>
            <a:ext cx="1214446" cy="535767"/>
          </a:xfrm>
          <a:prstGeom prst="donut">
            <a:avLst/>
          </a:prstGeom>
          <a:blipFill>
            <a:blip r:embed="rId8" cstate="print">
              <a:duotone>
                <a:schemeClr val="accent6">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3" name="22 Imagen" descr="cooltext283878602121467.png"/>
          <p:cNvPicPr>
            <a:picLocks noChangeAspect="1"/>
          </p:cNvPicPr>
          <p:nvPr/>
        </p:nvPicPr>
        <p:blipFill>
          <a:blip r:embed="rId9">
            <a:lum contrast="20000"/>
          </a:blip>
          <a:stretch>
            <a:fillRect/>
          </a:stretch>
        </p:blipFill>
        <p:spPr>
          <a:xfrm>
            <a:off x="857224" y="0"/>
            <a:ext cx="1498413" cy="1561905"/>
          </a:xfrm>
          <a:prstGeom prst="rect">
            <a:avLst/>
          </a:prstGeom>
        </p:spPr>
      </p:pic>
      <p:pic>
        <p:nvPicPr>
          <p:cNvPr id="24" name="23 Imagen" descr="cooltext283878623820347.png"/>
          <p:cNvPicPr>
            <a:picLocks noChangeAspect="1"/>
          </p:cNvPicPr>
          <p:nvPr/>
        </p:nvPicPr>
        <p:blipFill>
          <a:blip r:embed="rId10">
            <a:lum contrast="20000"/>
          </a:blip>
          <a:stretch>
            <a:fillRect/>
          </a:stretch>
        </p:blipFill>
        <p:spPr>
          <a:xfrm>
            <a:off x="285720" y="1071552"/>
            <a:ext cx="2755556" cy="1650794"/>
          </a:xfrm>
          <a:prstGeom prst="rect">
            <a:avLst/>
          </a:prstGeom>
        </p:spPr>
      </p:pic>
      <p:pic>
        <p:nvPicPr>
          <p:cNvPr id="25" name="24 Imagen" descr="cooltext283878638903072.png"/>
          <p:cNvPicPr>
            <a:picLocks noChangeAspect="1"/>
          </p:cNvPicPr>
          <p:nvPr/>
        </p:nvPicPr>
        <p:blipFill>
          <a:blip r:embed="rId11">
            <a:lum contrast="20000"/>
          </a:blip>
          <a:stretch>
            <a:fillRect/>
          </a:stretch>
        </p:blipFill>
        <p:spPr>
          <a:xfrm>
            <a:off x="-214346" y="2071684"/>
            <a:ext cx="1917460" cy="1536508"/>
          </a:xfrm>
          <a:prstGeom prst="rect">
            <a:avLst/>
          </a:prstGeom>
        </p:spPr>
      </p:pic>
      <p:pic>
        <p:nvPicPr>
          <p:cNvPr id="26" name="25 Imagen" descr="cooltext283878655087313.png"/>
          <p:cNvPicPr>
            <a:picLocks noChangeAspect="1"/>
          </p:cNvPicPr>
          <p:nvPr/>
        </p:nvPicPr>
        <p:blipFill>
          <a:blip r:embed="rId12">
            <a:lum contrast="20000"/>
          </a:blip>
          <a:stretch>
            <a:fillRect/>
          </a:stretch>
        </p:blipFill>
        <p:spPr>
          <a:xfrm>
            <a:off x="1714480" y="2143122"/>
            <a:ext cx="2146032" cy="1511111"/>
          </a:xfrm>
          <a:prstGeom prst="rect">
            <a:avLst/>
          </a:prstGeom>
        </p:spPr>
      </p:pic>
      <p:pic>
        <p:nvPicPr>
          <p:cNvPr id="27" name="26 Imagen" descr="cooltext283878669661560.png"/>
          <p:cNvPicPr>
            <a:picLocks noChangeAspect="1"/>
          </p:cNvPicPr>
          <p:nvPr/>
        </p:nvPicPr>
        <p:blipFill>
          <a:blip r:embed="rId13">
            <a:lum contrast="20000"/>
          </a:blip>
          <a:stretch>
            <a:fillRect/>
          </a:stretch>
        </p:blipFill>
        <p:spPr>
          <a:xfrm>
            <a:off x="-142908" y="3214692"/>
            <a:ext cx="3530159" cy="1663492"/>
          </a:xfrm>
          <a:prstGeom prst="rect">
            <a:avLst/>
          </a:prstGeom>
        </p:spPr>
      </p:pic>
      <p:pic>
        <p:nvPicPr>
          <p:cNvPr id="41986" name="Picture 2" descr="Rendered Image"/>
          <p:cNvPicPr>
            <a:picLocks noChangeAspect="1" noChangeArrowheads="1"/>
          </p:cNvPicPr>
          <p:nvPr/>
        </p:nvPicPr>
        <p:blipFill>
          <a:blip r:embed="rId14"/>
          <a:srcRect/>
          <a:stretch>
            <a:fillRect/>
          </a:stretch>
        </p:blipFill>
        <p:spPr bwMode="auto">
          <a:xfrm>
            <a:off x="500034" y="4429138"/>
            <a:ext cx="2386010" cy="364530"/>
          </a:xfrm>
          <a:prstGeom prst="rect">
            <a:avLst/>
          </a:prstGeom>
          <a:noFill/>
        </p:spPr>
      </p:pic>
      <p:pic>
        <p:nvPicPr>
          <p:cNvPr id="29" name="28 Imagen" descr="jsdtykj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5000">
    <p:sndAc>
      <p:stSnd loop="1">
        <p:snd r:embed="rId2" name="Miradas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4" fill="hold" grpId="0" nodeType="withEffect">
                                  <p:stCondLst>
                                    <p:cond delay="0"/>
                                  </p:stCondLst>
                                  <p:iterate type="lt">
                                    <p:tmPct val="0"/>
                                  </p:iterate>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iterate type="lt">
                                    <p:tmPct val="0"/>
                                  </p:iterate>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iterate type="lt">
                                    <p:tmPct val="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iterate type="lt">
                                    <p:tmPct val="0"/>
                                  </p:iterate>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iterate type="lt">
                                    <p:tmPct val="0"/>
                                  </p:iterate>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iterate type="lt">
                                    <p:tmPct val="0"/>
                                  </p:iterate>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ppt_x"/>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ppt_x"/>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ppt_x"/>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ppt_x"/>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13" presetClass="entr" presetSubtype="32" fill="hold" grpId="1" nodeType="withEffect">
                                  <p:stCondLst>
                                    <p:cond delay="0"/>
                                  </p:stCondLst>
                                  <p:iterate type="lt">
                                    <p:tmPct val="0"/>
                                  </p:iterate>
                                  <p:childTnLst>
                                    <p:set>
                                      <p:cBhvr>
                                        <p:cTn id="88" dur="1" fill="hold">
                                          <p:stCondLst>
                                            <p:cond delay="0"/>
                                          </p:stCondLst>
                                        </p:cTn>
                                        <p:tgtEl>
                                          <p:spTgt spid="3"/>
                                        </p:tgtEl>
                                        <p:attrNameLst>
                                          <p:attrName>style.visibility</p:attrName>
                                        </p:attrNameLst>
                                      </p:cBhvr>
                                      <p:to>
                                        <p:strVal val="visible"/>
                                      </p:to>
                                    </p:set>
                                    <p:animEffect transition="in" filter="plus(out)">
                                      <p:cBhvr>
                                        <p:cTn id="89" dur="2000"/>
                                        <p:tgtEl>
                                          <p:spTgt spid="3"/>
                                        </p:tgtEl>
                                      </p:cBhvr>
                                    </p:animEffect>
                                  </p:childTnLst>
                                </p:cTn>
                              </p:par>
                              <p:par>
                                <p:cTn id="90" presetID="13" presetClass="entr" presetSubtype="32"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plus(out)">
                                      <p:cBhvr>
                                        <p:cTn id="92" dur="2000"/>
                                        <p:tgtEl>
                                          <p:spTgt spid="4"/>
                                        </p:tgtEl>
                                      </p:cBhvr>
                                    </p:animEffect>
                                  </p:childTnLst>
                                </p:cTn>
                              </p:par>
                              <p:par>
                                <p:cTn id="93" presetID="13" presetClass="entr" presetSubtype="32" fill="hold" grpId="1" nodeType="withEffect">
                                  <p:stCondLst>
                                    <p:cond delay="0"/>
                                  </p:stCondLst>
                                  <p:iterate type="lt">
                                    <p:tmPct val="0"/>
                                  </p:iterate>
                                  <p:childTnLst>
                                    <p:set>
                                      <p:cBhvr>
                                        <p:cTn id="94" dur="1" fill="hold">
                                          <p:stCondLst>
                                            <p:cond delay="0"/>
                                          </p:stCondLst>
                                        </p:cTn>
                                        <p:tgtEl>
                                          <p:spTgt spid="5"/>
                                        </p:tgtEl>
                                        <p:attrNameLst>
                                          <p:attrName>style.visibility</p:attrName>
                                        </p:attrNameLst>
                                      </p:cBhvr>
                                      <p:to>
                                        <p:strVal val="visible"/>
                                      </p:to>
                                    </p:set>
                                    <p:animEffect transition="in" filter="plus(out)">
                                      <p:cBhvr>
                                        <p:cTn id="95" dur="2000"/>
                                        <p:tgtEl>
                                          <p:spTgt spid="5"/>
                                        </p:tgtEl>
                                      </p:cBhvr>
                                    </p:animEffect>
                                  </p:childTnLst>
                                </p:cTn>
                              </p:par>
                              <p:par>
                                <p:cTn id="96" presetID="13" presetClass="entr" presetSubtype="32"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out)">
                                      <p:cBhvr>
                                        <p:cTn id="98" dur="2000"/>
                                        <p:tgtEl>
                                          <p:spTgt spid="6"/>
                                        </p:tgtEl>
                                      </p:cBhvr>
                                    </p:animEffect>
                                  </p:childTnLst>
                                </p:cTn>
                              </p:par>
                              <p:par>
                                <p:cTn id="99" presetID="13" presetClass="entr" presetSubtype="32" fill="hold" grpId="1" nodeType="withEffect">
                                  <p:stCondLst>
                                    <p:cond delay="0"/>
                                  </p:stCondLst>
                                  <p:iterate type="lt">
                                    <p:tmPct val="0"/>
                                  </p:iterate>
                                  <p:childTnLst>
                                    <p:set>
                                      <p:cBhvr>
                                        <p:cTn id="100" dur="1" fill="hold">
                                          <p:stCondLst>
                                            <p:cond delay="0"/>
                                          </p:stCondLst>
                                        </p:cTn>
                                        <p:tgtEl>
                                          <p:spTgt spid="7"/>
                                        </p:tgtEl>
                                        <p:attrNameLst>
                                          <p:attrName>style.visibility</p:attrName>
                                        </p:attrNameLst>
                                      </p:cBhvr>
                                      <p:to>
                                        <p:strVal val="visible"/>
                                      </p:to>
                                    </p:set>
                                    <p:animEffect transition="in" filter="plus(out)">
                                      <p:cBhvr>
                                        <p:cTn id="101" dur="2000"/>
                                        <p:tgtEl>
                                          <p:spTgt spid="7"/>
                                        </p:tgtEl>
                                      </p:cBhvr>
                                    </p:animEffect>
                                  </p:childTnLst>
                                </p:cTn>
                              </p:par>
                              <p:par>
                                <p:cTn id="102" presetID="13" presetClass="entr" presetSubtype="32"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plus(out)">
                                      <p:cBhvr>
                                        <p:cTn id="104" dur="2000"/>
                                        <p:tgtEl>
                                          <p:spTgt spid="8"/>
                                        </p:tgtEl>
                                      </p:cBhvr>
                                    </p:animEffect>
                                  </p:childTnLst>
                                </p:cTn>
                              </p:par>
                              <p:par>
                                <p:cTn id="105" presetID="13" presetClass="entr" presetSubtype="32" fill="hold" grpId="1" nodeType="withEffect">
                                  <p:stCondLst>
                                    <p:cond delay="0"/>
                                  </p:stCondLst>
                                  <p:iterate type="lt">
                                    <p:tmPct val="0"/>
                                  </p:iterate>
                                  <p:childTnLst>
                                    <p:set>
                                      <p:cBhvr>
                                        <p:cTn id="106" dur="1" fill="hold">
                                          <p:stCondLst>
                                            <p:cond delay="0"/>
                                          </p:stCondLst>
                                        </p:cTn>
                                        <p:tgtEl>
                                          <p:spTgt spid="9"/>
                                        </p:tgtEl>
                                        <p:attrNameLst>
                                          <p:attrName>style.visibility</p:attrName>
                                        </p:attrNameLst>
                                      </p:cBhvr>
                                      <p:to>
                                        <p:strVal val="visible"/>
                                      </p:to>
                                    </p:set>
                                    <p:animEffect transition="in" filter="plus(out)">
                                      <p:cBhvr>
                                        <p:cTn id="107" dur="2000"/>
                                        <p:tgtEl>
                                          <p:spTgt spid="9"/>
                                        </p:tgtEl>
                                      </p:cBhvr>
                                    </p:animEffect>
                                  </p:childTnLst>
                                </p:cTn>
                              </p:par>
                              <p:par>
                                <p:cTn id="108" presetID="13" presetClass="entr" presetSubtype="32"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plus(out)">
                                      <p:cBhvr>
                                        <p:cTn id="110" dur="2000"/>
                                        <p:tgtEl>
                                          <p:spTgt spid="10"/>
                                        </p:tgtEl>
                                      </p:cBhvr>
                                    </p:animEffect>
                                  </p:childTnLst>
                                </p:cTn>
                              </p:par>
                              <p:par>
                                <p:cTn id="111" presetID="13" presetClass="entr" presetSubtype="32" fill="hold" grpId="1" nodeType="withEffect">
                                  <p:stCondLst>
                                    <p:cond delay="0"/>
                                  </p:stCondLst>
                                  <p:iterate type="lt">
                                    <p:tmPct val="0"/>
                                  </p:iterate>
                                  <p:childTnLst>
                                    <p:set>
                                      <p:cBhvr>
                                        <p:cTn id="112" dur="1" fill="hold">
                                          <p:stCondLst>
                                            <p:cond delay="0"/>
                                          </p:stCondLst>
                                        </p:cTn>
                                        <p:tgtEl>
                                          <p:spTgt spid="11"/>
                                        </p:tgtEl>
                                        <p:attrNameLst>
                                          <p:attrName>style.visibility</p:attrName>
                                        </p:attrNameLst>
                                      </p:cBhvr>
                                      <p:to>
                                        <p:strVal val="visible"/>
                                      </p:to>
                                    </p:set>
                                    <p:animEffect transition="in" filter="plus(out)">
                                      <p:cBhvr>
                                        <p:cTn id="113" dur="2000"/>
                                        <p:tgtEl>
                                          <p:spTgt spid="11"/>
                                        </p:tgtEl>
                                      </p:cBhvr>
                                    </p:animEffect>
                                  </p:childTnLst>
                                </p:cTn>
                              </p:par>
                              <p:par>
                                <p:cTn id="114" presetID="13" presetClass="entr" presetSubtype="32"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plus(out)">
                                      <p:cBhvr>
                                        <p:cTn id="116" dur="2000"/>
                                        <p:tgtEl>
                                          <p:spTgt spid="12"/>
                                        </p:tgtEl>
                                      </p:cBhvr>
                                    </p:animEffect>
                                  </p:childTnLst>
                                </p:cTn>
                              </p:par>
                              <p:par>
                                <p:cTn id="117" presetID="13" presetClass="entr" presetSubtype="32" fill="hold" grpId="1" nodeType="withEffect">
                                  <p:stCondLst>
                                    <p:cond delay="0"/>
                                  </p:stCondLst>
                                  <p:iterate type="lt">
                                    <p:tmPct val="0"/>
                                  </p:iterate>
                                  <p:childTnLst>
                                    <p:set>
                                      <p:cBhvr>
                                        <p:cTn id="118" dur="1" fill="hold">
                                          <p:stCondLst>
                                            <p:cond delay="0"/>
                                          </p:stCondLst>
                                        </p:cTn>
                                        <p:tgtEl>
                                          <p:spTgt spid="13"/>
                                        </p:tgtEl>
                                        <p:attrNameLst>
                                          <p:attrName>style.visibility</p:attrName>
                                        </p:attrNameLst>
                                      </p:cBhvr>
                                      <p:to>
                                        <p:strVal val="visible"/>
                                      </p:to>
                                    </p:set>
                                    <p:animEffect transition="in" filter="plus(out)">
                                      <p:cBhvr>
                                        <p:cTn id="119" dur="2000"/>
                                        <p:tgtEl>
                                          <p:spTgt spid="13"/>
                                        </p:tgtEl>
                                      </p:cBhvr>
                                    </p:animEffect>
                                  </p:childTnLst>
                                </p:cTn>
                              </p:par>
                              <p:par>
                                <p:cTn id="120" presetID="13" presetClass="entr" presetSubtype="32"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plus(out)">
                                      <p:cBhvr>
                                        <p:cTn id="122" dur="2000"/>
                                        <p:tgtEl>
                                          <p:spTgt spid="14"/>
                                        </p:tgtEl>
                                      </p:cBhvr>
                                    </p:animEffect>
                                  </p:childTnLst>
                                </p:cTn>
                              </p:par>
                              <p:par>
                                <p:cTn id="123" presetID="13" presetClass="entr" presetSubtype="32" fill="hold" grpId="1" nodeType="withEffect">
                                  <p:stCondLst>
                                    <p:cond delay="0"/>
                                  </p:stCondLst>
                                  <p:iterate type="lt">
                                    <p:tmPct val="0"/>
                                  </p:iterate>
                                  <p:childTnLst>
                                    <p:set>
                                      <p:cBhvr>
                                        <p:cTn id="124" dur="1" fill="hold">
                                          <p:stCondLst>
                                            <p:cond delay="0"/>
                                          </p:stCondLst>
                                        </p:cTn>
                                        <p:tgtEl>
                                          <p:spTgt spid="15"/>
                                        </p:tgtEl>
                                        <p:attrNameLst>
                                          <p:attrName>style.visibility</p:attrName>
                                        </p:attrNameLst>
                                      </p:cBhvr>
                                      <p:to>
                                        <p:strVal val="visible"/>
                                      </p:to>
                                    </p:set>
                                    <p:animEffect transition="in" filter="plus(out)">
                                      <p:cBhvr>
                                        <p:cTn id="125" dur="2000"/>
                                        <p:tgtEl>
                                          <p:spTgt spid="15"/>
                                        </p:tgtEl>
                                      </p:cBhvr>
                                    </p:animEffect>
                                  </p:childTnLst>
                                </p:cTn>
                              </p:par>
                              <p:par>
                                <p:cTn id="126" presetID="13" presetClass="entr" presetSubtype="32"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plus(out)">
                                      <p:cBhvr>
                                        <p:cTn id="128" dur="2000"/>
                                        <p:tgtEl>
                                          <p:spTgt spid="16"/>
                                        </p:tgtEl>
                                      </p:cBhvr>
                                    </p:animEffect>
                                  </p:childTnLst>
                                </p:cTn>
                              </p:par>
                              <p:par>
                                <p:cTn id="129" presetID="13" presetClass="entr" presetSubtype="32" fill="hold" grpId="1" nodeType="withEffect">
                                  <p:stCondLst>
                                    <p:cond delay="0"/>
                                  </p:stCondLst>
                                  <p:iterate type="lt">
                                    <p:tmPct val="0"/>
                                  </p:iterate>
                                  <p:childTnLst>
                                    <p:set>
                                      <p:cBhvr>
                                        <p:cTn id="130" dur="1" fill="hold">
                                          <p:stCondLst>
                                            <p:cond delay="0"/>
                                          </p:stCondLst>
                                        </p:cTn>
                                        <p:tgtEl>
                                          <p:spTgt spid="17"/>
                                        </p:tgtEl>
                                        <p:attrNameLst>
                                          <p:attrName>style.visibility</p:attrName>
                                        </p:attrNameLst>
                                      </p:cBhvr>
                                      <p:to>
                                        <p:strVal val="visible"/>
                                      </p:to>
                                    </p:set>
                                    <p:animEffect transition="in" filter="plus(out)">
                                      <p:cBhvr>
                                        <p:cTn id="131" dur="2000"/>
                                        <p:tgtEl>
                                          <p:spTgt spid="17"/>
                                        </p:tgtEl>
                                      </p:cBhvr>
                                    </p:animEffect>
                                  </p:childTnLst>
                                </p:cTn>
                              </p:par>
                              <p:par>
                                <p:cTn id="132" presetID="13" presetClass="entr" presetSubtype="32"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plus(out)">
                                      <p:cBhvr>
                                        <p:cTn id="134" dur="2000"/>
                                        <p:tgtEl>
                                          <p:spTgt spid="18"/>
                                        </p:tgtEl>
                                      </p:cBhvr>
                                    </p:animEffect>
                                  </p:childTnLst>
                                </p:cTn>
                              </p:par>
                              <p:par>
                                <p:cTn id="135" presetID="13" presetClass="entr" presetSubtype="32" fill="hold" grpId="1" nodeType="withEffect">
                                  <p:stCondLst>
                                    <p:cond delay="0"/>
                                  </p:stCondLst>
                                  <p:iterate type="lt">
                                    <p:tmPct val="0"/>
                                  </p:iterate>
                                  <p:childTnLst>
                                    <p:set>
                                      <p:cBhvr>
                                        <p:cTn id="136" dur="1" fill="hold">
                                          <p:stCondLst>
                                            <p:cond delay="0"/>
                                          </p:stCondLst>
                                        </p:cTn>
                                        <p:tgtEl>
                                          <p:spTgt spid="19"/>
                                        </p:tgtEl>
                                        <p:attrNameLst>
                                          <p:attrName>style.visibility</p:attrName>
                                        </p:attrNameLst>
                                      </p:cBhvr>
                                      <p:to>
                                        <p:strVal val="visible"/>
                                      </p:to>
                                    </p:set>
                                    <p:animEffect transition="in" filter="plus(out)">
                                      <p:cBhvr>
                                        <p:cTn id="137" dur="2000"/>
                                        <p:tgtEl>
                                          <p:spTgt spid="19"/>
                                        </p:tgtEl>
                                      </p:cBhvr>
                                    </p:animEffect>
                                  </p:childTnLst>
                                </p:cTn>
                              </p:par>
                              <p:par>
                                <p:cTn id="138" presetID="13" presetClass="entr" presetSubtype="32"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plus(out)">
                                      <p:cBhvr>
                                        <p:cTn id="140" dur="2000"/>
                                        <p:tgtEl>
                                          <p:spTgt spid="20"/>
                                        </p:tgtEl>
                                      </p:cBhvr>
                                    </p:animEffect>
                                  </p:childTnLst>
                                </p:cTn>
                              </p:par>
                              <p:par>
                                <p:cTn id="141" presetID="13" presetClass="entr" presetSubtype="32" fill="hold" grpId="1" nodeType="withEffect">
                                  <p:stCondLst>
                                    <p:cond delay="0"/>
                                  </p:stCondLst>
                                  <p:iterate type="lt">
                                    <p:tmPct val="0"/>
                                  </p:iterate>
                                  <p:childTnLst>
                                    <p:set>
                                      <p:cBhvr>
                                        <p:cTn id="142" dur="1" fill="hold">
                                          <p:stCondLst>
                                            <p:cond delay="0"/>
                                          </p:stCondLst>
                                        </p:cTn>
                                        <p:tgtEl>
                                          <p:spTgt spid="21"/>
                                        </p:tgtEl>
                                        <p:attrNameLst>
                                          <p:attrName>style.visibility</p:attrName>
                                        </p:attrNameLst>
                                      </p:cBhvr>
                                      <p:to>
                                        <p:strVal val="visible"/>
                                      </p:to>
                                    </p:set>
                                    <p:animEffect transition="in" filter="plus(out)">
                                      <p:cBhvr>
                                        <p:cTn id="143" dur="2000"/>
                                        <p:tgtEl>
                                          <p:spTgt spid="21"/>
                                        </p:tgtEl>
                                      </p:cBhvr>
                                    </p:animEffect>
                                  </p:childTnLst>
                                </p:cTn>
                              </p:par>
                              <p:par>
                                <p:cTn id="144" presetID="13" presetClass="entr" presetSubtype="32"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plus(out)">
                                      <p:cBhvr>
                                        <p:cTn id="146" dur="2000"/>
                                        <p:tgtEl>
                                          <p:spTgt spid="22"/>
                                        </p:tgtEl>
                                      </p:cBhvr>
                                    </p:animEffect>
                                  </p:childTnLst>
                                </p:cTn>
                              </p:par>
                              <p:par>
                                <p:cTn id="147" presetID="8" presetClass="emph" presetSubtype="0" fill="hold" grpId="2" nodeType="withEffect">
                                  <p:stCondLst>
                                    <p:cond delay="0"/>
                                  </p:stCondLst>
                                  <p:iterate type="lt">
                                    <p:tmPct val="0"/>
                                  </p:iterate>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iterate type="lt">
                                    <p:tmPct val="0"/>
                                  </p:iterate>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iterate type="lt">
                                    <p:tmPct val="0"/>
                                  </p:iterate>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iterate type="lt">
                                    <p:tmPct val="0"/>
                                  </p:iterate>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iterate type="lt">
                                    <p:tmPct val="0"/>
                                  </p:iterate>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iterate type="lt">
                                    <p:tmPct val="0"/>
                                  </p:iterate>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iterate type="lt">
                                    <p:tmPct val="0"/>
                                  </p:iterate>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iterate type="lt">
                                    <p:tmPct val="0"/>
                                  </p:iterate>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iterate type="lt">
                                    <p:tmPct val="0"/>
                                  </p:iterate>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iterate type="lt">
                                    <p:tmPct val="0"/>
                                  </p:iterate>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4" fill="hold" grpId="3" nodeType="afterEffect">
                                  <p:stCondLst>
                                    <p:cond delay="0"/>
                                  </p:stCondLst>
                                  <p:iterate type="lt">
                                    <p:tmPct val="0"/>
                                  </p:iterate>
                                  <p:childTnLst>
                                    <p:anim calcmode="lin" valueType="num">
                                      <p:cBhvr additive="base">
                                        <p:cTn id="189" dur="2000"/>
                                        <p:tgtEl>
                                          <p:spTgt spid="3"/>
                                        </p:tgtEl>
                                        <p:attrNameLst>
                                          <p:attrName>ppt_x</p:attrName>
                                        </p:attrNameLst>
                                      </p:cBhvr>
                                      <p:tavLst>
                                        <p:tav tm="0">
                                          <p:val>
                                            <p:strVal val="ppt_x"/>
                                          </p:val>
                                        </p:tav>
                                        <p:tav tm="100000">
                                          <p:val>
                                            <p:strVal val="ppt_x"/>
                                          </p:val>
                                        </p:tav>
                                      </p:tavLst>
                                    </p:anim>
                                    <p:anim calcmode="lin" valueType="num">
                                      <p:cBhvr additive="base">
                                        <p:cTn id="190" dur="2000"/>
                                        <p:tgtEl>
                                          <p:spTgt spid="3"/>
                                        </p:tgtEl>
                                        <p:attrNameLst>
                                          <p:attrName>ppt_y</p:attrName>
                                        </p:attrNameLst>
                                      </p:cBhvr>
                                      <p:tavLst>
                                        <p:tav tm="0">
                                          <p:val>
                                            <p:strVal val="ppt_y"/>
                                          </p:val>
                                        </p:tav>
                                        <p:tav tm="100000">
                                          <p:val>
                                            <p:strVal val="1+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4" fill="hold" grpId="3" nodeType="withEffect">
                                  <p:stCondLst>
                                    <p:cond delay="0"/>
                                  </p:stCondLst>
                                  <p:iterate type="lt">
                                    <p:tmPct val="0"/>
                                  </p:iterate>
                                  <p:childTnLst>
                                    <p:anim calcmode="lin" valueType="num">
                                      <p:cBhvr additive="base">
                                        <p:cTn id="193" dur="2000"/>
                                        <p:tgtEl>
                                          <p:spTgt spid="5"/>
                                        </p:tgtEl>
                                        <p:attrNameLst>
                                          <p:attrName>ppt_x</p:attrName>
                                        </p:attrNameLst>
                                      </p:cBhvr>
                                      <p:tavLst>
                                        <p:tav tm="0">
                                          <p:val>
                                            <p:strVal val="ppt_x"/>
                                          </p:val>
                                        </p:tav>
                                        <p:tav tm="100000">
                                          <p:val>
                                            <p:strVal val="ppt_x"/>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4" fill="hold" grpId="3" nodeType="withEffect">
                                  <p:stCondLst>
                                    <p:cond delay="0"/>
                                  </p:stCondLst>
                                  <p:iterate type="lt">
                                    <p:tmPct val="0"/>
                                  </p:iterate>
                                  <p:childTnLst>
                                    <p:anim calcmode="lin" valueType="num">
                                      <p:cBhvr additive="base">
                                        <p:cTn id="197" dur="2000"/>
                                        <p:tgtEl>
                                          <p:spTgt spid="7"/>
                                        </p:tgtEl>
                                        <p:attrNameLst>
                                          <p:attrName>ppt_x</p:attrName>
                                        </p:attrNameLst>
                                      </p:cBhvr>
                                      <p:tavLst>
                                        <p:tav tm="0">
                                          <p:val>
                                            <p:strVal val="ppt_x"/>
                                          </p:val>
                                        </p:tav>
                                        <p:tav tm="100000">
                                          <p:val>
                                            <p:strVal val="ppt_x"/>
                                          </p:val>
                                        </p:tav>
                                      </p:tavLst>
                                    </p:anim>
                                    <p:anim calcmode="lin" valueType="num">
                                      <p:cBhvr additive="base">
                                        <p:cTn id="198" dur="2000"/>
                                        <p:tgtEl>
                                          <p:spTgt spid="7"/>
                                        </p:tgtEl>
                                        <p:attrNameLst>
                                          <p:attrName>ppt_y</p:attrName>
                                        </p:attrNameLst>
                                      </p:cBhvr>
                                      <p:tavLst>
                                        <p:tav tm="0">
                                          <p:val>
                                            <p:strVal val="ppt_y"/>
                                          </p:val>
                                        </p:tav>
                                        <p:tav tm="100000">
                                          <p:val>
                                            <p:strVal val="1+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4" fill="hold" grpId="3" nodeType="withEffect">
                                  <p:stCondLst>
                                    <p:cond delay="0"/>
                                  </p:stCondLst>
                                  <p:iterate type="lt">
                                    <p:tmPct val="0"/>
                                  </p:iterate>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grpId="3" nodeType="withEffect">
                                  <p:stCondLst>
                                    <p:cond delay="0"/>
                                  </p:stCondLst>
                                  <p:iterate type="lt">
                                    <p:tmPct val="0"/>
                                  </p:iterate>
                                  <p:childTnLst>
                                    <p:anim calcmode="lin" valueType="num">
                                      <p:cBhvr additive="base">
                                        <p:cTn id="205" dur="2000"/>
                                        <p:tgtEl>
                                          <p:spTgt spid="11"/>
                                        </p:tgtEl>
                                        <p:attrNameLst>
                                          <p:attrName>ppt_x</p:attrName>
                                        </p:attrNameLst>
                                      </p:cBhvr>
                                      <p:tavLst>
                                        <p:tav tm="0">
                                          <p:val>
                                            <p:strVal val="ppt_x"/>
                                          </p:val>
                                        </p:tav>
                                        <p:tav tm="100000">
                                          <p:val>
                                            <p:strVal val="ppt_x"/>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4" fill="hold" grpId="3" nodeType="withEffect">
                                  <p:stCondLst>
                                    <p:cond delay="0"/>
                                  </p:stCondLst>
                                  <p:iterate type="lt">
                                    <p:tmPct val="0"/>
                                  </p:iterate>
                                  <p:childTnLst>
                                    <p:anim calcmode="lin" valueType="num">
                                      <p:cBhvr additive="base">
                                        <p:cTn id="209" dur="2000"/>
                                        <p:tgtEl>
                                          <p:spTgt spid="13"/>
                                        </p:tgtEl>
                                        <p:attrNameLst>
                                          <p:attrName>ppt_x</p:attrName>
                                        </p:attrNameLst>
                                      </p:cBhvr>
                                      <p:tavLst>
                                        <p:tav tm="0">
                                          <p:val>
                                            <p:strVal val="ppt_x"/>
                                          </p:val>
                                        </p:tav>
                                        <p:tav tm="100000">
                                          <p:val>
                                            <p:strVal val="ppt_x"/>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4" fill="hold" grpId="3" nodeType="withEffect">
                                  <p:stCondLst>
                                    <p:cond delay="0"/>
                                  </p:stCondLst>
                                  <p:iterate type="lt">
                                    <p:tmPct val="0"/>
                                  </p:iterate>
                                  <p:childTnLst>
                                    <p:anim calcmode="lin" valueType="num">
                                      <p:cBhvr additive="base">
                                        <p:cTn id="213" dur="2000"/>
                                        <p:tgtEl>
                                          <p:spTgt spid="15"/>
                                        </p:tgtEl>
                                        <p:attrNameLst>
                                          <p:attrName>ppt_x</p:attrName>
                                        </p:attrNameLst>
                                      </p:cBhvr>
                                      <p:tavLst>
                                        <p:tav tm="0">
                                          <p:val>
                                            <p:strVal val="ppt_x"/>
                                          </p:val>
                                        </p:tav>
                                        <p:tav tm="100000">
                                          <p:val>
                                            <p:strVal val="ppt_x"/>
                                          </p:val>
                                        </p:tav>
                                      </p:tavLst>
                                    </p:anim>
                                    <p:anim calcmode="lin" valueType="num">
                                      <p:cBhvr additive="base">
                                        <p:cTn id="214" dur="2000"/>
                                        <p:tgtEl>
                                          <p:spTgt spid="15"/>
                                        </p:tgtEl>
                                        <p:attrNameLst>
                                          <p:attrName>ppt_y</p:attrName>
                                        </p:attrNameLst>
                                      </p:cBhvr>
                                      <p:tavLst>
                                        <p:tav tm="0">
                                          <p:val>
                                            <p:strVal val="ppt_y"/>
                                          </p:val>
                                        </p:tav>
                                        <p:tav tm="100000">
                                          <p:val>
                                            <p:strVal val="1+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4" fill="hold" grpId="3" nodeType="withEffect">
                                  <p:stCondLst>
                                    <p:cond delay="0"/>
                                  </p:stCondLst>
                                  <p:iterate type="lt">
                                    <p:tmPct val="0"/>
                                  </p:iterate>
                                  <p:childTnLst>
                                    <p:anim calcmode="lin" valueType="num">
                                      <p:cBhvr additive="base">
                                        <p:cTn id="217" dur="2000"/>
                                        <p:tgtEl>
                                          <p:spTgt spid="17"/>
                                        </p:tgtEl>
                                        <p:attrNameLst>
                                          <p:attrName>ppt_x</p:attrName>
                                        </p:attrNameLst>
                                      </p:cBhvr>
                                      <p:tavLst>
                                        <p:tav tm="0">
                                          <p:val>
                                            <p:strVal val="ppt_x"/>
                                          </p:val>
                                        </p:tav>
                                        <p:tav tm="100000">
                                          <p:val>
                                            <p:strVal val="ppt_x"/>
                                          </p:val>
                                        </p:tav>
                                      </p:tavLst>
                                    </p:anim>
                                    <p:anim calcmode="lin" valueType="num">
                                      <p:cBhvr additive="base">
                                        <p:cTn id="218" dur="2000"/>
                                        <p:tgtEl>
                                          <p:spTgt spid="17"/>
                                        </p:tgtEl>
                                        <p:attrNameLst>
                                          <p:attrName>ppt_y</p:attrName>
                                        </p:attrNameLst>
                                      </p:cBhvr>
                                      <p:tavLst>
                                        <p:tav tm="0">
                                          <p:val>
                                            <p:strVal val="ppt_y"/>
                                          </p:val>
                                        </p:tav>
                                        <p:tav tm="100000">
                                          <p:val>
                                            <p:strVal val="1+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4" fill="hold" grpId="3" nodeType="withEffect">
                                  <p:stCondLst>
                                    <p:cond delay="0"/>
                                  </p:stCondLst>
                                  <p:iterate type="lt">
                                    <p:tmPct val="0"/>
                                  </p:iterate>
                                  <p:childTnLst>
                                    <p:anim calcmode="lin" valueType="num">
                                      <p:cBhvr additive="base">
                                        <p:cTn id="221" dur="2000"/>
                                        <p:tgtEl>
                                          <p:spTgt spid="19"/>
                                        </p:tgtEl>
                                        <p:attrNameLst>
                                          <p:attrName>ppt_x</p:attrName>
                                        </p:attrNameLst>
                                      </p:cBhvr>
                                      <p:tavLst>
                                        <p:tav tm="0">
                                          <p:val>
                                            <p:strVal val="ppt_x"/>
                                          </p:val>
                                        </p:tav>
                                        <p:tav tm="100000">
                                          <p:val>
                                            <p:strVal val="ppt_x"/>
                                          </p:val>
                                        </p:tav>
                                      </p:tavLst>
                                    </p:anim>
                                    <p:anim calcmode="lin" valueType="num">
                                      <p:cBhvr additive="base">
                                        <p:cTn id="222" dur="2000"/>
                                        <p:tgtEl>
                                          <p:spTgt spid="19"/>
                                        </p:tgtEl>
                                        <p:attrNameLst>
                                          <p:attrName>ppt_y</p:attrName>
                                        </p:attrNameLst>
                                      </p:cBhvr>
                                      <p:tavLst>
                                        <p:tav tm="0">
                                          <p:val>
                                            <p:strVal val="ppt_y"/>
                                          </p:val>
                                        </p:tav>
                                        <p:tav tm="100000">
                                          <p:val>
                                            <p:strVal val="1+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4" fill="hold" grpId="3" nodeType="withEffect">
                                  <p:stCondLst>
                                    <p:cond delay="0"/>
                                  </p:stCondLst>
                                  <p:iterate type="lt">
                                    <p:tmPct val="0"/>
                                  </p:iterate>
                                  <p:childTnLst>
                                    <p:anim calcmode="lin" valueType="num">
                                      <p:cBhvr additive="base">
                                        <p:cTn id="225" dur="2000"/>
                                        <p:tgtEl>
                                          <p:spTgt spid="21"/>
                                        </p:tgtEl>
                                        <p:attrNameLst>
                                          <p:attrName>ppt_x</p:attrName>
                                        </p:attrNameLst>
                                      </p:cBhvr>
                                      <p:tavLst>
                                        <p:tav tm="0">
                                          <p:val>
                                            <p:strVal val="ppt_x"/>
                                          </p:val>
                                        </p:tav>
                                        <p:tav tm="100000">
                                          <p:val>
                                            <p:strVal val="ppt_x"/>
                                          </p:val>
                                        </p:tav>
                                      </p:tavLst>
                                    </p:anim>
                                    <p:anim calcmode="lin" valueType="num">
                                      <p:cBhvr additive="base">
                                        <p:cTn id="226" dur="2000"/>
                                        <p:tgtEl>
                                          <p:spTgt spid="21"/>
                                        </p:tgtEl>
                                        <p:attrNameLst>
                                          <p:attrName>ppt_y</p:attrName>
                                        </p:attrNameLst>
                                      </p:cBhvr>
                                      <p:tavLst>
                                        <p:tav tm="0">
                                          <p:val>
                                            <p:strVal val="ppt_y"/>
                                          </p:val>
                                        </p:tav>
                                        <p:tav tm="100000">
                                          <p:val>
                                            <p:strVal val="1+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1"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0-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1"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ppt_x"/>
                                          </p:val>
                                        </p:tav>
                                      </p:tavLst>
                                    </p:anim>
                                    <p:anim calcmode="lin" valueType="num">
                                      <p:cBhvr additive="base">
                                        <p:cTn id="234" dur="2000"/>
                                        <p:tgtEl>
                                          <p:spTgt spid="6"/>
                                        </p:tgtEl>
                                        <p:attrNameLst>
                                          <p:attrName>ppt_y</p:attrName>
                                        </p:attrNameLst>
                                      </p:cBhvr>
                                      <p:tavLst>
                                        <p:tav tm="0">
                                          <p:val>
                                            <p:strVal val="ppt_y"/>
                                          </p:val>
                                        </p:tav>
                                        <p:tav tm="100000">
                                          <p:val>
                                            <p:strVal val="0-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1"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ppt_x"/>
                                          </p:val>
                                        </p:tav>
                                      </p:tavLst>
                                    </p:anim>
                                    <p:anim calcmode="lin" valueType="num">
                                      <p:cBhvr additive="base">
                                        <p:cTn id="238" dur="2000"/>
                                        <p:tgtEl>
                                          <p:spTgt spid="8"/>
                                        </p:tgtEl>
                                        <p:attrNameLst>
                                          <p:attrName>ppt_y</p:attrName>
                                        </p:attrNameLst>
                                      </p:cBhvr>
                                      <p:tavLst>
                                        <p:tav tm="0">
                                          <p:val>
                                            <p:strVal val="ppt_y"/>
                                          </p:val>
                                        </p:tav>
                                        <p:tav tm="100000">
                                          <p:val>
                                            <p:strVal val="0-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1"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ppt_x"/>
                                          </p:val>
                                        </p:tav>
                                      </p:tavLst>
                                    </p:anim>
                                    <p:anim calcmode="lin" valueType="num">
                                      <p:cBhvr additive="base">
                                        <p:cTn id="242" dur="2000"/>
                                        <p:tgtEl>
                                          <p:spTgt spid="10"/>
                                        </p:tgtEl>
                                        <p:attrNameLst>
                                          <p:attrName>ppt_y</p:attrName>
                                        </p:attrNameLst>
                                      </p:cBhvr>
                                      <p:tavLst>
                                        <p:tav tm="0">
                                          <p:val>
                                            <p:strVal val="ppt_y"/>
                                          </p:val>
                                        </p:tav>
                                        <p:tav tm="100000">
                                          <p:val>
                                            <p:strVal val="0-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1"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ppt_x"/>
                                          </p:val>
                                        </p:tav>
                                      </p:tavLst>
                                    </p:anim>
                                    <p:anim calcmode="lin" valueType="num">
                                      <p:cBhvr additive="base">
                                        <p:cTn id="246" dur="2000"/>
                                        <p:tgtEl>
                                          <p:spTgt spid="12"/>
                                        </p:tgtEl>
                                        <p:attrNameLst>
                                          <p:attrName>ppt_y</p:attrName>
                                        </p:attrNameLst>
                                      </p:cBhvr>
                                      <p:tavLst>
                                        <p:tav tm="0">
                                          <p:val>
                                            <p:strVal val="ppt_y"/>
                                          </p:val>
                                        </p:tav>
                                        <p:tav tm="100000">
                                          <p:val>
                                            <p:strVal val="0-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1"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ppt_x"/>
                                          </p:val>
                                        </p:tav>
                                      </p:tavLst>
                                    </p:anim>
                                    <p:anim calcmode="lin" valueType="num">
                                      <p:cBhvr additive="base">
                                        <p:cTn id="250" dur="2000"/>
                                        <p:tgtEl>
                                          <p:spTgt spid="14"/>
                                        </p:tgtEl>
                                        <p:attrNameLst>
                                          <p:attrName>ppt_y</p:attrName>
                                        </p:attrNameLst>
                                      </p:cBhvr>
                                      <p:tavLst>
                                        <p:tav tm="0">
                                          <p:val>
                                            <p:strVal val="ppt_y"/>
                                          </p:val>
                                        </p:tav>
                                        <p:tav tm="100000">
                                          <p:val>
                                            <p:strVal val="0-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1"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ppt_x"/>
                                          </p:val>
                                        </p:tav>
                                      </p:tavLst>
                                    </p:anim>
                                    <p:anim calcmode="lin" valueType="num">
                                      <p:cBhvr additive="base">
                                        <p:cTn id="254" dur="2000"/>
                                        <p:tgtEl>
                                          <p:spTgt spid="16"/>
                                        </p:tgtEl>
                                        <p:attrNameLst>
                                          <p:attrName>ppt_y</p:attrName>
                                        </p:attrNameLst>
                                      </p:cBhvr>
                                      <p:tavLst>
                                        <p:tav tm="0">
                                          <p:val>
                                            <p:strVal val="ppt_y"/>
                                          </p:val>
                                        </p:tav>
                                        <p:tav tm="100000">
                                          <p:val>
                                            <p:strVal val="0-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1"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ppt_x"/>
                                          </p:val>
                                        </p:tav>
                                      </p:tavLst>
                                    </p:anim>
                                    <p:anim calcmode="lin" valueType="num">
                                      <p:cBhvr additive="base">
                                        <p:cTn id="258" dur="2000"/>
                                        <p:tgtEl>
                                          <p:spTgt spid="18"/>
                                        </p:tgtEl>
                                        <p:attrNameLst>
                                          <p:attrName>ppt_y</p:attrName>
                                        </p:attrNameLst>
                                      </p:cBhvr>
                                      <p:tavLst>
                                        <p:tav tm="0">
                                          <p:val>
                                            <p:strVal val="ppt_y"/>
                                          </p:val>
                                        </p:tav>
                                        <p:tav tm="100000">
                                          <p:val>
                                            <p:strVal val="0-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1"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ppt_x"/>
                                          </p:val>
                                        </p:tav>
                                      </p:tavLst>
                                    </p:anim>
                                    <p:anim calcmode="lin" valueType="num">
                                      <p:cBhvr additive="base">
                                        <p:cTn id="262" dur="2000"/>
                                        <p:tgtEl>
                                          <p:spTgt spid="20"/>
                                        </p:tgtEl>
                                        <p:attrNameLst>
                                          <p:attrName>ppt_y</p:attrName>
                                        </p:attrNameLst>
                                      </p:cBhvr>
                                      <p:tavLst>
                                        <p:tav tm="0">
                                          <p:val>
                                            <p:strVal val="ppt_y"/>
                                          </p:val>
                                        </p:tav>
                                        <p:tav tm="100000">
                                          <p:val>
                                            <p:strVal val="0-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1"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ppt_x"/>
                                          </p:val>
                                        </p:tav>
                                      </p:tavLst>
                                    </p:anim>
                                    <p:anim calcmode="lin" valueType="num">
                                      <p:cBhvr additive="base">
                                        <p:cTn id="266" dur="2000"/>
                                        <p:tgtEl>
                                          <p:spTgt spid="22"/>
                                        </p:tgtEl>
                                        <p:attrNameLst>
                                          <p:attrName>ppt_y</p:attrName>
                                        </p:attrNameLst>
                                      </p:cBhvr>
                                      <p:tavLst>
                                        <p:tav tm="0">
                                          <p:val>
                                            <p:strVal val="ppt_y"/>
                                          </p:val>
                                        </p:tav>
                                        <p:tav tm="100000">
                                          <p:val>
                                            <p:strVal val="0-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8" presetClass="exit" presetSubtype="16" fill="hold" grpId="4" nodeType="withEffect">
                                  <p:stCondLst>
                                    <p:cond delay="0"/>
                                  </p:stCondLst>
                                  <p:iterate type="lt">
                                    <p:tmPct val="0"/>
                                  </p:iterate>
                                  <p:childTnLst>
                                    <p:animEffect transition="out" filter="diamond(in)">
                                      <p:cBhvr>
                                        <p:cTn id="269" dur="2000"/>
                                        <p:tgtEl>
                                          <p:spTgt spid="3"/>
                                        </p:tgtEl>
                                      </p:cBhvr>
                                    </p:animEffect>
                                    <p:set>
                                      <p:cBhvr>
                                        <p:cTn id="270" dur="1" fill="hold">
                                          <p:stCondLst>
                                            <p:cond delay="1999"/>
                                          </p:stCondLst>
                                        </p:cTn>
                                        <p:tgtEl>
                                          <p:spTgt spid="3"/>
                                        </p:tgtEl>
                                        <p:attrNameLst>
                                          <p:attrName>style.visibility</p:attrName>
                                        </p:attrNameLst>
                                      </p:cBhvr>
                                      <p:to>
                                        <p:strVal val="hidden"/>
                                      </p:to>
                                    </p:set>
                                  </p:childTnLst>
                                </p:cTn>
                              </p:par>
                              <p:par>
                                <p:cTn id="271" presetID="8" presetClass="exit" presetSubtype="16" fill="hold" grpId="4" nodeType="withEffect">
                                  <p:stCondLst>
                                    <p:cond delay="0"/>
                                  </p:stCondLst>
                                  <p:childTnLst>
                                    <p:animEffect transition="out" filter="diamond(in)">
                                      <p:cBhvr>
                                        <p:cTn id="272" dur="2000"/>
                                        <p:tgtEl>
                                          <p:spTgt spid="4"/>
                                        </p:tgtEl>
                                      </p:cBhvr>
                                    </p:animEffect>
                                    <p:set>
                                      <p:cBhvr>
                                        <p:cTn id="273" dur="1" fill="hold">
                                          <p:stCondLst>
                                            <p:cond delay="1999"/>
                                          </p:stCondLst>
                                        </p:cTn>
                                        <p:tgtEl>
                                          <p:spTgt spid="4"/>
                                        </p:tgtEl>
                                        <p:attrNameLst>
                                          <p:attrName>style.visibility</p:attrName>
                                        </p:attrNameLst>
                                      </p:cBhvr>
                                      <p:to>
                                        <p:strVal val="hidden"/>
                                      </p:to>
                                    </p:set>
                                  </p:childTnLst>
                                </p:cTn>
                              </p:par>
                              <p:par>
                                <p:cTn id="274" presetID="8" presetClass="exit" presetSubtype="16" fill="hold" grpId="4" nodeType="withEffect">
                                  <p:stCondLst>
                                    <p:cond delay="0"/>
                                  </p:stCondLst>
                                  <p:iterate type="lt">
                                    <p:tmPct val="0"/>
                                  </p:iterate>
                                  <p:childTnLst>
                                    <p:animEffect transition="out" filter="diamond(in)">
                                      <p:cBhvr>
                                        <p:cTn id="275" dur="2000"/>
                                        <p:tgtEl>
                                          <p:spTgt spid="5"/>
                                        </p:tgtEl>
                                      </p:cBhvr>
                                    </p:animEffect>
                                    <p:set>
                                      <p:cBhvr>
                                        <p:cTn id="276" dur="1" fill="hold">
                                          <p:stCondLst>
                                            <p:cond delay="1999"/>
                                          </p:stCondLst>
                                        </p:cTn>
                                        <p:tgtEl>
                                          <p:spTgt spid="5"/>
                                        </p:tgtEl>
                                        <p:attrNameLst>
                                          <p:attrName>style.visibility</p:attrName>
                                        </p:attrNameLst>
                                      </p:cBhvr>
                                      <p:to>
                                        <p:strVal val="hidden"/>
                                      </p:to>
                                    </p:set>
                                  </p:childTnLst>
                                </p:cTn>
                              </p:par>
                              <p:par>
                                <p:cTn id="277" presetID="8" presetClass="exit" presetSubtype="16" fill="hold" grpId="4" nodeType="withEffect">
                                  <p:stCondLst>
                                    <p:cond delay="0"/>
                                  </p:stCondLst>
                                  <p:childTnLst>
                                    <p:animEffect transition="out" filter="diamond(in)">
                                      <p:cBhvr>
                                        <p:cTn id="278" dur="2000"/>
                                        <p:tgtEl>
                                          <p:spTgt spid="6"/>
                                        </p:tgtEl>
                                      </p:cBhvr>
                                    </p:animEffect>
                                    <p:set>
                                      <p:cBhvr>
                                        <p:cTn id="279" dur="1" fill="hold">
                                          <p:stCondLst>
                                            <p:cond delay="1999"/>
                                          </p:stCondLst>
                                        </p:cTn>
                                        <p:tgtEl>
                                          <p:spTgt spid="6"/>
                                        </p:tgtEl>
                                        <p:attrNameLst>
                                          <p:attrName>style.visibility</p:attrName>
                                        </p:attrNameLst>
                                      </p:cBhvr>
                                      <p:to>
                                        <p:strVal val="hidden"/>
                                      </p:to>
                                    </p:set>
                                  </p:childTnLst>
                                </p:cTn>
                              </p:par>
                              <p:par>
                                <p:cTn id="280" presetID="8" presetClass="exit" presetSubtype="16" fill="hold" grpId="4" nodeType="withEffect">
                                  <p:stCondLst>
                                    <p:cond delay="0"/>
                                  </p:stCondLst>
                                  <p:iterate type="lt">
                                    <p:tmPct val="0"/>
                                  </p:iterate>
                                  <p:childTnLst>
                                    <p:animEffect transition="out" filter="diamond(in)">
                                      <p:cBhvr>
                                        <p:cTn id="281" dur="2000"/>
                                        <p:tgtEl>
                                          <p:spTgt spid="7"/>
                                        </p:tgtEl>
                                      </p:cBhvr>
                                    </p:animEffect>
                                    <p:set>
                                      <p:cBhvr>
                                        <p:cTn id="282" dur="1" fill="hold">
                                          <p:stCondLst>
                                            <p:cond delay="1999"/>
                                          </p:stCondLst>
                                        </p:cTn>
                                        <p:tgtEl>
                                          <p:spTgt spid="7"/>
                                        </p:tgtEl>
                                        <p:attrNameLst>
                                          <p:attrName>style.visibility</p:attrName>
                                        </p:attrNameLst>
                                      </p:cBhvr>
                                      <p:to>
                                        <p:strVal val="hidden"/>
                                      </p:to>
                                    </p:set>
                                  </p:childTnLst>
                                </p:cTn>
                              </p:par>
                              <p:par>
                                <p:cTn id="283" presetID="8" presetClass="exit" presetSubtype="16" fill="hold" grpId="4" nodeType="withEffect">
                                  <p:stCondLst>
                                    <p:cond delay="0"/>
                                  </p:stCondLst>
                                  <p:childTnLst>
                                    <p:animEffect transition="out" filter="diamond(in)">
                                      <p:cBhvr>
                                        <p:cTn id="284" dur="2000"/>
                                        <p:tgtEl>
                                          <p:spTgt spid="8"/>
                                        </p:tgtEl>
                                      </p:cBhvr>
                                    </p:animEffect>
                                    <p:set>
                                      <p:cBhvr>
                                        <p:cTn id="285" dur="1" fill="hold">
                                          <p:stCondLst>
                                            <p:cond delay="1999"/>
                                          </p:stCondLst>
                                        </p:cTn>
                                        <p:tgtEl>
                                          <p:spTgt spid="8"/>
                                        </p:tgtEl>
                                        <p:attrNameLst>
                                          <p:attrName>style.visibility</p:attrName>
                                        </p:attrNameLst>
                                      </p:cBhvr>
                                      <p:to>
                                        <p:strVal val="hidden"/>
                                      </p:to>
                                    </p:set>
                                  </p:childTnLst>
                                </p:cTn>
                              </p:par>
                              <p:par>
                                <p:cTn id="286" presetID="8" presetClass="exit" presetSubtype="16" fill="hold" grpId="4" nodeType="withEffect">
                                  <p:stCondLst>
                                    <p:cond delay="0"/>
                                  </p:stCondLst>
                                  <p:iterate type="lt">
                                    <p:tmPct val="0"/>
                                  </p:iterate>
                                  <p:childTnLst>
                                    <p:animEffect transition="out" filter="diamond(in)">
                                      <p:cBhvr>
                                        <p:cTn id="287" dur="2000"/>
                                        <p:tgtEl>
                                          <p:spTgt spid="9"/>
                                        </p:tgtEl>
                                      </p:cBhvr>
                                    </p:animEffect>
                                    <p:set>
                                      <p:cBhvr>
                                        <p:cTn id="288" dur="1" fill="hold">
                                          <p:stCondLst>
                                            <p:cond delay="1999"/>
                                          </p:stCondLst>
                                        </p:cTn>
                                        <p:tgtEl>
                                          <p:spTgt spid="9"/>
                                        </p:tgtEl>
                                        <p:attrNameLst>
                                          <p:attrName>style.visibility</p:attrName>
                                        </p:attrNameLst>
                                      </p:cBhvr>
                                      <p:to>
                                        <p:strVal val="hidden"/>
                                      </p:to>
                                    </p:set>
                                  </p:childTnLst>
                                </p:cTn>
                              </p:par>
                              <p:par>
                                <p:cTn id="289" presetID="8" presetClass="exit" presetSubtype="16" fill="hold" grpId="4" nodeType="withEffect">
                                  <p:stCondLst>
                                    <p:cond delay="0"/>
                                  </p:stCondLst>
                                  <p:childTnLst>
                                    <p:animEffect transition="out" filter="diamond(in)">
                                      <p:cBhvr>
                                        <p:cTn id="290" dur="2000"/>
                                        <p:tgtEl>
                                          <p:spTgt spid="10"/>
                                        </p:tgtEl>
                                      </p:cBhvr>
                                    </p:animEffect>
                                    <p:set>
                                      <p:cBhvr>
                                        <p:cTn id="291" dur="1" fill="hold">
                                          <p:stCondLst>
                                            <p:cond delay="1999"/>
                                          </p:stCondLst>
                                        </p:cTn>
                                        <p:tgtEl>
                                          <p:spTgt spid="10"/>
                                        </p:tgtEl>
                                        <p:attrNameLst>
                                          <p:attrName>style.visibility</p:attrName>
                                        </p:attrNameLst>
                                      </p:cBhvr>
                                      <p:to>
                                        <p:strVal val="hidden"/>
                                      </p:to>
                                    </p:set>
                                  </p:childTnLst>
                                </p:cTn>
                              </p:par>
                              <p:par>
                                <p:cTn id="292" presetID="8" presetClass="exit" presetSubtype="16" fill="hold" grpId="4" nodeType="withEffect">
                                  <p:stCondLst>
                                    <p:cond delay="0"/>
                                  </p:stCondLst>
                                  <p:iterate type="lt">
                                    <p:tmPct val="0"/>
                                  </p:iterate>
                                  <p:childTnLst>
                                    <p:animEffect transition="out" filter="diamond(in)">
                                      <p:cBhvr>
                                        <p:cTn id="293" dur="2000"/>
                                        <p:tgtEl>
                                          <p:spTgt spid="11"/>
                                        </p:tgtEl>
                                      </p:cBhvr>
                                    </p:animEffect>
                                    <p:set>
                                      <p:cBhvr>
                                        <p:cTn id="294" dur="1" fill="hold">
                                          <p:stCondLst>
                                            <p:cond delay="1999"/>
                                          </p:stCondLst>
                                        </p:cTn>
                                        <p:tgtEl>
                                          <p:spTgt spid="11"/>
                                        </p:tgtEl>
                                        <p:attrNameLst>
                                          <p:attrName>style.visibility</p:attrName>
                                        </p:attrNameLst>
                                      </p:cBhvr>
                                      <p:to>
                                        <p:strVal val="hidden"/>
                                      </p:to>
                                    </p:set>
                                  </p:childTnLst>
                                </p:cTn>
                              </p:par>
                              <p:par>
                                <p:cTn id="295" presetID="8" presetClass="exit" presetSubtype="16" fill="hold" grpId="4" nodeType="withEffect">
                                  <p:stCondLst>
                                    <p:cond delay="0"/>
                                  </p:stCondLst>
                                  <p:childTnLst>
                                    <p:animEffect transition="out" filter="diamond(in)">
                                      <p:cBhvr>
                                        <p:cTn id="296" dur="2000"/>
                                        <p:tgtEl>
                                          <p:spTgt spid="12"/>
                                        </p:tgtEl>
                                      </p:cBhvr>
                                    </p:animEffect>
                                    <p:set>
                                      <p:cBhvr>
                                        <p:cTn id="297" dur="1" fill="hold">
                                          <p:stCondLst>
                                            <p:cond delay="1999"/>
                                          </p:stCondLst>
                                        </p:cTn>
                                        <p:tgtEl>
                                          <p:spTgt spid="12"/>
                                        </p:tgtEl>
                                        <p:attrNameLst>
                                          <p:attrName>style.visibility</p:attrName>
                                        </p:attrNameLst>
                                      </p:cBhvr>
                                      <p:to>
                                        <p:strVal val="hidden"/>
                                      </p:to>
                                    </p:set>
                                  </p:childTnLst>
                                </p:cTn>
                              </p:par>
                              <p:par>
                                <p:cTn id="298" presetID="8" presetClass="exit" presetSubtype="16" fill="hold" grpId="4" nodeType="withEffect">
                                  <p:stCondLst>
                                    <p:cond delay="0"/>
                                  </p:stCondLst>
                                  <p:iterate type="lt">
                                    <p:tmPct val="0"/>
                                  </p:iterate>
                                  <p:childTnLst>
                                    <p:animEffect transition="out" filter="diamond(in)">
                                      <p:cBhvr>
                                        <p:cTn id="299" dur="2000"/>
                                        <p:tgtEl>
                                          <p:spTgt spid="13"/>
                                        </p:tgtEl>
                                      </p:cBhvr>
                                    </p:animEffect>
                                    <p:set>
                                      <p:cBhvr>
                                        <p:cTn id="300" dur="1" fill="hold">
                                          <p:stCondLst>
                                            <p:cond delay="1999"/>
                                          </p:stCondLst>
                                        </p:cTn>
                                        <p:tgtEl>
                                          <p:spTgt spid="13"/>
                                        </p:tgtEl>
                                        <p:attrNameLst>
                                          <p:attrName>style.visibility</p:attrName>
                                        </p:attrNameLst>
                                      </p:cBhvr>
                                      <p:to>
                                        <p:strVal val="hidden"/>
                                      </p:to>
                                    </p:set>
                                  </p:childTnLst>
                                </p:cTn>
                              </p:par>
                              <p:par>
                                <p:cTn id="301" presetID="8" presetClass="exit" presetSubtype="16" fill="hold" grpId="4" nodeType="withEffect">
                                  <p:stCondLst>
                                    <p:cond delay="0"/>
                                  </p:stCondLst>
                                  <p:childTnLst>
                                    <p:animEffect transition="out" filter="diamond(in)">
                                      <p:cBhvr>
                                        <p:cTn id="302" dur="2000"/>
                                        <p:tgtEl>
                                          <p:spTgt spid="14"/>
                                        </p:tgtEl>
                                      </p:cBhvr>
                                    </p:animEffect>
                                    <p:set>
                                      <p:cBhvr>
                                        <p:cTn id="303" dur="1" fill="hold">
                                          <p:stCondLst>
                                            <p:cond delay="1999"/>
                                          </p:stCondLst>
                                        </p:cTn>
                                        <p:tgtEl>
                                          <p:spTgt spid="14"/>
                                        </p:tgtEl>
                                        <p:attrNameLst>
                                          <p:attrName>style.visibility</p:attrName>
                                        </p:attrNameLst>
                                      </p:cBhvr>
                                      <p:to>
                                        <p:strVal val="hidden"/>
                                      </p:to>
                                    </p:set>
                                  </p:childTnLst>
                                </p:cTn>
                              </p:par>
                              <p:par>
                                <p:cTn id="304" presetID="8" presetClass="exit" presetSubtype="16" fill="hold" grpId="4" nodeType="withEffect">
                                  <p:stCondLst>
                                    <p:cond delay="0"/>
                                  </p:stCondLst>
                                  <p:iterate type="lt">
                                    <p:tmPct val="0"/>
                                  </p:iterate>
                                  <p:childTnLst>
                                    <p:animEffect transition="out" filter="diamond(in)">
                                      <p:cBhvr>
                                        <p:cTn id="305" dur="2000"/>
                                        <p:tgtEl>
                                          <p:spTgt spid="15"/>
                                        </p:tgtEl>
                                      </p:cBhvr>
                                    </p:animEffect>
                                    <p:set>
                                      <p:cBhvr>
                                        <p:cTn id="306" dur="1" fill="hold">
                                          <p:stCondLst>
                                            <p:cond delay="1999"/>
                                          </p:stCondLst>
                                        </p:cTn>
                                        <p:tgtEl>
                                          <p:spTgt spid="15"/>
                                        </p:tgtEl>
                                        <p:attrNameLst>
                                          <p:attrName>style.visibility</p:attrName>
                                        </p:attrNameLst>
                                      </p:cBhvr>
                                      <p:to>
                                        <p:strVal val="hidden"/>
                                      </p:to>
                                    </p:set>
                                  </p:childTnLst>
                                </p:cTn>
                              </p:par>
                              <p:par>
                                <p:cTn id="307" presetID="8" presetClass="exit" presetSubtype="16" fill="hold" grpId="4" nodeType="withEffect">
                                  <p:stCondLst>
                                    <p:cond delay="0"/>
                                  </p:stCondLst>
                                  <p:childTnLst>
                                    <p:animEffect transition="out" filter="diamond(in)">
                                      <p:cBhvr>
                                        <p:cTn id="308" dur="2000"/>
                                        <p:tgtEl>
                                          <p:spTgt spid="16"/>
                                        </p:tgtEl>
                                      </p:cBhvr>
                                    </p:animEffect>
                                    <p:set>
                                      <p:cBhvr>
                                        <p:cTn id="309" dur="1" fill="hold">
                                          <p:stCondLst>
                                            <p:cond delay="1999"/>
                                          </p:stCondLst>
                                        </p:cTn>
                                        <p:tgtEl>
                                          <p:spTgt spid="16"/>
                                        </p:tgtEl>
                                        <p:attrNameLst>
                                          <p:attrName>style.visibility</p:attrName>
                                        </p:attrNameLst>
                                      </p:cBhvr>
                                      <p:to>
                                        <p:strVal val="hidden"/>
                                      </p:to>
                                    </p:set>
                                  </p:childTnLst>
                                </p:cTn>
                              </p:par>
                              <p:par>
                                <p:cTn id="310" presetID="8" presetClass="exit" presetSubtype="16" fill="hold" grpId="4" nodeType="withEffect">
                                  <p:stCondLst>
                                    <p:cond delay="0"/>
                                  </p:stCondLst>
                                  <p:iterate type="lt">
                                    <p:tmPct val="0"/>
                                  </p:iterate>
                                  <p:childTnLst>
                                    <p:animEffect transition="out" filter="diamond(in)">
                                      <p:cBhvr>
                                        <p:cTn id="311" dur="2000"/>
                                        <p:tgtEl>
                                          <p:spTgt spid="17"/>
                                        </p:tgtEl>
                                      </p:cBhvr>
                                    </p:animEffect>
                                    <p:set>
                                      <p:cBhvr>
                                        <p:cTn id="312" dur="1" fill="hold">
                                          <p:stCondLst>
                                            <p:cond delay="1999"/>
                                          </p:stCondLst>
                                        </p:cTn>
                                        <p:tgtEl>
                                          <p:spTgt spid="17"/>
                                        </p:tgtEl>
                                        <p:attrNameLst>
                                          <p:attrName>style.visibility</p:attrName>
                                        </p:attrNameLst>
                                      </p:cBhvr>
                                      <p:to>
                                        <p:strVal val="hidden"/>
                                      </p:to>
                                    </p:set>
                                  </p:childTnLst>
                                </p:cTn>
                              </p:par>
                              <p:par>
                                <p:cTn id="313" presetID="8" presetClass="exit" presetSubtype="16" fill="hold" grpId="4" nodeType="withEffect">
                                  <p:stCondLst>
                                    <p:cond delay="0"/>
                                  </p:stCondLst>
                                  <p:childTnLst>
                                    <p:animEffect transition="out" filter="diamond(in)">
                                      <p:cBhvr>
                                        <p:cTn id="314" dur="2000"/>
                                        <p:tgtEl>
                                          <p:spTgt spid="18"/>
                                        </p:tgtEl>
                                      </p:cBhvr>
                                    </p:animEffect>
                                    <p:set>
                                      <p:cBhvr>
                                        <p:cTn id="315" dur="1" fill="hold">
                                          <p:stCondLst>
                                            <p:cond delay="1999"/>
                                          </p:stCondLst>
                                        </p:cTn>
                                        <p:tgtEl>
                                          <p:spTgt spid="18"/>
                                        </p:tgtEl>
                                        <p:attrNameLst>
                                          <p:attrName>style.visibility</p:attrName>
                                        </p:attrNameLst>
                                      </p:cBhvr>
                                      <p:to>
                                        <p:strVal val="hidden"/>
                                      </p:to>
                                    </p:set>
                                  </p:childTnLst>
                                </p:cTn>
                              </p:par>
                              <p:par>
                                <p:cTn id="316" presetID="8" presetClass="exit" presetSubtype="16" fill="hold" grpId="4" nodeType="withEffect">
                                  <p:stCondLst>
                                    <p:cond delay="0"/>
                                  </p:stCondLst>
                                  <p:iterate type="lt">
                                    <p:tmPct val="0"/>
                                  </p:iterate>
                                  <p:childTnLst>
                                    <p:animEffect transition="out" filter="diamond(in)">
                                      <p:cBhvr>
                                        <p:cTn id="317" dur="2000"/>
                                        <p:tgtEl>
                                          <p:spTgt spid="19"/>
                                        </p:tgtEl>
                                      </p:cBhvr>
                                    </p:animEffect>
                                    <p:set>
                                      <p:cBhvr>
                                        <p:cTn id="318" dur="1" fill="hold">
                                          <p:stCondLst>
                                            <p:cond delay="1999"/>
                                          </p:stCondLst>
                                        </p:cTn>
                                        <p:tgtEl>
                                          <p:spTgt spid="19"/>
                                        </p:tgtEl>
                                        <p:attrNameLst>
                                          <p:attrName>style.visibility</p:attrName>
                                        </p:attrNameLst>
                                      </p:cBhvr>
                                      <p:to>
                                        <p:strVal val="hidden"/>
                                      </p:to>
                                    </p:set>
                                  </p:childTnLst>
                                </p:cTn>
                              </p:par>
                              <p:par>
                                <p:cTn id="319" presetID="8" presetClass="exit" presetSubtype="16" fill="hold" grpId="4" nodeType="withEffect">
                                  <p:stCondLst>
                                    <p:cond delay="0"/>
                                  </p:stCondLst>
                                  <p:childTnLst>
                                    <p:animEffect transition="out" filter="diamond(in)">
                                      <p:cBhvr>
                                        <p:cTn id="320" dur="2000"/>
                                        <p:tgtEl>
                                          <p:spTgt spid="20"/>
                                        </p:tgtEl>
                                      </p:cBhvr>
                                    </p:animEffect>
                                    <p:set>
                                      <p:cBhvr>
                                        <p:cTn id="321" dur="1" fill="hold">
                                          <p:stCondLst>
                                            <p:cond delay="1999"/>
                                          </p:stCondLst>
                                        </p:cTn>
                                        <p:tgtEl>
                                          <p:spTgt spid="20"/>
                                        </p:tgtEl>
                                        <p:attrNameLst>
                                          <p:attrName>style.visibility</p:attrName>
                                        </p:attrNameLst>
                                      </p:cBhvr>
                                      <p:to>
                                        <p:strVal val="hidden"/>
                                      </p:to>
                                    </p:set>
                                  </p:childTnLst>
                                </p:cTn>
                              </p:par>
                              <p:par>
                                <p:cTn id="322" presetID="8" presetClass="exit" presetSubtype="16" fill="hold" grpId="4" nodeType="withEffect">
                                  <p:stCondLst>
                                    <p:cond delay="0"/>
                                  </p:stCondLst>
                                  <p:iterate type="lt">
                                    <p:tmPct val="0"/>
                                  </p:iterate>
                                  <p:childTnLst>
                                    <p:animEffect transition="out" filter="diamond(in)">
                                      <p:cBhvr>
                                        <p:cTn id="323" dur="2000"/>
                                        <p:tgtEl>
                                          <p:spTgt spid="21"/>
                                        </p:tgtEl>
                                      </p:cBhvr>
                                    </p:animEffect>
                                    <p:set>
                                      <p:cBhvr>
                                        <p:cTn id="324" dur="1" fill="hold">
                                          <p:stCondLst>
                                            <p:cond delay="1999"/>
                                          </p:stCondLst>
                                        </p:cTn>
                                        <p:tgtEl>
                                          <p:spTgt spid="21"/>
                                        </p:tgtEl>
                                        <p:attrNameLst>
                                          <p:attrName>style.visibility</p:attrName>
                                        </p:attrNameLst>
                                      </p:cBhvr>
                                      <p:to>
                                        <p:strVal val="hidden"/>
                                      </p:to>
                                    </p:set>
                                  </p:childTnLst>
                                </p:cTn>
                              </p:par>
                              <p:par>
                                <p:cTn id="325" presetID="8" presetClass="exit" presetSubtype="16" fill="hold" grpId="4" nodeType="withEffect">
                                  <p:stCondLst>
                                    <p:cond delay="0"/>
                                  </p:stCondLst>
                                  <p:childTnLst>
                                    <p:animEffect transition="out" filter="diamond(in)">
                                      <p:cBhvr>
                                        <p:cTn id="326" dur="2000"/>
                                        <p:tgtEl>
                                          <p:spTgt spid="22"/>
                                        </p:tgtEl>
                                      </p:cBhvr>
                                    </p:animEffect>
                                    <p:set>
                                      <p:cBhvr>
                                        <p:cTn id="327" dur="1" fill="hold">
                                          <p:stCondLst>
                                            <p:cond delay="1999"/>
                                          </p:stCondLst>
                                        </p:cTn>
                                        <p:tgtEl>
                                          <p:spTgt spid="22"/>
                                        </p:tgtEl>
                                        <p:attrNameLst>
                                          <p:attrName>style.visibility</p:attrName>
                                        </p:attrNameLst>
                                      </p:cBhvr>
                                      <p:to>
                                        <p:strVal val="hidden"/>
                                      </p:to>
                                    </p:se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6" presetClass="entr" presetSubtype="42"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Horizontal)">
                                      <p:cBhvr>
                                        <p:cTn id="334" dur="2000"/>
                                        <p:tgtEl>
                                          <p:spTgt spid="2"/>
                                        </p:tgtEl>
                                      </p:cBhvr>
                                    </p:animEffect>
                                  </p:childTnLst>
                                </p:cTn>
                              </p:par>
                            </p:childTnLst>
                          </p:cTn>
                        </p:par>
                        <p:par>
                          <p:cTn id="335" fill="hold">
                            <p:stCondLst>
                              <p:cond delay="4000"/>
                            </p:stCondLst>
                            <p:childTnLst>
                              <p:par>
                                <p:cTn id="336" presetID="15" presetClass="entr" presetSubtype="0" fill="hold" nodeType="afterEffect">
                                  <p:stCondLst>
                                    <p:cond delay="0"/>
                                  </p:stCondLst>
                                  <p:childTnLst>
                                    <p:set>
                                      <p:cBhvr>
                                        <p:cTn id="337" dur="1" fill="hold">
                                          <p:stCondLst>
                                            <p:cond delay="0"/>
                                          </p:stCondLst>
                                        </p:cTn>
                                        <p:tgtEl>
                                          <p:spTgt spid="23"/>
                                        </p:tgtEl>
                                        <p:attrNameLst>
                                          <p:attrName>style.visibility</p:attrName>
                                        </p:attrNameLst>
                                      </p:cBhvr>
                                      <p:to>
                                        <p:strVal val="visible"/>
                                      </p:to>
                                    </p:set>
                                    <p:anim calcmode="lin" valueType="num">
                                      <p:cBhvr>
                                        <p:cTn id="338" dur="2000" fill="hold"/>
                                        <p:tgtEl>
                                          <p:spTgt spid="23"/>
                                        </p:tgtEl>
                                        <p:attrNameLst>
                                          <p:attrName>ppt_w</p:attrName>
                                        </p:attrNameLst>
                                      </p:cBhvr>
                                      <p:tavLst>
                                        <p:tav tm="0">
                                          <p:val>
                                            <p:fltVal val="0"/>
                                          </p:val>
                                        </p:tav>
                                        <p:tav tm="100000">
                                          <p:val>
                                            <p:strVal val="#ppt_w"/>
                                          </p:val>
                                        </p:tav>
                                      </p:tavLst>
                                    </p:anim>
                                    <p:anim calcmode="lin" valueType="num">
                                      <p:cBhvr>
                                        <p:cTn id="339" dur="2000" fill="hold"/>
                                        <p:tgtEl>
                                          <p:spTgt spid="23"/>
                                        </p:tgtEl>
                                        <p:attrNameLst>
                                          <p:attrName>ppt_h</p:attrName>
                                        </p:attrNameLst>
                                      </p:cBhvr>
                                      <p:tavLst>
                                        <p:tav tm="0">
                                          <p:val>
                                            <p:fltVal val="0"/>
                                          </p:val>
                                        </p:tav>
                                        <p:tav tm="100000">
                                          <p:val>
                                            <p:strVal val="#ppt_h"/>
                                          </p:val>
                                        </p:tav>
                                      </p:tavLst>
                                    </p:anim>
                                    <p:anim calcmode="lin" valueType="num">
                                      <p:cBhvr>
                                        <p:cTn id="340" dur="2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341" dur="2000" fill="hold"/>
                                        <p:tgtEl>
                                          <p:spTgt spid="23"/>
                                        </p:tgtEl>
                                        <p:attrNameLst>
                                          <p:attrName>ppt_y</p:attrName>
                                        </p:attrNameLst>
                                      </p:cBhvr>
                                      <p:tavLst>
                                        <p:tav tm="0" fmla="#ppt_y+(sin(-2*pi*(1-$))*-#ppt_x+cos(-2*pi*(1-$))*(1-#ppt_y))*(1-$)">
                                          <p:val>
                                            <p:fltVal val="0"/>
                                          </p:val>
                                        </p:tav>
                                        <p:tav tm="100000">
                                          <p:val>
                                            <p:fltVal val="1"/>
                                          </p:val>
                                        </p:tav>
                                      </p:tavLst>
                                    </p:anim>
                                  </p:childTnLst>
                                </p:cTn>
                              </p:par>
                            </p:childTnLst>
                          </p:cTn>
                        </p:par>
                        <p:par>
                          <p:cTn id="342" fill="hold">
                            <p:stCondLst>
                              <p:cond delay="6000"/>
                            </p:stCondLst>
                            <p:childTnLst>
                              <p:par>
                                <p:cTn id="343" presetID="15" presetClass="entr" presetSubtype="0" fill="hold" nodeType="afterEffect">
                                  <p:stCondLst>
                                    <p:cond delay="0"/>
                                  </p:stCondLst>
                                  <p:childTnLst>
                                    <p:set>
                                      <p:cBhvr>
                                        <p:cTn id="344" dur="1" fill="hold">
                                          <p:stCondLst>
                                            <p:cond delay="0"/>
                                          </p:stCondLst>
                                        </p:cTn>
                                        <p:tgtEl>
                                          <p:spTgt spid="24"/>
                                        </p:tgtEl>
                                        <p:attrNameLst>
                                          <p:attrName>style.visibility</p:attrName>
                                        </p:attrNameLst>
                                      </p:cBhvr>
                                      <p:to>
                                        <p:strVal val="visible"/>
                                      </p:to>
                                    </p:set>
                                    <p:anim calcmode="lin" valueType="num">
                                      <p:cBhvr>
                                        <p:cTn id="345" dur="2000" fill="hold"/>
                                        <p:tgtEl>
                                          <p:spTgt spid="24"/>
                                        </p:tgtEl>
                                        <p:attrNameLst>
                                          <p:attrName>ppt_w</p:attrName>
                                        </p:attrNameLst>
                                      </p:cBhvr>
                                      <p:tavLst>
                                        <p:tav tm="0">
                                          <p:val>
                                            <p:fltVal val="0"/>
                                          </p:val>
                                        </p:tav>
                                        <p:tav tm="100000">
                                          <p:val>
                                            <p:strVal val="#ppt_w"/>
                                          </p:val>
                                        </p:tav>
                                      </p:tavLst>
                                    </p:anim>
                                    <p:anim calcmode="lin" valueType="num">
                                      <p:cBhvr>
                                        <p:cTn id="346" dur="2000" fill="hold"/>
                                        <p:tgtEl>
                                          <p:spTgt spid="24"/>
                                        </p:tgtEl>
                                        <p:attrNameLst>
                                          <p:attrName>ppt_h</p:attrName>
                                        </p:attrNameLst>
                                      </p:cBhvr>
                                      <p:tavLst>
                                        <p:tav tm="0">
                                          <p:val>
                                            <p:fltVal val="0"/>
                                          </p:val>
                                        </p:tav>
                                        <p:tav tm="100000">
                                          <p:val>
                                            <p:strVal val="#ppt_h"/>
                                          </p:val>
                                        </p:tav>
                                      </p:tavLst>
                                    </p:anim>
                                    <p:anim calcmode="lin" valueType="num">
                                      <p:cBhvr>
                                        <p:cTn id="347" dur="2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348" dur="2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par>
                          <p:cTn id="349" fill="hold">
                            <p:stCondLst>
                              <p:cond delay="8000"/>
                            </p:stCondLst>
                            <p:childTnLst>
                              <p:par>
                                <p:cTn id="350" presetID="15" presetClass="entr" presetSubtype="0" fill="hold" nodeType="afterEffect">
                                  <p:stCondLst>
                                    <p:cond delay="0"/>
                                  </p:stCondLst>
                                  <p:childTnLst>
                                    <p:set>
                                      <p:cBhvr>
                                        <p:cTn id="351" dur="1" fill="hold">
                                          <p:stCondLst>
                                            <p:cond delay="0"/>
                                          </p:stCondLst>
                                        </p:cTn>
                                        <p:tgtEl>
                                          <p:spTgt spid="25"/>
                                        </p:tgtEl>
                                        <p:attrNameLst>
                                          <p:attrName>style.visibility</p:attrName>
                                        </p:attrNameLst>
                                      </p:cBhvr>
                                      <p:to>
                                        <p:strVal val="visible"/>
                                      </p:to>
                                    </p:set>
                                    <p:anim calcmode="lin" valueType="num">
                                      <p:cBhvr>
                                        <p:cTn id="352" dur="2000" fill="hold"/>
                                        <p:tgtEl>
                                          <p:spTgt spid="25"/>
                                        </p:tgtEl>
                                        <p:attrNameLst>
                                          <p:attrName>ppt_w</p:attrName>
                                        </p:attrNameLst>
                                      </p:cBhvr>
                                      <p:tavLst>
                                        <p:tav tm="0">
                                          <p:val>
                                            <p:fltVal val="0"/>
                                          </p:val>
                                        </p:tav>
                                        <p:tav tm="100000">
                                          <p:val>
                                            <p:strVal val="#ppt_w"/>
                                          </p:val>
                                        </p:tav>
                                      </p:tavLst>
                                    </p:anim>
                                    <p:anim calcmode="lin" valueType="num">
                                      <p:cBhvr>
                                        <p:cTn id="353" dur="2000" fill="hold"/>
                                        <p:tgtEl>
                                          <p:spTgt spid="25"/>
                                        </p:tgtEl>
                                        <p:attrNameLst>
                                          <p:attrName>ppt_h</p:attrName>
                                        </p:attrNameLst>
                                      </p:cBhvr>
                                      <p:tavLst>
                                        <p:tav tm="0">
                                          <p:val>
                                            <p:fltVal val="0"/>
                                          </p:val>
                                        </p:tav>
                                        <p:tav tm="100000">
                                          <p:val>
                                            <p:strVal val="#ppt_h"/>
                                          </p:val>
                                        </p:tav>
                                      </p:tavLst>
                                    </p:anim>
                                    <p:anim calcmode="lin" valueType="num">
                                      <p:cBhvr>
                                        <p:cTn id="354" dur="2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355" dur="2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356" fill="hold">
                            <p:stCondLst>
                              <p:cond delay="10000"/>
                            </p:stCondLst>
                            <p:childTnLst>
                              <p:par>
                                <p:cTn id="357" presetID="15" presetClass="entr" presetSubtype="0" fill="hold" nodeType="afterEffect">
                                  <p:stCondLst>
                                    <p:cond delay="0"/>
                                  </p:stCondLst>
                                  <p:childTnLst>
                                    <p:set>
                                      <p:cBhvr>
                                        <p:cTn id="358" dur="1" fill="hold">
                                          <p:stCondLst>
                                            <p:cond delay="0"/>
                                          </p:stCondLst>
                                        </p:cTn>
                                        <p:tgtEl>
                                          <p:spTgt spid="26"/>
                                        </p:tgtEl>
                                        <p:attrNameLst>
                                          <p:attrName>style.visibility</p:attrName>
                                        </p:attrNameLst>
                                      </p:cBhvr>
                                      <p:to>
                                        <p:strVal val="visible"/>
                                      </p:to>
                                    </p:set>
                                    <p:anim calcmode="lin" valueType="num">
                                      <p:cBhvr>
                                        <p:cTn id="359" dur="2000" fill="hold"/>
                                        <p:tgtEl>
                                          <p:spTgt spid="26"/>
                                        </p:tgtEl>
                                        <p:attrNameLst>
                                          <p:attrName>ppt_w</p:attrName>
                                        </p:attrNameLst>
                                      </p:cBhvr>
                                      <p:tavLst>
                                        <p:tav tm="0">
                                          <p:val>
                                            <p:fltVal val="0"/>
                                          </p:val>
                                        </p:tav>
                                        <p:tav tm="100000">
                                          <p:val>
                                            <p:strVal val="#ppt_w"/>
                                          </p:val>
                                        </p:tav>
                                      </p:tavLst>
                                    </p:anim>
                                    <p:anim calcmode="lin" valueType="num">
                                      <p:cBhvr>
                                        <p:cTn id="360" dur="2000" fill="hold"/>
                                        <p:tgtEl>
                                          <p:spTgt spid="26"/>
                                        </p:tgtEl>
                                        <p:attrNameLst>
                                          <p:attrName>ppt_h</p:attrName>
                                        </p:attrNameLst>
                                      </p:cBhvr>
                                      <p:tavLst>
                                        <p:tav tm="0">
                                          <p:val>
                                            <p:fltVal val="0"/>
                                          </p:val>
                                        </p:tav>
                                        <p:tav tm="100000">
                                          <p:val>
                                            <p:strVal val="#ppt_h"/>
                                          </p:val>
                                        </p:tav>
                                      </p:tavLst>
                                    </p:anim>
                                    <p:anim calcmode="lin" valueType="num">
                                      <p:cBhvr>
                                        <p:cTn id="361"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62" dur="2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363" fill="hold">
                            <p:stCondLst>
                              <p:cond delay="12000"/>
                            </p:stCondLst>
                            <p:childTnLst>
                              <p:par>
                                <p:cTn id="364" presetID="15" presetClass="entr" presetSubtype="0" fill="hold" nodeType="afterEffect">
                                  <p:stCondLst>
                                    <p:cond delay="0"/>
                                  </p:stCondLst>
                                  <p:childTnLst>
                                    <p:set>
                                      <p:cBhvr>
                                        <p:cTn id="365" dur="1" fill="hold">
                                          <p:stCondLst>
                                            <p:cond delay="0"/>
                                          </p:stCondLst>
                                        </p:cTn>
                                        <p:tgtEl>
                                          <p:spTgt spid="27"/>
                                        </p:tgtEl>
                                        <p:attrNameLst>
                                          <p:attrName>style.visibility</p:attrName>
                                        </p:attrNameLst>
                                      </p:cBhvr>
                                      <p:to>
                                        <p:strVal val="visible"/>
                                      </p:to>
                                    </p:set>
                                    <p:anim calcmode="lin" valueType="num">
                                      <p:cBhvr>
                                        <p:cTn id="366" dur="2000" fill="hold"/>
                                        <p:tgtEl>
                                          <p:spTgt spid="27"/>
                                        </p:tgtEl>
                                        <p:attrNameLst>
                                          <p:attrName>ppt_w</p:attrName>
                                        </p:attrNameLst>
                                      </p:cBhvr>
                                      <p:tavLst>
                                        <p:tav tm="0">
                                          <p:val>
                                            <p:fltVal val="0"/>
                                          </p:val>
                                        </p:tav>
                                        <p:tav tm="100000">
                                          <p:val>
                                            <p:strVal val="#ppt_w"/>
                                          </p:val>
                                        </p:tav>
                                      </p:tavLst>
                                    </p:anim>
                                    <p:anim calcmode="lin" valueType="num">
                                      <p:cBhvr>
                                        <p:cTn id="367" dur="2000" fill="hold"/>
                                        <p:tgtEl>
                                          <p:spTgt spid="27"/>
                                        </p:tgtEl>
                                        <p:attrNameLst>
                                          <p:attrName>ppt_h</p:attrName>
                                        </p:attrNameLst>
                                      </p:cBhvr>
                                      <p:tavLst>
                                        <p:tav tm="0">
                                          <p:val>
                                            <p:fltVal val="0"/>
                                          </p:val>
                                        </p:tav>
                                        <p:tav tm="100000">
                                          <p:val>
                                            <p:strVal val="#ppt_h"/>
                                          </p:val>
                                        </p:tav>
                                      </p:tavLst>
                                    </p:anim>
                                    <p:anim calcmode="lin" valueType="num">
                                      <p:cBhvr>
                                        <p:cTn id="368"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369" dur="2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370" fill="hold">
                            <p:stCondLst>
                              <p:cond delay="14000"/>
                            </p:stCondLst>
                            <p:childTnLst>
                              <p:par>
                                <p:cTn id="371" presetID="12" presetClass="entr" presetSubtype="1" fill="hold" nodeType="afterEffect">
                                  <p:stCondLst>
                                    <p:cond delay="0"/>
                                  </p:stCondLst>
                                  <p:childTnLst>
                                    <p:set>
                                      <p:cBhvr>
                                        <p:cTn id="372" dur="1" fill="hold">
                                          <p:stCondLst>
                                            <p:cond delay="0"/>
                                          </p:stCondLst>
                                        </p:cTn>
                                        <p:tgtEl>
                                          <p:spTgt spid="41986"/>
                                        </p:tgtEl>
                                        <p:attrNameLst>
                                          <p:attrName>style.visibility</p:attrName>
                                        </p:attrNameLst>
                                      </p:cBhvr>
                                      <p:to>
                                        <p:strVal val="visible"/>
                                      </p:to>
                                    </p:set>
                                    <p:animEffect transition="in" filter="slide(fromTop)">
                                      <p:cBhvr>
                                        <p:cTn id="373" dur="2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928794" y="1785932"/>
            <a:ext cx="5143536" cy="1815882"/>
          </a:xfrm>
          <a:prstGeom prst="rect">
            <a:avLst/>
          </a:prstGeom>
          <a:noFill/>
        </p:spPr>
        <p:txBody>
          <a:bodyPr wrap="square" rtlCol="0">
            <a:spAutoFit/>
          </a:bodyPr>
          <a:lstStyle/>
          <a:p>
            <a:pPr algn="ctr"/>
            <a:r>
              <a:rPr lang="es-PE" sz="1600" b="1" dirty="0" smtClean="0">
                <a:solidFill>
                  <a:schemeClr val="bg1"/>
                </a:solidFill>
              </a:rPr>
              <a:t>Existen en el mundo muchos formas de expresar sentimientos con los ojos, y bien dicen por ahí que los ojos son el reflejo del alma, puesto que esas formas singulares de mirar </a:t>
            </a:r>
            <a:r>
              <a:rPr lang="es-PE" sz="1600" b="1" dirty="0" smtClean="0">
                <a:solidFill>
                  <a:schemeClr val="bg1"/>
                </a:solidFill>
              </a:rPr>
              <a:t>llevan </a:t>
            </a:r>
            <a:r>
              <a:rPr lang="es-PE" sz="1600" b="1" dirty="0" smtClean="0">
                <a:solidFill>
                  <a:schemeClr val="bg1"/>
                </a:solidFill>
              </a:rPr>
              <a:t>una carga energética que normalmente despiertan una reacción en la persona que la recibe.</a:t>
            </a:r>
            <a:br>
              <a:rPr lang="es-PE" sz="1600" b="1" dirty="0" smtClean="0">
                <a:solidFill>
                  <a:schemeClr val="bg1"/>
                </a:solidFill>
              </a:rPr>
            </a:br>
            <a:endParaRPr lang="es-PE" sz="1600" b="1" dirty="0" smtClean="0">
              <a:solidFill>
                <a:schemeClr val="bg1"/>
              </a:solidFill>
            </a:endParaRPr>
          </a:p>
          <a:p>
            <a:pPr algn="ctr"/>
            <a:r>
              <a:rPr lang="es-PE" sz="1600" b="1" dirty="0" smtClean="0">
                <a:solidFill>
                  <a:schemeClr val="bg1"/>
                </a:solidFill>
              </a:rPr>
              <a:t>¡ Creo firmemente en el poder de las miradas !</a:t>
            </a: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bngh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57190" y="0"/>
            <a:ext cx="3000396" cy="2625329"/>
          </a:xfrm>
          <a:prstGeom prst="parallelogram">
            <a:avLst>
              <a:gd name="adj" fmla="val 77932"/>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357190" y="2625328"/>
            <a:ext cx="3000364" cy="2518172"/>
          </a:xfrm>
          <a:prstGeom prst="parallelogram">
            <a:avLst>
              <a:gd name="adj" fmla="val 81341"/>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500166" y="0"/>
            <a:ext cx="3000396" cy="2625329"/>
          </a:xfrm>
          <a:prstGeom prst="parallelogram">
            <a:avLst>
              <a:gd name="adj" fmla="val 76328"/>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500166" y="2625328"/>
            <a:ext cx="3214678" cy="2518172"/>
          </a:xfrm>
          <a:prstGeom prst="parallelogram">
            <a:avLst>
              <a:gd name="adj" fmla="val 89208"/>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643174" y="0"/>
            <a:ext cx="3000396" cy="2625329"/>
          </a:xfrm>
          <a:prstGeom prst="parallelogram">
            <a:avLst>
              <a:gd name="adj" fmla="val 76328"/>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643174" y="2625328"/>
            <a:ext cx="3143240" cy="2518172"/>
          </a:xfrm>
          <a:prstGeom prst="parallelogram">
            <a:avLst>
              <a:gd name="adj" fmla="val 86448"/>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86150" y="0"/>
            <a:ext cx="3000396" cy="2625329"/>
          </a:xfrm>
          <a:prstGeom prst="parallelogram">
            <a:avLst>
              <a:gd name="adj" fmla="val 80338"/>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86150" y="2625328"/>
            <a:ext cx="3143240" cy="2518172"/>
          </a:xfrm>
          <a:prstGeom prst="parallelogram">
            <a:avLst>
              <a:gd name="adj" fmla="val 88344"/>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929222" y="0"/>
            <a:ext cx="3000396" cy="2625329"/>
          </a:xfrm>
          <a:prstGeom prst="parallelogram">
            <a:avLst>
              <a:gd name="adj" fmla="val 79536"/>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929222" y="2625328"/>
            <a:ext cx="3143240" cy="2518172"/>
          </a:xfrm>
          <a:prstGeom prst="parallelogram">
            <a:avLst>
              <a:gd name="adj" fmla="val 89269"/>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72198" y="0"/>
            <a:ext cx="3000396" cy="2625329"/>
          </a:xfrm>
          <a:prstGeom prst="parallelogram">
            <a:avLst>
              <a:gd name="adj" fmla="val 78734"/>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blipFill dpi="0" rotWithShape="1">
            <a:blip r:embed="rId3">
              <a:duotone>
                <a:schemeClr val="accent4">
                  <a:shade val="45000"/>
                  <a:satMod val="135000"/>
                </a:schemeClr>
                <a:prstClr val="white"/>
              </a:duotone>
              <a:lum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chjmxdg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blipFill>
            <a:blip r:embed="rId3">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blipFill>
            <a:blip r:embed="rId5"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blipFill>
            <a:blip r:embed="rId6"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blipFill>
            <a:blip r:embed="rId7"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blipFill>
            <a:blip r:embed="rId8" cstate="print">
              <a:duotone>
                <a:schemeClr val="accent6">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16" presetClass="entr" presetSubtype="37"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barn(outVertical)">
                                      <p:cBhvr>
                                        <p:cTn id="3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njhm,ch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0"/>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571991" y="9"/>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786050" y="714362"/>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5072057" y="642933"/>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5643561" y="1214437"/>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428860" y="1214428"/>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2000232" y="1714494"/>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6200000">
            <a:off x="6072189" y="1643065"/>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a:off x="1571604" y="2143122"/>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6200000">
            <a:off x="6572255" y="2143131"/>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7072321" y="2571759"/>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a:off x="1214414" y="2571750"/>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a:off x="857224" y="2928940"/>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6200000">
            <a:off x="7429511" y="3000387"/>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a:off x="500034" y="3357568"/>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6200000">
            <a:off x="7858139" y="3429015"/>
            <a:ext cx="1143008" cy="1142990"/>
          </a:xfrm>
          <a:prstGeom prst="teardrop">
            <a:avLst/>
          </a:prstGeom>
          <a:blipFill dpi="0" rotWithShape="1">
            <a:blip r:embed="rId3" cstate="print">
              <a:duotone>
                <a:prstClr val="black"/>
                <a:srgbClr val="FF0000">
                  <a:tint val="45000"/>
                  <a:satMod val="400000"/>
                </a:srgbClr>
              </a:duotone>
              <a:lum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ppt_y"/>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ppt_y"/>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grpId="3"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grpId="3"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grpId="3"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7"/>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571604" y="2071684"/>
            <a:ext cx="5786478" cy="1077218"/>
          </a:xfrm>
          <a:prstGeom prst="rect">
            <a:avLst/>
          </a:prstGeom>
          <a:noFill/>
        </p:spPr>
        <p:txBody>
          <a:bodyPr wrap="square" rtlCol="0">
            <a:spAutoFit/>
          </a:bodyPr>
          <a:lstStyle/>
          <a:p>
            <a:pPr algn="ctr"/>
            <a:r>
              <a:rPr lang="es-PE" sz="1600" b="1" dirty="0" smtClean="0">
                <a:solidFill>
                  <a:schemeClr val="bg1"/>
                </a:solidFill>
              </a:rPr>
              <a:t>Aquellas que sin hablar expresan nuestro sentir, aquellas que declaran a gritos lo que el corazón calla. Las únicas incapaces de fingir lo que nos recorre por dentro, portavoces de nuestras alegrías o nuestros miedos </a:t>
            </a: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03B2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m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6"/>
                                        </p:tgtEl>
                                        <p:attrNameLst>
                                          <p:attrName>ppt_x</p:attrName>
                                        </p:attrNameLst>
                                      </p:cBhvr>
                                      <p:tavLst>
                                        <p:tav tm="0">
                                          <p:val>
                                            <p:strVal val="ppt_x"/>
                                          </p:val>
                                        </p:tav>
                                        <p:tav tm="100000">
                                          <p:val>
                                            <p:strVal val="ppt_x-ppt_w/2"/>
                                          </p:val>
                                        </p:tav>
                                      </p:tavLst>
                                    </p:anim>
                                    <p:anim calcmode="lin" valueType="num">
                                      <p:cBhvr>
                                        <p:cTn id="21" dur="2000"/>
                                        <p:tgtEl>
                                          <p:spTgt spid="6"/>
                                        </p:tgtEl>
                                        <p:attrNameLst>
                                          <p:attrName>ppt_y</p:attrName>
                                        </p:attrNameLst>
                                      </p:cBhvr>
                                      <p:tavLst>
                                        <p:tav tm="0">
                                          <p:val>
                                            <p:strVal val="ppt_y"/>
                                          </p:val>
                                        </p:tav>
                                        <p:tav tm="100000">
                                          <p:val>
                                            <p:strVal val="ppt_y"/>
                                          </p:val>
                                        </p:tav>
                                      </p:tavLst>
                                    </p:anim>
                                    <p:anim calcmode="lin" valueType="num">
                                      <p:cBhvr>
                                        <p:cTn id="22" dur="2000"/>
                                        <p:tgtEl>
                                          <p:spTgt spid="6"/>
                                        </p:tgtEl>
                                        <p:attrNameLst>
                                          <p:attrName>ppt_w</p:attrName>
                                        </p:attrNameLst>
                                      </p:cBhvr>
                                      <p:tavLst>
                                        <p:tav tm="0">
                                          <p:val>
                                            <p:strVal val="ppt_w"/>
                                          </p:val>
                                        </p:tav>
                                        <p:tav tm="100000">
                                          <p:val>
                                            <p:fltVal val="0"/>
                                          </p:val>
                                        </p:tav>
                                      </p:tavLst>
                                    </p:anim>
                                    <p:anim calcmode="lin" valueType="num">
                                      <p:cBhvr>
                                        <p:cTn id="23" dur="2000"/>
                                        <p:tgtEl>
                                          <p:spTgt spid="6"/>
                                        </p:tgtEl>
                                        <p:attrNameLst>
                                          <p:attrName>ppt_h</p:attrName>
                                        </p:attrNameLst>
                                      </p:cBhvr>
                                      <p:tavLst>
                                        <p:tav tm="0">
                                          <p:val>
                                            <p:strVal val="ppt_h"/>
                                          </p:val>
                                        </p:tav>
                                        <p:tav tm="100000">
                                          <p:val>
                                            <p:strVal val="ppt_h"/>
                                          </p:val>
                                        </p:tav>
                                      </p:tavLst>
                                    </p:anim>
                                    <p:set>
                                      <p:cBhvr>
                                        <p:cTn id="24" dur="1" fill="hold">
                                          <p:stCondLst>
                                            <p:cond delay="1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7"/>
                                        </p:tgtEl>
                                        <p:attrNameLst>
                                          <p:attrName>ppt_x</p:attrName>
                                        </p:attrNameLst>
                                      </p:cBhvr>
                                      <p:tavLst>
                                        <p:tav tm="0">
                                          <p:val>
                                            <p:strVal val="ppt_x"/>
                                          </p:val>
                                        </p:tav>
                                        <p:tav tm="100000">
                                          <p:val>
                                            <p:strVal val="ppt_x+ppt_w/2"/>
                                          </p:val>
                                        </p:tav>
                                      </p:tavLst>
                                    </p:anim>
                                    <p:anim calcmode="lin" valueType="num">
                                      <p:cBhvr>
                                        <p:cTn id="27" dur="2000"/>
                                        <p:tgtEl>
                                          <p:spTgt spid="7"/>
                                        </p:tgtEl>
                                        <p:attrNameLst>
                                          <p:attrName>ppt_y</p:attrName>
                                        </p:attrNameLst>
                                      </p:cBhvr>
                                      <p:tavLst>
                                        <p:tav tm="0">
                                          <p:val>
                                            <p:strVal val="ppt_y"/>
                                          </p:val>
                                        </p:tav>
                                        <p:tav tm="100000">
                                          <p:val>
                                            <p:strVal val="ppt_y"/>
                                          </p:val>
                                        </p:tav>
                                      </p:tavLst>
                                    </p:anim>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strVal val="ppt_h"/>
                                          </p:val>
                                        </p:tav>
                                      </p:tavLst>
                                    </p:anim>
                                    <p:set>
                                      <p:cBhvr>
                                        <p:cTn id="30" dur="1" fill="hold">
                                          <p:stCondLst>
                                            <p:cond delay="1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9"/>
                                        </p:tgtEl>
                                        <p:attrNameLst>
                                          <p:attrName>ppt_x</p:attrName>
                                        </p:attrNameLst>
                                      </p:cBhvr>
                                      <p:tavLst>
                                        <p:tav tm="0">
                                          <p:val>
                                            <p:strVal val="ppt_x"/>
                                          </p:val>
                                        </p:tav>
                                        <p:tav tm="100000">
                                          <p:val>
                                            <p:strVal val="ppt_x-ppt_w/2"/>
                                          </p:val>
                                        </p:tav>
                                      </p:tavLst>
                                    </p:anim>
                                    <p:anim calcmode="lin" valueType="num">
                                      <p:cBhvr>
                                        <p:cTn id="39" dur="2000"/>
                                        <p:tgtEl>
                                          <p:spTgt spid="9"/>
                                        </p:tgtEl>
                                        <p:attrNameLst>
                                          <p:attrName>ppt_y</p:attrName>
                                        </p:attrNameLst>
                                      </p:cBhvr>
                                      <p:tavLst>
                                        <p:tav tm="0">
                                          <p:val>
                                            <p:strVal val="ppt_y"/>
                                          </p:val>
                                        </p:tav>
                                        <p:tav tm="100000">
                                          <p:val>
                                            <p:strVal val="ppt_y"/>
                                          </p:val>
                                        </p:tav>
                                      </p:tavLst>
                                    </p:anim>
                                    <p:anim calcmode="lin" valueType="num">
                                      <p:cBhvr>
                                        <p:cTn id="40" dur="2000"/>
                                        <p:tgtEl>
                                          <p:spTgt spid="9"/>
                                        </p:tgtEl>
                                        <p:attrNameLst>
                                          <p:attrName>ppt_w</p:attrName>
                                        </p:attrNameLst>
                                      </p:cBhvr>
                                      <p:tavLst>
                                        <p:tav tm="0">
                                          <p:val>
                                            <p:strVal val="ppt_w"/>
                                          </p:val>
                                        </p:tav>
                                        <p:tav tm="100000">
                                          <p:val>
                                            <p:fltVal val="0"/>
                                          </p:val>
                                        </p:tav>
                                      </p:tavLst>
                                    </p:anim>
                                    <p:anim calcmode="lin" valueType="num">
                                      <p:cBhvr>
                                        <p:cTn id="41" dur="2000"/>
                                        <p:tgtEl>
                                          <p:spTgt spid="9"/>
                                        </p:tgtEl>
                                        <p:attrNameLst>
                                          <p:attrName>ppt_h</p:attrName>
                                        </p:attrNameLst>
                                      </p:cBhvr>
                                      <p:tavLst>
                                        <p:tav tm="0">
                                          <p:val>
                                            <p:strVal val="ppt_h"/>
                                          </p:val>
                                        </p:tav>
                                        <p:tav tm="100000">
                                          <p:val>
                                            <p:strVal val="ppt_h"/>
                                          </p:val>
                                        </p:tav>
                                      </p:tavLst>
                                    </p:anim>
                                    <p:set>
                                      <p:cBhvr>
                                        <p:cTn id="42" dur="1" fill="hold">
                                          <p:stCondLst>
                                            <p:cond delay="1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9"/>
                                        </p:tgtEl>
                                      </p:cBhvr>
                                    </p:animEffect>
                                    <p:set>
                                      <p:cBhvr>
                                        <p:cTn id="51" dur="1" fill="hold">
                                          <p:stCondLst>
                                            <p:cond delay="1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drghthj.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Extracto"/>
          <p:cNvSpPr/>
          <p:nvPr/>
        </p:nvSpPr>
        <p:spPr>
          <a:xfrm flipV="1">
            <a:off x="4857752" y="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xtracto"/>
          <p:cNvSpPr/>
          <p:nvPr/>
        </p:nvSpPr>
        <p:spPr>
          <a:xfrm flipV="1">
            <a:off x="2285984" y="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xtracto"/>
          <p:cNvSpPr/>
          <p:nvPr/>
        </p:nvSpPr>
        <p:spPr>
          <a:xfrm flipV="1">
            <a:off x="4857752" y="500048"/>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xtracto"/>
          <p:cNvSpPr/>
          <p:nvPr/>
        </p:nvSpPr>
        <p:spPr>
          <a:xfrm flipV="1">
            <a:off x="2285984" y="500048"/>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xtracto"/>
          <p:cNvSpPr/>
          <p:nvPr/>
        </p:nvSpPr>
        <p:spPr>
          <a:xfrm flipV="1">
            <a:off x="4857752" y="100013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xtracto"/>
          <p:cNvSpPr/>
          <p:nvPr/>
        </p:nvSpPr>
        <p:spPr>
          <a:xfrm flipV="1">
            <a:off x="2285984" y="100013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xtracto"/>
          <p:cNvSpPr/>
          <p:nvPr/>
        </p:nvSpPr>
        <p:spPr>
          <a:xfrm flipV="1">
            <a:off x="4857752" y="150018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Extracto"/>
          <p:cNvSpPr/>
          <p:nvPr/>
        </p:nvSpPr>
        <p:spPr>
          <a:xfrm flipV="1">
            <a:off x="2285984" y="150018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Extracto"/>
          <p:cNvSpPr/>
          <p:nvPr/>
        </p:nvSpPr>
        <p:spPr>
          <a:xfrm flipV="1">
            <a:off x="4857752" y="207170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Extracto"/>
          <p:cNvSpPr/>
          <p:nvPr/>
        </p:nvSpPr>
        <p:spPr>
          <a:xfrm flipV="1">
            <a:off x="2285984" y="207170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Extracto"/>
          <p:cNvSpPr/>
          <p:nvPr/>
        </p:nvSpPr>
        <p:spPr>
          <a:xfrm flipV="1">
            <a:off x="4857752" y="257175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Extracto"/>
          <p:cNvSpPr/>
          <p:nvPr/>
        </p:nvSpPr>
        <p:spPr>
          <a:xfrm flipV="1">
            <a:off x="2285984" y="2571750"/>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Extracto"/>
          <p:cNvSpPr/>
          <p:nvPr/>
        </p:nvSpPr>
        <p:spPr>
          <a:xfrm flipV="1">
            <a:off x="4857752" y="3071834"/>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Extracto"/>
          <p:cNvSpPr/>
          <p:nvPr/>
        </p:nvSpPr>
        <p:spPr>
          <a:xfrm flipV="1">
            <a:off x="2285984" y="3071834"/>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Extracto"/>
          <p:cNvSpPr/>
          <p:nvPr/>
        </p:nvSpPr>
        <p:spPr>
          <a:xfrm flipV="1">
            <a:off x="4857752" y="357188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Extracto"/>
          <p:cNvSpPr/>
          <p:nvPr/>
        </p:nvSpPr>
        <p:spPr>
          <a:xfrm flipV="1">
            <a:off x="2285984" y="3571882"/>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Extracto"/>
          <p:cNvSpPr/>
          <p:nvPr/>
        </p:nvSpPr>
        <p:spPr>
          <a:xfrm flipV="1">
            <a:off x="4929190" y="4179105"/>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Extracto"/>
          <p:cNvSpPr/>
          <p:nvPr/>
        </p:nvSpPr>
        <p:spPr>
          <a:xfrm flipV="1">
            <a:off x="2357422" y="4179105"/>
            <a:ext cx="2143140" cy="928694"/>
          </a:xfrm>
          <a:prstGeom prst="flowChartExtract">
            <a:avLst/>
          </a:prstGeom>
          <a:blipFill dpi="0" rotWithShape="1">
            <a:blip r:embed="rId4">
              <a:duotone>
                <a:schemeClr val="accent6">
                  <a:shade val="45000"/>
                  <a:satMod val="135000"/>
                </a:schemeClr>
                <a:prstClr val="white"/>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1000" fill="hold"/>
                                        <p:tgtEl>
                                          <p:spTgt spid="3"/>
                                        </p:tgtEl>
                                        <p:attrNameLst>
                                          <p:attrName>ppt_x</p:attrName>
                                        </p:attrNameLst>
                                      </p:cBhvr>
                                      <p:tavLst>
                                        <p:tav tm="0">
                                          <p:val>
                                            <p:strVal val="#ppt_x"/>
                                          </p:val>
                                        </p:tav>
                                        <p:tav tm="100000">
                                          <p:val>
                                            <p:strVal val="#ppt_x"/>
                                          </p:val>
                                        </p:tav>
                                      </p:tavLst>
                                    </p:anim>
                                    <p:anim calcmode="lin" valueType="num">
                                      <p:cBhvr additive="base">
                                        <p:cTn id="10" dur="1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1000" fill="hold"/>
                                        <p:tgtEl>
                                          <p:spTgt spid="4"/>
                                        </p:tgtEl>
                                        <p:attrNameLst>
                                          <p:attrName>ppt_x</p:attrName>
                                        </p:attrNameLst>
                                      </p:cBhvr>
                                      <p:tavLst>
                                        <p:tav tm="0">
                                          <p:val>
                                            <p:strVal val="#ppt_x"/>
                                          </p:val>
                                        </p:tav>
                                        <p:tav tm="100000">
                                          <p:val>
                                            <p:strVal val="#ppt_x"/>
                                          </p:val>
                                        </p:tav>
                                      </p:tavLst>
                                    </p:anim>
                                    <p:anim calcmode="lin" valueType="num">
                                      <p:cBhvr additive="base">
                                        <p:cTn id="14" dur="1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1000" fill="hold"/>
                                        <p:tgtEl>
                                          <p:spTgt spid="5"/>
                                        </p:tgtEl>
                                        <p:attrNameLst>
                                          <p:attrName>ppt_x</p:attrName>
                                        </p:attrNameLst>
                                      </p:cBhvr>
                                      <p:tavLst>
                                        <p:tav tm="0">
                                          <p:val>
                                            <p:strVal val="#ppt_x"/>
                                          </p:val>
                                        </p:tav>
                                        <p:tav tm="100000">
                                          <p:val>
                                            <p:strVal val="#ppt_x"/>
                                          </p:val>
                                        </p:tav>
                                      </p:tavLst>
                                    </p:anim>
                                    <p:anim calcmode="lin" valueType="num">
                                      <p:cBhvr additive="base">
                                        <p:cTn id="18" dur="1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1000" fill="hold"/>
                                        <p:tgtEl>
                                          <p:spTgt spid="6"/>
                                        </p:tgtEl>
                                        <p:attrNameLst>
                                          <p:attrName>ppt_x</p:attrName>
                                        </p:attrNameLst>
                                      </p:cBhvr>
                                      <p:tavLst>
                                        <p:tav tm="0">
                                          <p:val>
                                            <p:strVal val="#ppt_x"/>
                                          </p:val>
                                        </p:tav>
                                        <p:tav tm="100000">
                                          <p:val>
                                            <p:strVal val="#ppt_x"/>
                                          </p:val>
                                        </p:tav>
                                      </p:tavLst>
                                    </p:anim>
                                    <p:anim calcmode="lin" valueType="num">
                                      <p:cBhvr additive="base">
                                        <p:cTn id="22" dur="1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1000" fill="hold"/>
                                        <p:tgtEl>
                                          <p:spTgt spid="8"/>
                                        </p:tgtEl>
                                        <p:attrNameLst>
                                          <p:attrName>ppt_x</p:attrName>
                                        </p:attrNameLst>
                                      </p:cBhvr>
                                      <p:tavLst>
                                        <p:tav tm="0">
                                          <p:val>
                                            <p:strVal val="#ppt_x"/>
                                          </p:val>
                                        </p:tav>
                                        <p:tav tm="100000">
                                          <p:val>
                                            <p:strVal val="#ppt_x"/>
                                          </p:val>
                                        </p:tav>
                                      </p:tavLst>
                                    </p:anim>
                                    <p:anim calcmode="lin" valueType="num">
                                      <p:cBhvr additive="base">
                                        <p:cTn id="30" dur="1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1000" fill="hold"/>
                                        <p:tgtEl>
                                          <p:spTgt spid="9"/>
                                        </p:tgtEl>
                                        <p:attrNameLst>
                                          <p:attrName>ppt_x</p:attrName>
                                        </p:attrNameLst>
                                      </p:cBhvr>
                                      <p:tavLst>
                                        <p:tav tm="0">
                                          <p:val>
                                            <p:strVal val="#ppt_x"/>
                                          </p:val>
                                        </p:tav>
                                        <p:tav tm="100000">
                                          <p:val>
                                            <p:strVal val="#ppt_x"/>
                                          </p:val>
                                        </p:tav>
                                      </p:tavLst>
                                    </p:anim>
                                    <p:anim calcmode="lin" valueType="num">
                                      <p:cBhvr additive="base">
                                        <p:cTn id="34" dur="1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1000" fill="hold"/>
                                        <p:tgtEl>
                                          <p:spTgt spid="10"/>
                                        </p:tgtEl>
                                        <p:attrNameLst>
                                          <p:attrName>ppt_x</p:attrName>
                                        </p:attrNameLst>
                                      </p:cBhvr>
                                      <p:tavLst>
                                        <p:tav tm="0">
                                          <p:val>
                                            <p:strVal val="#ppt_x"/>
                                          </p:val>
                                        </p:tav>
                                        <p:tav tm="100000">
                                          <p:val>
                                            <p:strVal val="#ppt_x"/>
                                          </p:val>
                                        </p:tav>
                                      </p:tavLst>
                                    </p:anim>
                                    <p:anim calcmode="lin" valueType="num">
                                      <p:cBhvr additive="base">
                                        <p:cTn id="38" dur="1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1000" fill="hold"/>
                                        <p:tgtEl>
                                          <p:spTgt spid="11"/>
                                        </p:tgtEl>
                                        <p:attrNameLst>
                                          <p:attrName>ppt_x</p:attrName>
                                        </p:attrNameLst>
                                      </p:cBhvr>
                                      <p:tavLst>
                                        <p:tav tm="0">
                                          <p:val>
                                            <p:strVal val="#ppt_x"/>
                                          </p:val>
                                        </p:tav>
                                        <p:tav tm="100000">
                                          <p:val>
                                            <p:strVal val="#ppt_x"/>
                                          </p:val>
                                        </p:tav>
                                      </p:tavLst>
                                    </p:anim>
                                    <p:anim calcmode="lin" valueType="num">
                                      <p:cBhvr additive="base">
                                        <p:cTn id="42" dur="1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1000" fill="hold"/>
                                        <p:tgtEl>
                                          <p:spTgt spid="12"/>
                                        </p:tgtEl>
                                        <p:attrNameLst>
                                          <p:attrName>ppt_x</p:attrName>
                                        </p:attrNameLst>
                                      </p:cBhvr>
                                      <p:tavLst>
                                        <p:tav tm="0">
                                          <p:val>
                                            <p:strVal val="#ppt_x"/>
                                          </p:val>
                                        </p:tav>
                                        <p:tav tm="100000">
                                          <p:val>
                                            <p:strVal val="#ppt_x"/>
                                          </p:val>
                                        </p:tav>
                                      </p:tavLst>
                                    </p:anim>
                                    <p:anim calcmode="lin" valueType="num">
                                      <p:cBhvr additive="base">
                                        <p:cTn id="46" dur="1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1000" fill="hold"/>
                                        <p:tgtEl>
                                          <p:spTgt spid="13"/>
                                        </p:tgtEl>
                                        <p:attrNameLst>
                                          <p:attrName>ppt_x</p:attrName>
                                        </p:attrNameLst>
                                      </p:cBhvr>
                                      <p:tavLst>
                                        <p:tav tm="0">
                                          <p:val>
                                            <p:strVal val="#ppt_x"/>
                                          </p:val>
                                        </p:tav>
                                        <p:tav tm="100000">
                                          <p:val>
                                            <p:strVal val="#ppt_x"/>
                                          </p:val>
                                        </p:tav>
                                      </p:tavLst>
                                    </p:anim>
                                    <p:anim calcmode="lin" valueType="num">
                                      <p:cBhvr additive="base">
                                        <p:cTn id="50" dur="1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1000" fill="hold"/>
                                        <p:tgtEl>
                                          <p:spTgt spid="14"/>
                                        </p:tgtEl>
                                        <p:attrNameLst>
                                          <p:attrName>ppt_x</p:attrName>
                                        </p:attrNameLst>
                                      </p:cBhvr>
                                      <p:tavLst>
                                        <p:tav tm="0">
                                          <p:val>
                                            <p:strVal val="#ppt_x"/>
                                          </p:val>
                                        </p:tav>
                                        <p:tav tm="100000">
                                          <p:val>
                                            <p:strVal val="#ppt_x"/>
                                          </p:val>
                                        </p:tav>
                                      </p:tavLst>
                                    </p:anim>
                                    <p:anim calcmode="lin" valueType="num">
                                      <p:cBhvr additive="base">
                                        <p:cTn id="54" dur="1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1000" fill="hold"/>
                                        <p:tgtEl>
                                          <p:spTgt spid="15"/>
                                        </p:tgtEl>
                                        <p:attrNameLst>
                                          <p:attrName>ppt_x</p:attrName>
                                        </p:attrNameLst>
                                      </p:cBhvr>
                                      <p:tavLst>
                                        <p:tav tm="0">
                                          <p:val>
                                            <p:strVal val="#ppt_x"/>
                                          </p:val>
                                        </p:tav>
                                        <p:tav tm="100000">
                                          <p:val>
                                            <p:strVal val="#ppt_x"/>
                                          </p:val>
                                        </p:tav>
                                      </p:tavLst>
                                    </p:anim>
                                    <p:anim calcmode="lin" valueType="num">
                                      <p:cBhvr additive="base">
                                        <p:cTn id="58" dur="1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1000" fill="hold"/>
                                        <p:tgtEl>
                                          <p:spTgt spid="16"/>
                                        </p:tgtEl>
                                        <p:attrNameLst>
                                          <p:attrName>ppt_x</p:attrName>
                                        </p:attrNameLst>
                                      </p:cBhvr>
                                      <p:tavLst>
                                        <p:tav tm="0">
                                          <p:val>
                                            <p:strVal val="#ppt_x"/>
                                          </p:val>
                                        </p:tav>
                                        <p:tav tm="100000">
                                          <p:val>
                                            <p:strVal val="#ppt_x"/>
                                          </p:val>
                                        </p:tav>
                                      </p:tavLst>
                                    </p:anim>
                                    <p:anim calcmode="lin" valueType="num">
                                      <p:cBhvr additive="base">
                                        <p:cTn id="62" dur="1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1000" fill="hold"/>
                                        <p:tgtEl>
                                          <p:spTgt spid="17"/>
                                        </p:tgtEl>
                                        <p:attrNameLst>
                                          <p:attrName>ppt_x</p:attrName>
                                        </p:attrNameLst>
                                      </p:cBhvr>
                                      <p:tavLst>
                                        <p:tav tm="0">
                                          <p:val>
                                            <p:strVal val="#ppt_x"/>
                                          </p:val>
                                        </p:tav>
                                        <p:tav tm="100000">
                                          <p:val>
                                            <p:strVal val="#ppt_x"/>
                                          </p:val>
                                        </p:tav>
                                      </p:tavLst>
                                    </p:anim>
                                    <p:anim calcmode="lin" valueType="num">
                                      <p:cBhvr additive="base">
                                        <p:cTn id="66" dur="1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1000" fill="hold"/>
                                        <p:tgtEl>
                                          <p:spTgt spid="18"/>
                                        </p:tgtEl>
                                        <p:attrNameLst>
                                          <p:attrName>ppt_x</p:attrName>
                                        </p:attrNameLst>
                                      </p:cBhvr>
                                      <p:tavLst>
                                        <p:tav tm="0">
                                          <p:val>
                                            <p:strVal val="#ppt_x"/>
                                          </p:val>
                                        </p:tav>
                                        <p:tav tm="100000">
                                          <p:val>
                                            <p:strVal val="#ppt_x"/>
                                          </p:val>
                                        </p:tav>
                                      </p:tavLst>
                                    </p:anim>
                                    <p:anim calcmode="lin" valueType="num">
                                      <p:cBhvr additive="base">
                                        <p:cTn id="70" dur="1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1000" fill="hold"/>
                                        <p:tgtEl>
                                          <p:spTgt spid="19"/>
                                        </p:tgtEl>
                                        <p:attrNameLst>
                                          <p:attrName>ppt_x</p:attrName>
                                        </p:attrNameLst>
                                      </p:cBhvr>
                                      <p:tavLst>
                                        <p:tav tm="0">
                                          <p:val>
                                            <p:strVal val="#ppt_x"/>
                                          </p:val>
                                        </p:tav>
                                        <p:tav tm="100000">
                                          <p:val>
                                            <p:strVal val="#ppt_x"/>
                                          </p:val>
                                        </p:tav>
                                      </p:tavLst>
                                    </p:anim>
                                    <p:anim calcmode="lin" valueType="num">
                                      <p:cBhvr additive="base">
                                        <p:cTn id="74" dur="1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1000" fill="hold"/>
                                        <p:tgtEl>
                                          <p:spTgt spid="20"/>
                                        </p:tgtEl>
                                        <p:attrNameLst>
                                          <p:attrName>ppt_x</p:attrName>
                                        </p:attrNameLst>
                                      </p:cBhvr>
                                      <p:tavLst>
                                        <p:tav tm="0">
                                          <p:val>
                                            <p:strVal val="#ppt_x"/>
                                          </p:val>
                                        </p:tav>
                                        <p:tav tm="100000">
                                          <p:val>
                                            <p:strVal val="#ppt_x"/>
                                          </p:val>
                                        </p:tav>
                                      </p:tavLst>
                                    </p:anim>
                                    <p:anim calcmode="lin" valueType="num">
                                      <p:cBhvr additive="base">
                                        <p:cTn id="78" dur="1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5400000">
                                      <p:cBhvr>
                                        <p:cTn id="80" dur="1000" fill="hold"/>
                                        <p:tgtEl>
                                          <p:spTgt spid="4"/>
                                        </p:tgtEl>
                                        <p:attrNameLst>
                                          <p:attrName>r</p:attrName>
                                        </p:attrNameLst>
                                      </p:cBhvr>
                                    </p:animRot>
                                  </p:childTnLst>
                                </p:cTn>
                              </p:par>
                              <p:par>
                                <p:cTn id="81" presetID="8" presetClass="emph" presetSubtype="0" fill="hold" grpId="1" nodeType="withEffect">
                                  <p:stCondLst>
                                    <p:cond delay="0"/>
                                  </p:stCondLst>
                                  <p:childTnLst>
                                    <p:animRot by="5400000">
                                      <p:cBhvr>
                                        <p:cTn id="82" dur="1000" fill="hold"/>
                                        <p:tgtEl>
                                          <p:spTgt spid="6"/>
                                        </p:tgtEl>
                                        <p:attrNameLst>
                                          <p:attrName>r</p:attrName>
                                        </p:attrNameLst>
                                      </p:cBhvr>
                                    </p:animRot>
                                  </p:childTnLst>
                                </p:cTn>
                              </p:par>
                              <p:par>
                                <p:cTn id="83" presetID="8" presetClass="emph" presetSubtype="0" fill="hold" grpId="1" nodeType="withEffect">
                                  <p:stCondLst>
                                    <p:cond delay="0"/>
                                  </p:stCondLst>
                                  <p:childTnLst>
                                    <p:animRot by="5400000">
                                      <p:cBhvr>
                                        <p:cTn id="84" dur="1000" fill="hold"/>
                                        <p:tgtEl>
                                          <p:spTgt spid="8"/>
                                        </p:tgtEl>
                                        <p:attrNameLst>
                                          <p:attrName>r</p:attrName>
                                        </p:attrNameLst>
                                      </p:cBhvr>
                                    </p:animRot>
                                  </p:childTnLst>
                                </p:cTn>
                              </p:par>
                              <p:par>
                                <p:cTn id="85" presetID="8" presetClass="emph" presetSubtype="0" fill="hold" grpId="1" nodeType="withEffect">
                                  <p:stCondLst>
                                    <p:cond delay="0"/>
                                  </p:stCondLst>
                                  <p:childTnLst>
                                    <p:animRot by="5400000">
                                      <p:cBhvr>
                                        <p:cTn id="86" dur="1000" fill="hold"/>
                                        <p:tgtEl>
                                          <p:spTgt spid="10"/>
                                        </p:tgtEl>
                                        <p:attrNameLst>
                                          <p:attrName>r</p:attrName>
                                        </p:attrNameLst>
                                      </p:cBhvr>
                                    </p:animRot>
                                  </p:childTnLst>
                                </p:cTn>
                              </p:par>
                              <p:par>
                                <p:cTn id="87" presetID="8" presetClass="emph" presetSubtype="0" fill="hold" grpId="1" nodeType="withEffect">
                                  <p:stCondLst>
                                    <p:cond delay="0"/>
                                  </p:stCondLst>
                                  <p:childTnLst>
                                    <p:animRot by="5400000">
                                      <p:cBhvr>
                                        <p:cTn id="88" dur="1000" fill="hold"/>
                                        <p:tgtEl>
                                          <p:spTgt spid="12"/>
                                        </p:tgtEl>
                                        <p:attrNameLst>
                                          <p:attrName>r</p:attrName>
                                        </p:attrNameLst>
                                      </p:cBhvr>
                                    </p:animRot>
                                  </p:childTnLst>
                                </p:cTn>
                              </p:par>
                              <p:par>
                                <p:cTn id="89" presetID="8" presetClass="emph" presetSubtype="0" fill="hold" grpId="1" nodeType="withEffect">
                                  <p:stCondLst>
                                    <p:cond delay="0"/>
                                  </p:stCondLst>
                                  <p:childTnLst>
                                    <p:animRot by="5400000">
                                      <p:cBhvr>
                                        <p:cTn id="90" dur="1000" fill="hold"/>
                                        <p:tgtEl>
                                          <p:spTgt spid="14"/>
                                        </p:tgtEl>
                                        <p:attrNameLst>
                                          <p:attrName>r</p:attrName>
                                        </p:attrNameLst>
                                      </p:cBhvr>
                                    </p:animRot>
                                  </p:childTnLst>
                                </p:cTn>
                              </p:par>
                              <p:par>
                                <p:cTn id="91" presetID="8" presetClass="emph" presetSubtype="0" fill="hold" grpId="1" nodeType="withEffect">
                                  <p:stCondLst>
                                    <p:cond delay="0"/>
                                  </p:stCondLst>
                                  <p:childTnLst>
                                    <p:animRot by="5400000">
                                      <p:cBhvr>
                                        <p:cTn id="92" dur="1000" fill="hold"/>
                                        <p:tgtEl>
                                          <p:spTgt spid="16"/>
                                        </p:tgtEl>
                                        <p:attrNameLst>
                                          <p:attrName>r</p:attrName>
                                        </p:attrNameLst>
                                      </p:cBhvr>
                                    </p:animRot>
                                  </p:childTnLst>
                                </p:cTn>
                              </p:par>
                              <p:par>
                                <p:cTn id="93" presetID="8" presetClass="emph" presetSubtype="0" fill="hold" grpId="1" nodeType="withEffect">
                                  <p:stCondLst>
                                    <p:cond delay="0"/>
                                  </p:stCondLst>
                                  <p:childTnLst>
                                    <p:animRot by="5400000">
                                      <p:cBhvr>
                                        <p:cTn id="94" dur="1000" fill="hold"/>
                                        <p:tgtEl>
                                          <p:spTgt spid="18"/>
                                        </p:tgtEl>
                                        <p:attrNameLst>
                                          <p:attrName>r</p:attrName>
                                        </p:attrNameLst>
                                      </p:cBhvr>
                                    </p:animRot>
                                  </p:childTnLst>
                                </p:cTn>
                              </p:par>
                              <p:par>
                                <p:cTn id="95" presetID="8" presetClass="emph" presetSubtype="0" fill="hold" grpId="1" nodeType="withEffect">
                                  <p:stCondLst>
                                    <p:cond delay="0"/>
                                  </p:stCondLst>
                                  <p:childTnLst>
                                    <p:animRot by="5400000">
                                      <p:cBhvr>
                                        <p:cTn id="96" dur="1000" fill="hold"/>
                                        <p:tgtEl>
                                          <p:spTgt spid="20"/>
                                        </p:tgtEl>
                                        <p:attrNameLst>
                                          <p:attrName>r</p:attrName>
                                        </p:attrNameLst>
                                      </p:cBhvr>
                                    </p:animRot>
                                  </p:childTnLst>
                                </p:cTn>
                              </p:par>
                              <p:par>
                                <p:cTn id="97" presetID="8" presetClass="emph" presetSubtype="0" fill="hold" grpId="1" nodeType="withEffect">
                                  <p:stCondLst>
                                    <p:cond delay="0"/>
                                  </p:stCondLst>
                                  <p:childTnLst>
                                    <p:animRot by="-5400000">
                                      <p:cBhvr>
                                        <p:cTn id="98" dur="1000" fill="hold"/>
                                        <p:tgtEl>
                                          <p:spTgt spid="3"/>
                                        </p:tgtEl>
                                        <p:attrNameLst>
                                          <p:attrName>r</p:attrName>
                                        </p:attrNameLst>
                                      </p:cBhvr>
                                    </p:animRot>
                                  </p:childTnLst>
                                </p:cTn>
                              </p:par>
                              <p:par>
                                <p:cTn id="99" presetID="8" presetClass="emph" presetSubtype="0" fill="hold" grpId="1" nodeType="withEffect">
                                  <p:stCondLst>
                                    <p:cond delay="0"/>
                                  </p:stCondLst>
                                  <p:childTnLst>
                                    <p:animRot by="-5400000">
                                      <p:cBhvr>
                                        <p:cTn id="100" dur="1000" fill="hold"/>
                                        <p:tgtEl>
                                          <p:spTgt spid="5"/>
                                        </p:tgtEl>
                                        <p:attrNameLst>
                                          <p:attrName>r</p:attrName>
                                        </p:attrNameLst>
                                      </p:cBhvr>
                                    </p:animRot>
                                  </p:childTnLst>
                                </p:cTn>
                              </p:par>
                              <p:par>
                                <p:cTn id="101" presetID="8" presetClass="emph" presetSubtype="0" fill="hold" grpId="1" nodeType="withEffect">
                                  <p:stCondLst>
                                    <p:cond delay="0"/>
                                  </p:stCondLst>
                                  <p:childTnLst>
                                    <p:animRot by="-5400000">
                                      <p:cBhvr>
                                        <p:cTn id="102" dur="1000" fill="hold"/>
                                        <p:tgtEl>
                                          <p:spTgt spid="7"/>
                                        </p:tgtEl>
                                        <p:attrNameLst>
                                          <p:attrName>r</p:attrName>
                                        </p:attrNameLst>
                                      </p:cBhvr>
                                    </p:animRot>
                                  </p:childTnLst>
                                </p:cTn>
                              </p:par>
                              <p:par>
                                <p:cTn id="103" presetID="8" presetClass="emph" presetSubtype="0" fill="hold" grpId="1" nodeType="withEffect">
                                  <p:stCondLst>
                                    <p:cond delay="0"/>
                                  </p:stCondLst>
                                  <p:childTnLst>
                                    <p:animRot by="-5400000">
                                      <p:cBhvr>
                                        <p:cTn id="104" dur="1000" fill="hold"/>
                                        <p:tgtEl>
                                          <p:spTgt spid="9"/>
                                        </p:tgtEl>
                                        <p:attrNameLst>
                                          <p:attrName>r</p:attrName>
                                        </p:attrNameLst>
                                      </p:cBhvr>
                                    </p:animRot>
                                  </p:childTnLst>
                                </p:cTn>
                              </p:par>
                              <p:par>
                                <p:cTn id="105" presetID="8" presetClass="emph" presetSubtype="0" fill="hold" grpId="1" nodeType="withEffect">
                                  <p:stCondLst>
                                    <p:cond delay="0"/>
                                  </p:stCondLst>
                                  <p:childTnLst>
                                    <p:animRot by="-5400000">
                                      <p:cBhvr>
                                        <p:cTn id="106" dur="1000" fill="hold"/>
                                        <p:tgtEl>
                                          <p:spTgt spid="11"/>
                                        </p:tgtEl>
                                        <p:attrNameLst>
                                          <p:attrName>r</p:attrName>
                                        </p:attrNameLst>
                                      </p:cBhvr>
                                    </p:animRot>
                                  </p:childTnLst>
                                </p:cTn>
                              </p:par>
                              <p:par>
                                <p:cTn id="107" presetID="8" presetClass="emph" presetSubtype="0" fill="hold" grpId="1" nodeType="withEffect">
                                  <p:stCondLst>
                                    <p:cond delay="0"/>
                                  </p:stCondLst>
                                  <p:childTnLst>
                                    <p:animRot by="-5400000">
                                      <p:cBhvr>
                                        <p:cTn id="108" dur="1000" fill="hold"/>
                                        <p:tgtEl>
                                          <p:spTgt spid="13"/>
                                        </p:tgtEl>
                                        <p:attrNameLst>
                                          <p:attrName>r</p:attrName>
                                        </p:attrNameLst>
                                      </p:cBhvr>
                                    </p:animRot>
                                  </p:childTnLst>
                                </p:cTn>
                              </p:par>
                              <p:par>
                                <p:cTn id="109" presetID="8" presetClass="emph" presetSubtype="0" fill="hold" grpId="1" nodeType="withEffect">
                                  <p:stCondLst>
                                    <p:cond delay="0"/>
                                  </p:stCondLst>
                                  <p:childTnLst>
                                    <p:animRot by="-5400000">
                                      <p:cBhvr>
                                        <p:cTn id="110" dur="1000" fill="hold"/>
                                        <p:tgtEl>
                                          <p:spTgt spid="15"/>
                                        </p:tgtEl>
                                        <p:attrNameLst>
                                          <p:attrName>r</p:attrName>
                                        </p:attrNameLst>
                                      </p:cBhvr>
                                    </p:animRot>
                                  </p:childTnLst>
                                </p:cTn>
                              </p:par>
                              <p:par>
                                <p:cTn id="111" presetID="8" presetClass="emph" presetSubtype="0" fill="hold" grpId="1" nodeType="withEffect">
                                  <p:stCondLst>
                                    <p:cond delay="0"/>
                                  </p:stCondLst>
                                  <p:childTnLst>
                                    <p:animRot by="-5400000">
                                      <p:cBhvr>
                                        <p:cTn id="112" dur="1000" fill="hold"/>
                                        <p:tgtEl>
                                          <p:spTgt spid="17"/>
                                        </p:tgtEl>
                                        <p:attrNameLst>
                                          <p:attrName>r</p:attrName>
                                        </p:attrNameLst>
                                      </p:cBhvr>
                                    </p:animRot>
                                  </p:childTnLst>
                                </p:cTn>
                              </p:par>
                              <p:par>
                                <p:cTn id="113" presetID="8" presetClass="emph" presetSubtype="0" fill="hold" grpId="1" nodeType="withEffect">
                                  <p:stCondLst>
                                    <p:cond delay="0"/>
                                  </p:stCondLst>
                                  <p:childTnLst>
                                    <p:animRot by="-5400000">
                                      <p:cBhvr>
                                        <p:cTn id="114" dur="1000" fill="hold"/>
                                        <p:tgtEl>
                                          <p:spTgt spid="19"/>
                                        </p:tgtEl>
                                        <p:attrNameLst>
                                          <p:attrName>r</p:attrName>
                                        </p:attrNameLst>
                                      </p:cBhvr>
                                    </p:animRot>
                                  </p:childTnLst>
                                </p:cTn>
                              </p:par>
                            </p:childTnLst>
                          </p:cTn>
                        </p:par>
                        <p:par>
                          <p:cTn id="115" fill="hold">
                            <p:stCondLst>
                              <p:cond delay="1000"/>
                            </p:stCondLst>
                            <p:childTnLst>
                              <p:par>
                                <p:cTn id="116" presetID="2" presetClass="exit" presetSubtype="2" fill="hold" grpId="2" nodeType="afterEffect">
                                  <p:stCondLst>
                                    <p:cond delay="0"/>
                                  </p:stCondLst>
                                  <p:childTnLst>
                                    <p:anim calcmode="lin" valueType="num">
                                      <p:cBhvr additive="base">
                                        <p:cTn id="117" dur="1000"/>
                                        <p:tgtEl>
                                          <p:spTgt spid="4"/>
                                        </p:tgtEl>
                                        <p:attrNameLst>
                                          <p:attrName>ppt_x</p:attrName>
                                        </p:attrNameLst>
                                      </p:cBhvr>
                                      <p:tavLst>
                                        <p:tav tm="0">
                                          <p:val>
                                            <p:strVal val="ppt_x"/>
                                          </p:val>
                                        </p:tav>
                                        <p:tav tm="100000">
                                          <p:val>
                                            <p:strVal val="1+ppt_w/2"/>
                                          </p:val>
                                        </p:tav>
                                      </p:tavLst>
                                    </p:anim>
                                    <p:anim calcmode="lin" valueType="num">
                                      <p:cBhvr additive="base">
                                        <p:cTn id="118" dur="1000"/>
                                        <p:tgtEl>
                                          <p:spTgt spid="4"/>
                                        </p:tgtEl>
                                        <p:attrNameLst>
                                          <p:attrName>ppt_y</p:attrName>
                                        </p:attrNameLst>
                                      </p:cBhvr>
                                      <p:tavLst>
                                        <p:tav tm="0">
                                          <p:val>
                                            <p:strVal val="ppt_y"/>
                                          </p:val>
                                        </p:tav>
                                        <p:tav tm="100000">
                                          <p:val>
                                            <p:strVal val="ppt_y"/>
                                          </p:val>
                                        </p:tav>
                                      </p:tavLst>
                                    </p:anim>
                                    <p:set>
                                      <p:cBhvr>
                                        <p:cTn id="119" dur="1" fill="hold">
                                          <p:stCondLst>
                                            <p:cond delay="999"/>
                                          </p:stCondLst>
                                        </p:cTn>
                                        <p:tgtEl>
                                          <p:spTgt spid="4"/>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1000"/>
                                        <p:tgtEl>
                                          <p:spTgt spid="6"/>
                                        </p:tgtEl>
                                        <p:attrNameLst>
                                          <p:attrName>ppt_x</p:attrName>
                                        </p:attrNameLst>
                                      </p:cBhvr>
                                      <p:tavLst>
                                        <p:tav tm="0">
                                          <p:val>
                                            <p:strVal val="ppt_x"/>
                                          </p:val>
                                        </p:tav>
                                        <p:tav tm="100000">
                                          <p:val>
                                            <p:strVal val="1+ppt_w/2"/>
                                          </p:val>
                                        </p:tav>
                                      </p:tavLst>
                                    </p:anim>
                                    <p:anim calcmode="lin" valueType="num">
                                      <p:cBhvr additive="base">
                                        <p:cTn id="122" dur="1000"/>
                                        <p:tgtEl>
                                          <p:spTgt spid="6"/>
                                        </p:tgtEl>
                                        <p:attrNameLst>
                                          <p:attrName>ppt_y</p:attrName>
                                        </p:attrNameLst>
                                      </p:cBhvr>
                                      <p:tavLst>
                                        <p:tav tm="0">
                                          <p:val>
                                            <p:strVal val="ppt_y"/>
                                          </p:val>
                                        </p:tav>
                                        <p:tav tm="100000">
                                          <p:val>
                                            <p:strVal val="ppt_y"/>
                                          </p:val>
                                        </p:tav>
                                      </p:tavLst>
                                    </p:anim>
                                    <p:set>
                                      <p:cBhvr>
                                        <p:cTn id="123" dur="1" fill="hold">
                                          <p:stCondLst>
                                            <p:cond delay="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1000"/>
                                        <p:tgtEl>
                                          <p:spTgt spid="8"/>
                                        </p:tgtEl>
                                        <p:attrNameLst>
                                          <p:attrName>ppt_x</p:attrName>
                                        </p:attrNameLst>
                                      </p:cBhvr>
                                      <p:tavLst>
                                        <p:tav tm="0">
                                          <p:val>
                                            <p:strVal val="ppt_x"/>
                                          </p:val>
                                        </p:tav>
                                        <p:tav tm="100000">
                                          <p:val>
                                            <p:strVal val="1+ppt_w/2"/>
                                          </p:val>
                                        </p:tav>
                                      </p:tavLst>
                                    </p:anim>
                                    <p:anim calcmode="lin" valueType="num">
                                      <p:cBhvr additive="base">
                                        <p:cTn id="126" dur="1000"/>
                                        <p:tgtEl>
                                          <p:spTgt spid="8"/>
                                        </p:tgtEl>
                                        <p:attrNameLst>
                                          <p:attrName>ppt_y</p:attrName>
                                        </p:attrNameLst>
                                      </p:cBhvr>
                                      <p:tavLst>
                                        <p:tav tm="0">
                                          <p:val>
                                            <p:strVal val="ppt_y"/>
                                          </p:val>
                                        </p:tav>
                                        <p:tav tm="100000">
                                          <p:val>
                                            <p:strVal val="ppt_y"/>
                                          </p:val>
                                        </p:tav>
                                      </p:tavLst>
                                    </p:anim>
                                    <p:set>
                                      <p:cBhvr>
                                        <p:cTn id="127" dur="1" fill="hold">
                                          <p:stCondLst>
                                            <p:cond delay="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1000"/>
                                        <p:tgtEl>
                                          <p:spTgt spid="10"/>
                                        </p:tgtEl>
                                        <p:attrNameLst>
                                          <p:attrName>ppt_x</p:attrName>
                                        </p:attrNameLst>
                                      </p:cBhvr>
                                      <p:tavLst>
                                        <p:tav tm="0">
                                          <p:val>
                                            <p:strVal val="ppt_x"/>
                                          </p:val>
                                        </p:tav>
                                        <p:tav tm="100000">
                                          <p:val>
                                            <p:strVal val="1+ppt_w/2"/>
                                          </p:val>
                                        </p:tav>
                                      </p:tavLst>
                                    </p:anim>
                                    <p:anim calcmode="lin" valueType="num">
                                      <p:cBhvr additive="base">
                                        <p:cTn id="130" dur="1000"/>
                                        <p:tgtEl>
                                          <p:spTgt spid="10"/>
                                        </p:tgtEl>
                                        <p:attrNameLst>
                                          <p:attrName>ppt_y</p:attrName>
                                        </p:attrNameLst>
                                      </p:cBhvr>
                                      <p:tavLst>
                                        <p:tav tm="0">
                                          <p:val>
                                            <p:strVal val="ppt_y"/>
                                          </p:val>
                                        </p:tav>
                                        <p:tav tm="100000">
                                          <p:val>
                                            <p:strVal val="ppt_y"/>
                                          </p:val>
                                        </p:tav>
                                      </p:tavLst>
                                    </p:anim>
                                    <p:set>
                                      <p:cBhvr>
                                        <p:cTn id="131" dur="1" fill="hold">
                                          <p:stCondLst>
                                            <p:cond delay="999"/>
                                          </p:stCondLst>
                                        </p:cTn>
                                        <p:tgtEl>
                                          <p:spTgt spid="10"/>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1000"/>
                                        <p:tgtEl>
                                          <p:spTgt spid="12"/>
                                        </p:tgtEl>
                                        <p:attrNameLst>
                                          <p:attrName>ppt_x</p:attrName>
                                        </p:attrNameLst>
                                      </p:cBhvr>
                                      <p:tavLst>
                                        <p:tav tm="0">
                                          <p:val>
                                            <p:strVal val="ppt_x"/>
                                          </p:val>
                                        </p:tav>
                                        <p:tav tm="100000">
                                          <p:val>
                                            <p:strVal val="1+ppt_w/2"/>
                                          </p:val>
                                        </p:tav>
                                      </p:tavLst>
                                    </p:anim>
                                    <p:anim calcmode="lin" valueType="num">
                                      <p:cBhvr additive="base">
                                        <p:cTn id="134" dur="1000"/>
                                        <p:tgtEl>
                                          <p:spTgt spid="12"/>
                                        </p:tgtEl>
                                        <p:attrNameLst>
                                          <p:attrName>ppt_y</p:attrName>
                                        </p:attrNameLst>
                                      </p:cBhvr>
                                      <p:tavLst>
                                        <p:tav tm="0">
                                          <p:val>
                                            <p:strVal val="ppt_y"/>
                                          </p:val>
                                        </p:tav>
                                        <p:tav tm="100000">
                                          <p:val>
                                            <p:strVal val="ppt_y"/>
                                          </p:val>
                                        </p:tav>
                                      </p:tavLst>
                                    </p:anim>
                                    <p:set>
                                      <p:cBhvr>
                                        <p:cTn id="135" dur="1" fill="hold">
                                          <p:stCondLst>
                                            <p:cond delay="999"/>
                                          </p:stCondLst>
                                        </p:cTn>
                                        <p:tgtEl>
                                          <p:spTgt spid="12"/>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1000"/>
                                        <p:tgtEl>
                                          <p:spTgt spid="14"/>
                                        </p:tgtEl>
                                        <p:attrNameLst>
                                          <p:attrName>ppt_x</p:attrName>
                                        </p:attrNameLst>
                                      </p:cBhvr>
                                      <p:tavLst>
                                        <p:tav tm="0">
                                          <p:val>
                                            <p:strVal val="ppt_x"/>
                                          </p:val>
                                        </p:tav>
                                        <p:tav tm="100000">
                                          <p:val>
                                            <p:strVal val="1+ppt_w/2"/>
                                          </p:val>
                                        </p:tav>
                                      </p:tavLst>
                                    </p:anim>
                                    <p:anim calcmode="lin" valueType="num">
                                      <p:cBhvr additive="base">
                                        <p:cTn id="138" dur="1000"/>
                                        <p:tgtEl>
                                          <p:spTgt spid="14"/>
                                        </p:tgtEl>
                                        <p:attrNameLst>
                                          <p:attrName>ppt_y</p:attrName>
                                        </p:attrNameLst>
                                      </p:cBhvr>
                                      <p:tavLst>
                                        <p:tav tm="0">
                                          <p:val>
                                            <p:strVal val="ppt_y"/>
                                          </p:val>
                                        </p:tav>
                                        <p:tav tm="100000">
                                          <p:val>
                                            <p:strVal val="ppt_y"/>
                                          </p:val>
                                        </p:tav>
                                      </p:tavLst>
                                    </p:anim>
                                    <p:set>
                                      <p:cBhvr>
                                        <p:cTn id="139" dur="1" fill="hold">
                                          <p:stCondLst>
                                            <p:cond delay="999"/>
                                          </p:stCondLst>
                                        </p:cTn>
                                        <p:tgtEl>
                                          <p:spTgt spid="14"/>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1000"/>
                                        <p:tgtEl>
                                          <p:spTgt spid="16"/>
                                        </p:tgtEl>
                                        <p:attrNameLst>
                                          <p:attrName>ppt_x</p:attrName>
                                        </p:attrNameLst>
                                      </p:cBhvr>
                                      <p:tavLst>
                                        <p:tav tm="0">
                                          <p:val>
                                            <p:strVal val="ppt_x"/>
                                          </p:val>
                                        </p:tav>
                                        <p:tav tm="100000">
                                          <p:val>
                                            <p:strVal val="1+ppt_w/2"/>
                                          </p:val>
                                        </p:tav>
                                      </p:tavLst>
                                    </p:anim>
                                    <p:anim calcmode="lin" valueType="num">
                                      <p:cBhvr additive="base">
                                        <p:cTn id="142" dur="1000"/>
                                        <p:tgtEl>
                                          <p:spTgt spid="16"/>
                                        </p:tgtEl>
                                        <p:attrNameLst>
                                          <p:attrName>ppt_y</p:attrName>
                                        </p:attrNameLst>
                                      </p:cBhvr>
                                      <p:tavLst>
                                        <p:tav tm="0">
                                          <p:val>
                                            <p:strVal val="ppt_y"/>
                                          </p:val>
                                        </p:tav>
                                        <p:tav tm="100000">
                                          <p:val>
                                            <p:strVal val="ppt_y"/>
                                          </p:val>
                                        </p:tav>
                                      </p:tavLst>
                                    </p:anim>
                                    <p:set>
                                      <p:cBhvr>
                                        <p:cTn id="143" dur="1" fill="hold">
                                          <p:stCondLst>
                                            <p:cond delay="999"/>
                                          </p:stCondLst>
                                        </p:cTn>
                                        <p:tgtEl>
                                          <p:spTgt spid="16"/>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1000"/>
                                        <p:tgtEl>
                                          <p:spTgt spid="18"/>
                                        </p:tgtEl>
                                        <p:attrNameLst>
                                          <p:attrName>ppt_x</p:attrName>
                                        </p:attrNameLst>
                                      </p:cBhvr>
                                      <p:tavLst>
                                        <p:tav tm="0">
                                          <p:val>
                                            <p:strVal val="ppt_x"/>
                                          </p:val>
                                        </p:tav>
                                        <p:tav tm="100000">
                                          <p:val>
                                            <p:strVal val="1+ppt_w/2"/>
                                          </p:val>
                                        </p:tav>
                                      </p:tavLst>
                                    </p:anim>
                                    <p:anim calcmode="lin" valueType="num">
                                      <p:cBhvr additive="base">
                                        <p:cTn id="146" dur="1000"/>
                                        <p:tgtEl>
                                          <p:spTgt spid="18"/>
                                        </p:tgtEl>
                                        <p:attrNameLst>
                                          <p:attrName>ppt_y</p:attrName>
                                        </p:attrNameLst>
                                      </p:cBhvr>
                                      <p:tavLst>
                                        <p:tav tm="0">
                                          <p:val>
                                            <p:strVal val="ppt_y"/>
                                          </p:val>
                                        </p:tav>
                                        <p:tav tm="100000">
                                          <p:val>
                                            <p:strVal val="ppt_y"/>
                                          </p:val>
                                        </p:tav>
                                      </p:tavLst>
                                    </p:anim>
                                    <p:set>
                                      <p:cBhvr>
                                        <p:cTn id="147" dur="1" fill="hold">
                                          <p:stCondLst>
                                            <p:cond delay="999"/>
                                          </p:stCondLst>
                                        </p:cTn>
                                        <p:tgtEl>
                                          <p:spTgt spid="18"/>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1000"/>
                                        <p:tgtEl>
                                          <p:spTgt spid="20"/>
                                        </p:tgtEl>
                                        <p:attrNameLst>
                                          <p:attrName>ppt_x</p:attrName>
                                        </p:attrNameLst>
                                      </p:cBhvr>
                                      <p:tavLst>
                                        <p:tav tm="0">
                                          <p:val>
                                            <p:strVal val="ppt_x"/>
                                          </p:val>
                                        </p:tav>
                                        <p:tav tm="100000">
                                          <p:val>
                                            <p:strVal val="1+ppt_w/2"/>
                                          </p:val>
                                        </p:tav>
                                      </p:tavLst>
                                    </p:anim>
                                    <p:anim calcmode="lin" valueType="num">
                                      <p:cBhvr additive="base">
                                        <p:cTn id="150" dur="1000"/>
                                        <p:tgtEl>
                                          <p:spTgt spid="20"/>
                                        </p:tgtEl>
                                        <p:attrNameLst>
                                          <p:attrName>ppt_y</p:attrName>
                                        </p:attrNameLst>
                                      </p:cBhvr>
                                      <p:tavLst>
                                        <p:tav tm="0">
                                          <p:val>
                                            <p:strVal val="ppt_y"/>
                                          </p:val>
                                        </p:tav>
                                        <p:tav tm="100000">
                                          <p:val>
                                            <p:strVal val="ppt_y"/>
                                          </p:val>
                                        </p:tav>
                                      </p:tavLst>
                                    </p:anim>
                                    <p:set>
                                      <p:cBhvr>
                                        <p:cTn id="151" dur="1" fill="hold">
                                          <p:stCondLst>
                                            <p:cond delay="999"/>
                                          </p:stCondLst>
                                        </p:cTn>
                                        <p:tgtEl>
                                          <p:spTgt spid="2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1000"/>
                                        <p:tgtEl>
                                          <p:spTgt spid="3"/>
                                        </p:tgtEl>
                                        <p:attrNameLst>
                                          <p:attrName>ppt_x</p:attrName>
                                        </p:attrNameLst>
                                      </p:cBhvr>
                                      <p:tavLst>
                                        <p:tav tm="0">
                                          <p:val>
                                            <p:strVal val="ppt_x"/>
                                          </p:val>
                                        </p:tav>
                                        <p:tav tm="100000">
                                          <p:val>
                                            <p:strVal val="0-ppt_w/2"/>
                                          </p:val>
                                        </p:tav>
                                      </p:tavLst>
                                    </p:anim>
                                    <p:anim calcmode="lin" valueType="num">
                                      <p:cBhvr additive="base">
                                        <p:cTn id="154" dur="1000"/>
                                        <p:tgtEl>
                                          <p:spTgt spid="3"/>
                                        </p:tgtEl>
                                        <p:attrNameLst>
                                          <p:attrName>ppt_y</p:attrName>
                                        </p:attrNameLst>
                                      </p:cBhvr>
                                      <p:tavLst>
                                        <p:tav tm="0">
                                          <p:val>
                                            <p:strVal val="ppt_y"/>
                                          </p:val>
                                        </p:tav>
                                        <p:tav tm="100000">
                                          <p:val>
                                            <p:strVal val="ppt_y"/>
                                          </p:val>
                                        </p:tav>
                                      </p:tavLst>
                                    </p:anim>
                                    <p:set>
                                      <p:cBhvr>
                                        <p:cTn id="155" dur="1" fill="hold">
                                          <p:stCondLst>
                                            <p:cond delay="999"/>
                                          </p:stCondLst>
                                        </p:cTn>
                                        <p:tgtEl>
                                          <p:spTgt spid="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1000"/>
                                        <p:tgtEl>
                                          <p:spTgt spid="5"/>
                                        </p:tgtEl>
                                        <p:attrNameLst>
                                          <p:attrName>ppt_x</p:attrName>
                                        </p:attrNameLst>
                                      </p:cBhvr>
                                      <p:tavLst>
                                        <p:tav tm="0">
                                          <p:val>
                                            <p:strVal val="ppt_x"/>
                                          </p:val>
                                        </p:tav>
                                        <p:tav tm="100000">
                                          <p:val>
                                            <p:strVal val="0-ppt_w/2"/>
                                          </p:val>
                                        </p:tav>
                                      </p:tavLst>
                                    </p:anim>
                                    <p:anim calcmode="lin" valueType="num">
                                      <p:cBhvr additive="base">
                                        <p:cTn id="158" dur="1000"/>
                                        <p:tgtEl>
                                          <p:spTgt spid="5"/>
                                        </p:tgtEl>
                                        <p:attrNameLst>
                                          <p:attrName>ppt_y</p:attrName>
                                        </p:attrNameLst>
                                      </p:cBhvr>
                                      <p:tavLst>
                                        <p:tav tm="0">
                                          <p:val>
                                            <p:strVal val="ppt_y"/>
                                          </p:val>
                                        </p:tav>
                                        <p:tav tm="100000">
                                          <p:val>
                                            <p:strVal val="ppt_y"/>
                                          </p:val>
                                        </p:tav>
                                      </p:tavLst>
                                    </p:anim>
                                    <p:set>
                                      <p:cBhvr>
                                        <p:cTn id="159" dur="1" fill="hold">
                                          <p:stCondLst>
                                            <p:cond delay="999"/>
                                          </p:stCondLst>
                                        </p:cTn>
                                        <p:tgtEl>
                                          <p:spTgt spid="5"/>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1000"/>
                                        <p:tgtEl>
                                          <p:spTgt spid="7"/>
                                        </p:tgtEl>
                                        <p:attrNameLst>
                                          <p:attrName>ppt_x</p:attrName>
                                        </p:attrNameLst>
                                      </p:cBhvr>
                                      <p:tavLst>
                                        <p:tav tm="0">
                                          <p:val>
                                            <p:strVal val="ppt_x"/>
                                          </p:val>
                                        </p:tav>
                                        <p:tav tm="100000">
                                          <p:val>
                                            <p:strVal val="0-ppt_w/2"/>
                                          </p:val>
                                        </p:tav>
                                      </p:tavLst>
                                    </p:anim>
                                    <p:anim calcmode="lin" valueType="num">
                                      <p:cBhvr additive="base">
                                        <p:cTn id="162" dur="1000"/>
                                        <p:tgtEl>
                                          <p:spTgt spid="7"/>
                                        </p:tgtEl>
                                        <p:attrNameLst>
                                          <p:attrName>ppt_y</p:attrName>
                                        </p:attrNameLst>
                                      </p:cBhvr>
                                      <p:tavLst>
                                        <p:tav tm="0">
                                          <p:val>
                                            <p:strVal val="ppt_y"/>
                                          </p:val>
                                        </p:tav>
                                        <p:tav tm="100000">
                                          <p:val>
                                            <p:strVal val="ppt_y"/>
                                          </p:val>
                                        </p:tav>
                                      </p:tavLst>
                                    </p:anim>
                                    <p:set>
                                      <p:cBhvr>
                                        <p:cTn id="163" dur="1" fill="hold">
                                          <p:stCondLst>
                                            <p:cond delay="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1000"/>
                                        <p:tgtEl>
                                          <p:spTgt spid="9"/>
                                        </p:tgtEl>
                                        <p:attrNameLst>
                                          <p:attrName>ppt_x</p:attrName>
                                        </p:attrNameLst>
                                      </p:cBhvr>
                                      <p:tavLst>
                                        <p:tav tm="0">
                                          <p:val>
                                            <p:strVal val="ppt_x"/>
                                          </p:val>
                                        </p:tav>
                                        <p:tav tm="100000">
                                          <p:val>
                                            <p:strVal val="0-ppt_w/2"/>
                                          </p:val>
                                        </p:tav>
                                      </p:tavLst>
                                    </p:anim>
                                    <p:anim calcmode="lin" valueType="num">
                                      <p:cBhvr additive="base">
                                        <p:cTn id="166" dur="1000"/>
                                        <p:tgtEl>
                                          <p:spTgt spid="9"/>
                                        </p:tgtEl>
                                        <p:attrNameLst>
                                          <p:attrName>ppt_y</p:attrName>
                                        </p:attrNameLst>
                                      </p:cBhvr>
                                      <p:tavLst>
                                        <p:tav tm="0">
                                          <p:val>
                                            <p:strVal val="ppt_y"/>
                                          </p:val>
                                        </p:tav>
                                        <p:tav tm="100000">
                                          <p:val>
                                            <p:strVal val="ppt_y"/>
                                          </p:val>
                                        </p:tav>
                                      </p:tavLst>
                                    </p:anim>
                                    <p:set>
                                      <p:cBhvr>
                                        <p:cTn id="167" dur="1" fill="hold">
                                          <p:stCondLst>
                                            <p:cond delay="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1000"/>
                                        <p:tgtEl>
                                          <p:spTgt spid="11"/>
                                        </p:tgtEl>
                                        <p:attrNameLst>
                                          <p:attrName>ppt_x</p:attrName>
                                        </p:attrNameLst>
                                      </p:cBhvr>
                                      <p:tavLst>
                                        <p:tav tm="0">
                                          <p:val>
                                            <p:strVal val="ppt_x"/>
                                          </p:val>
                                        </p:tav>
                                        <p:tav tm="100000">
                                          <p:val>
                                            <p:strVal val="0-ppt_w/2"/>
                                          </p:val>
                                        </p:tav>
                                      </p:tavLst>
                                    </p:anim>
                                    <p:anim calcmode="lin" valueType="num">
                                      <p:cBhvr additive="base">
                                        <p:cTn id="170" dur="1000"/>
                                        <p:tgtEl>
                                          <p:spTgt spid="11"/>
                                        </p:tgtEl>
                                        <p:attrNameLst>
                                          <p:attrName>ppt_y</p:attrName>
                                        </p:attrNameLst>
                                      </p:cBhvr>
                                      <p:tavLst>
                                        <p:tav tm="0">
                                          <p:val>
                                            <p:strVal val="ppt_y"/>
                                          </p:val>
                                        </p:tav>
                                        <p:tav tm="100000">
                                          <p:val>
                                            <p:strVal val="ppt_y"/>
                                          </p:val>
                                        </p:tav>
                                      </p:tavLst>
                                    </p:anim>
                                    <p:set>
                                      <p:cBhvr>
                                        <p:cTn id="171" dur="1" fill="hold">
                                          <p:stCondLst>
                                            <p:cond delay="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1000"/>
                                        <p:tgtEl>
                                          <p:spTgt spid="13"/>
                                        </p:tgtEl>
                                        <p:attrNameLst>
                                          <p:attrName>ppt_x</p:attrName>
                                        </p:attrNameLst>
                                      </p:cBhvr>
                                      <p:tavLst>
                                        <p:tav tm="0">
                                          <p:val>
                                            <p:strVal val="ppt_x"/>
                                          </p:val>
                                        </p:tav>
                                        <p:tav tm="100000">
                                          <p:val>
                                            <p:strVal val="0-ppt_w/2"/>
                                          </p:val>
                                        </p:tav>
                                      </p:tavLst>
                                    </p:anim>
                                    <p:anim calcmode="lin" valueType="num">
                                      <p:cBhvr additive="base">
                                        <p:cTn id="174" dur="1000"/>
                                        <p:tgtEl>
                                          <p:spTgt spid="13"/>
                                        </p:tgtEl>
                                        <p:attrNameLst>
                                          <p:attrName>ppt_y</p:attrName>
                                        </p:attrNameLst>
                                      </p:cBhvr>
                                      <p:tavLst>
                                        <p:tav tm="0">
                                          <p:val>
                                            <p:strVal val="ppt_y"/>
                                          </p:val>
                                        </p:tav>
                                        <p:tav tm="100000">
                                          <p:val>
                                            <p:strVal val="ppt_y"/>
                                          </p:val>
                                        </p:tav>
                                      </p:tavLst>
                                    </p:anim>
                                    <p:set>
                                      <p:cBhvr>
                                        <p:cTn id="175" dur="1" fill="hold">
                                          <p:stCondLst>
                                            <p:cond delay="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1000"/>
                                        <p:tgtEl>
                                          <p:spTgt spid="15"/>
                                        </p:tgtEl>
                                        <p:attrNameLst>
                                          <p:attrName>ppt_x</p:attrName>
                                        </p:attrNameLst>
                                      </p:cBhvr>
                                      <p:tavLst>
                                        <p:tav tm="0">
                                          <p:val>
                                            <p:strVal val="ppt_x"/>
                                          </p:val>
                                        </p:tav>
                                        <p:tav tm="100000">
                                          <p:val>
                                            <p:strVal val="0-ppt_w/2"/>
                                          </p:val>
                                        </p:tav>
                                      </p:tavLst>
                                    </p:anim>
                                    <p:anim calcmode="lin" valueType="num">
                                      <p:cBhvr additive="base">
                                        <p:cTn id="178" dur="1000"/>
                                        <p:tgtEl>
                                          <p:spTgt spid="15"/>
                                        </p:tgtEl>
                                        <p:attrNameLst>
                                          <p:attrName>ppt_y</p:attrName>
                                        </p:attrNameLst>
                                      </p:cBhvr>
                                      <p:tavLst>
                                        <p:tav tm="0">
                                          <p:val>
                                            <p:strVal val="ppt_y"/>
                                          </p:val>
                                        </p:tav>
                                        <p:tav tm="100000">
                                          <p:val>
                                            <p:strVal val="ppt_y"/>
                                          </p:val>
                                        </p:tav>
                                      </p:tavLst>
                                    </p:anim>
                                    <p:set>
                                      <p:cBhvr>
                                        <p:cTn id="179" dur="1" fill="hold">
                                          <p:stCondLst>
                                            <p:cond delay="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1000"/>
                                        <p:tgtEl>
                                          <p:spTgt spid="17"/>
                                        </p:tgtEl>
                                        <p:attrNameLst>
                                          <p:attrName>ppt_x</p:attrName>
                                        </p:attrNameLst>
                                      </p:cBhvr>
                                      <p:tavLst>
                                        <p:tav tm="0">
                                          <p:val>
                                            <p:strVal val="ppt_x"/>
                                          </p:val>
                                        </p:tav>
                                        <p:tav tm="100000">
                                          <p:val>
                                            <p:strVal val="0-ppt_w/2"/>
                                          </p:val>
                                        </p:tav>
                                      </p:tavLst>
                                    </p:anim>
                                    <p:anim calcmode="lin" valueType="num">
                                      <p:cBhvr additive="base">
                                        <p:cTn id="182" dur="1000"/>
                                        <p:tgtEl>
                                          <p:spTgt spid="17"/>
                                        </p:tgtEl>
                                        <p:attrNameLst>
                                          <p:attrName>ppt_y</p:attrName>
                                        </p:attrNameLst>
                                      </p:cBhvr>
                                      <p:tavLst>
                                        <p:tav tm="0">
                                          <p:val>
                                            <p:strVal val="ppt_y"/>
                                          </p:val>
                                        </p:tav>
                                        <p:tav tm="100000">
                                          <p:val>
                                            <p:strVal val="ppt_y"/>
                                          </p:val>
                                        </p:tav>
                                      </p:tavLst>
                                    </p:anim>
                                    <p:set>
                                      <p:cBhvr>
                                        <p:cTn id="183" dur="1" fill="hold">
                                          <p:stCondLst>
                                            <p:cond delay="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1000"/>
                                        <p:tgtEl>
                                          <p:spTgt spid="19"/>
                                        </p:tgtEl>
                                        <p:attrNameLst>
                                          <p:attrName>ppt_x</p:attrName>
                                        </p:attrNameLst>
                                      </p:cBhvr>
                                      <p:tavLst>
                                        <p:tav tm="0">
                                          <p:val>
                                            <p:strVal val="ppt_x"/>
                                          </p:val>
                                        </p:tav>
                                        <p:tav tm="100000">
                                          <p:val>
                                            <p:strVal val="0-ppt_w/2"/>
                                          </p:val>
                                        </p:tav>
                                      </p:tavLst>
                                    </p:anim>
                                    <p:anim calcmode="lin" valueType="num">
                                      <p:cBhvr additive="base">
                                        <p:cTn id="186" dur="1000"/>
                                        <p:tgtEl>
                                          <p:spTgt spid="19"/>
                                        </p:tgtEl>
                                        <p:attrNameLst>
                                          <p:attrName>ppt_y</p:attrName>
                                        </p:attrNameLst>
                                      </p:cBhvr>
                                      <p:tavLst>
                                        <p:tav tm="0">
                                          <p:val>
                                            <p:strVal val="ppt_y"/>
                                          </p:val>
                                        </p:tav>
                                        <p:tav tm="100000">
                                          <p:val>
                                            <p:strVal val="ppt_y"/>
                                          </p:val>
                                        </p:tav>
                                      </p:tavLst>
                                    </p:anim>
                                    <p:set>
                                      <p:cBhvr>
                                        <p:cTn id="187" dur="1" fill="hold">
                                          <p:stCondLst>
                                            <p:cond delay="999"/>
                                          </p:stCondLst>
                                        </p:cTn>
                                        <p:tgtEl>
                                          <p:spTgt spid="19"/>
                                        </p:tgtEl>
                                        <p:attrNameLst>
                                          <p:attrName>style.visibility</p:attrName>
                                        </p:attrNameLst>
                                      </p:cBhvr>
                                      <p:to>
                                        <p:strVal val="hidden"/>
                                      </p:to>
                                    </p:set>
                                  </p:childTnLst>
                                </p:cTn>
                              </p:par>
                              <p:par>
                                <p:cTn id="188" presetID="23" presetClass="entr" presetSubtype="27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1000" fill="hold"/>
                                        <p:tgtEl>
                                          <p:spTgt spid="2"/>
                                        </p:tgtEl>
                                        <p:attrNameLst>
                                          <p:attrName>ppt_w</p:attrName>
                                        </p:attrNameLst>
                                      </p:cBhvr>
                                      <p:tavLst>
                                        <p:tav tm="0">
                                          <p:val>
                                            <p:strVal val="2/3*#ppt_w"/>
                                          </p:val>
                                        </p:tav>
                                        <p:tav tm="100000">
                                          <p:val>
                                            <p:strVal val="#ppt_w"/>
                                          </p:val>
                                        </p:tav>
                                      </p:tavLst>
                                    </p:anim>
                                    <p:anim calcmode="lin" valueType="num">
                                      <p:cBhvr>
                                        <p:cTn id="191" dur="1000" fill="hold"/>
                                        <p:tgtEl>
                                          <p:spTgt spid="2"/>
                                        </p:tgtEl>
                                        <p:attrNameLst>
                                          <p:attrName>ppt_h</p:attrName>
                                        </p:attrNameLst>
                                      </p:cBhvr>
                                      <p:tavLst>
                                        <p:tav tm="0">
                                          <p:val>
                                            <p:strVal val="2/3*#ppt_h"/>
                                          </p:val>
                                        </p:tav>
                                        <p:tav tm="100000">
                                          <p:val>
                                            <p:strVal val="#ppt_h"/>
                                          </p:val>
                                        </p:tav>
                                      </p:tavLst>
                                    </p:anim>
                                  </p:childTnLst>
                                </p:cTn>
                              </p:par>
                              <p:par>
                                <p:cTn id="192" presetID="16" presetClass="entr" presetSubtype="37"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Effect transition="in" filter="barn(outVertical)">
                                      <p:cBhvr>
                                        <p:cTn id="19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bn   v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2428860" y="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4500562" y="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428860" y="21429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4500562" y="21429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428860" y="42862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4500562" y="42862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428860" y="64292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4500562" y="64292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2428860" y="85725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500562" y="85725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2428860" y="107155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4500562" y="107155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2428860" y="128588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4500562" y="128588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2428860" y="150018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4500562" y="150018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2428860" y="171451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4500562" y="171451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2428860" y="192880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4500562" y="192880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2428860" y="214314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4500562" y="2143140"/>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2428860" y="235743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4500562" y="235743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2428860" y="257176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4500562" y="2571768"/>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2428860" y="278606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4500562" y="2786064"/>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2428860" y="300039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4500562" y="3000396"/>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2428860" y="321469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4500562" y="3214692"/>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2428860" y="3375427"/>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4500562" y="3375427"/>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2428860" y="3589723"/>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4500562" y="3589723"/>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2428860" y="3804055"/>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4500562" y="3804055"/>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2428860" y="4018351"/>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4500562" y="4018351"/>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a:off x="2428860" y="4232683"/>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a:off x="4500562" y="4232683"/>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a:off x="2428860" y="4446979"/>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a:off x="4500562" y="4446979"/>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a:off x="2428860" y="4661311"/>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a:off x="4500562" y="4661311"/>
            <a:ext cx="2071702" cy="482189"/>
          </a:xfrm>
          <a:prstGeom prst="triangle">
            <a:avLst/>
          </a:prstGeom>
          <a:blipFill>
            <a:blip r:embed="rId3"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plus(in)">
                                      <p:cBhvr>
                                        <p:cTn id="9" dur="2000"/>
                                        <p:tgtEl>
                                          <p:spTgt spid="4"/>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plus(in)">
                                      <p:cBhvr>
                                        <p:cTn id="15" dur="2000"/>
                                        <p:tgtEl>
                                          <p:spTgt spid="6"/>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in)">
                                      <p:cBhvr>
                                        <p:cTn id="18" dur="2000"/>
                                        <p:tgtEl>
                                          <p:spTgt spid="7"/>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plus(in)">
                                      <p:cBhvr>
                                        <p:cTn id="21" dur="2000"/>
                                        <p:tgtEl>
                                          <p:spTgt spid="8"/>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plus(in)">
                                      <p:cBhvr>
                                        <p:cTn id="24" dur="2000"/>
                                        <p:tgtEl>
                                          <p:spTgt spid="9"/>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plus(in)">
                                      <p:cBhvr>
                                        <p:cTn id="27" dur="2000"/>
                                        <p:tgtEl>
                                          <p:spTgt spid="10"/>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plus(in)">
                                      <p:cBhvr>
                                        <p:cTn id="30" dur="2000"/>
                                        <p:tgtEl>
                                          <p:spTgt spid="11"/>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plus(in)">
                                      <p:cBhvr>
                                        <p:cTn id="33" dur="2000"/>
                                        <p:tgtEl>
                                          <p:spTgt spid="12"/>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plus(in)">
                                      <p:cBhvr>
                                        <p:cTn id="36" dur="2000"/>
                                        <p:tgtEl>
                                          <p:spTgt spid="13"/>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plus(in)">
                                      <p:cBhvr>
                                        <p:cTn id="39" dur="2000"/>
                                        <p:tgtEl>
                                          <p:spTgt spid="14"/>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plus(in)">
                                      <p:cBhvr>
                                        <p:cTn id="42" dur="2000"/>
                                        <p:tgtEl>
                                          <p:spTgt spid="15"/>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plus(in)">
                                      <p:cBhvr>
                                        <p:cTn id="45" dur="2000"/>
                                        <p:tgtEl>
                                          <p:spTgt spid="16"/>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plus(in)">
                                      <p:cBhvr>
                                        <p:cTn id="48" dur="2000"/>
                                        <p:tgtEl>
                                          <p:spTgt spid="17"/>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plus(in)">
                                      <p:cBhvr>
                                        <p:cTn id="51" dur="2000"/>
                                        <p:tgtEl>
                                          <p:spTgt spid="1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plus(in)">
                                      <p:cBhvr>
                                        <p:cTn id="54" dur="2000"/>
                                        <p:tgtEl>
                                          <p:spTgt spid="19"/>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plus(in)">
                                      <p:cBhvr>
                                        <p:cTn id="57" dur="2000"/>
                                        <p:tgtEl>
                                          <p:spTgt spid="20"/>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plus(in)">
                                      <p:cBhvr>
                                        <p:cTn id="60" dur="2000"/>
                                        <p:tgtEl>
                                          <p:spTgt spid="21"/>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plus(in)">
                                      <p:cBhvr>
                                        <p:cTn id="63" dur="2000"/>
                                        <p:tgtEl>
                                          <p:spTgt spid="22"/>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plus(in)">
                                      <p:cBhvr>
                                        <p:cTn id="66" dur="2000"/>
                                        <p:tgtEl>
                                          <p:spTgt spid="23"/>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plus(in)">
                                      <p:cBhvr>
                                        <p:cTn id="69" dur="2000"/>
                                        <p:tgtEl>
                                          <p:spTgt spid="24"/>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plus(in)">
                                      <p:cBhvr>
                                        <p:cTn id="72" dur="2000"/>
                                        <p:tgtEl>
                                          <p:spTgt spid="25"/>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plus(in)">
                                      <p:cBhvr>
                                        <p:cTn id="75" dur="2000"/>
                                        <p:tgtEl>
                                          <p:spTgt spid="26"/>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plus(in)">
                                      <p:cBhvr>
                                        <p:cTn id="78" dur="2000"/>
                                        <p:tgtEl>
                                          <p:spTgt spid="27"/>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plus(in)">
                                      <p:cBhvr>
                                        <p:cTn id="81" dur="2000"/>
                                        <p:tgtEl>
                                          <p:spTgt spid="28"/>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plus(in)">
                                      <p:cBhvr>
                                        <p:cTn id="84" dur="2000"/>
                                        <p:tgtEl>
                                          <p:spTgt spid="29"/>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plus(in)">
                                      <p:cBhvr>
                                        <p:cTn id="87" dur="2000"/>
                                        <p:tgtEl>
                                          <p:spTgt spid="30"/>
                                        </p:tgtEl>
                                      </p:cBhvr>
                                    </p:animEffect>
                                  </p:childTnLst>
                                </p:cTn>
                              </p:par>
                              <p:par>
                                <p:cTn id="88" presetID="13" presetClass="entr" presetSubtype="16"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plus(in)">
                                      <p:cBhvr>
                                        <p:cTn id="90" dur="2000"/>
                                        <p:tgtEl>
                                          <p:spTgt spid="31"/>
                                        </p:tgtEl>
                                      </p:cBhvr>
                                    </p:animEffect>
                                  </p:childTnLst>
                                </p:cTn>
                              </p:par>
                              <p:par>
                                <p:cTn id="91" presetID="13" presetClass="entr" presetSubtype="16"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plus(in)">
                                      <p:cBhvr>
                                        <p:cTn id="93" dur="2000"/>
                                        <p:tgtEl>
                                          <p:spTgt spid="32"/>
                                        </p:tgtEl>
                                      </p:cBhvr>
                                    </p:animEffect>
                                  </p:childTnLst>
                                </p:cTn>
                              </p:par>
                              <p:par>
                                <p:cTn id="94" presetID="13" presetClass="entr" presetSubtype="16" fill="hold" grpId="0"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plus(in)">
                                      <p:cBhvr>
                                        <p:cTn id="96" dur="2000"/>
                                        <p:tgtEl>
                                          <p:spTgt spid="33"/>
                                        </p:tgtEl>
                                      </p:cBhvr>
                                    </p:animEffect>
                                  </p:childTnLst>
                                </p:cTn>
                              </p:par>
                              <p:par>
                                <p:cTn id="97" presetID="13" presetClass="entr" presetSubtype="16" fill="hold" grpId="0"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plus(in)">
                                      <p:cBhvr>
                                        <p:cTn id="99" dur="2000"/>
                                        <p:tgtEl>
                                          <p:spTgt spid="34"/>
                                        </p:tgtEl>
                                      </p:cBhvr>
                                    </p:animEffect>
                                  </p:childTnLst>
                                </p:cTn>
                              </p:par>
                              <p:par>
                                <p:cTn id="100" presetID="13" presetClass="entr" presetSubtype="16"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plus(in)">
                                      <p:cBhvr>
                                        <p:cTn id="102" dur="2000"/>
                                        <p:tgtEl>
                                          <p:spTgt spid="35"/>
                                        </p:tgtEl>
                                      </p:cBhvr>
                                    </p:animEffect>
                                  </p:childTnLst>
                                </p:cTn>
                              </p:par>
                              <p:par>
                                <p:cTn id="103" presetID="13" presetClass="entr" presetSubtype="16" fill="hold" grpId="0"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plus(in)">
                                      <p:cBhvr>
                                        <p:cTn id="105" dur="2000"/>
                                        <p:tgtEl>
                                          <p:spTgt spid="36"/>
                                        </p:tgtEl>
                                      </p:cBhvr>
                                    </p:animEffect>
                                  </p:childTnLst>
                                </p:cTn>
                              </p:par>
                              <p:par>
                                <p:cTn id="106" presetID="13" presetClass="entr" presetSubtype="16" fill="hold" grpId="0" nodeType="with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plus(in)">
                                      <p:cBhvr>
                                        <p:cTn id="108" dur="2000"/>
                                        <p:tgtEl>
                                          <p:spTgt spid="37"/>
                                        </p:tgtEl>
                                      </p:cBhvr>
                                    </p:animEffect>
                                  </p:childTnLst>
                                </p:cTn>
                              </p:par>
                              <p:par>
                                <p:cTn id="109" presetID="13" presetClass="entr" presetSubtype="16"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plus(in)">
                                      <p:cBhvr>
                                        <p:cTn id="111" dur="2000"/>
                                        <p:tgtEl>
                                          <p:spTgt spid="38"/>
                                        </p:tgtEl>
                                      </p:cBhvr>
                                    </p:animEffect>
                                  </p:childTnLst>
                                </p:cTn>
                              </p:par>
                              <p:par>
                                <p:cTn id="112" presetID="13" presetClass="entr" presetSubtype="16"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plus(in)">
                                      <p:cBhvr>
                                        <p:cTn id="114" dur="2000"/>
                                        <p:tgtEl>
                                          <p:spTgt spid="39"/>
                                        </p:tgtEl>
                                      </p:cBhvr>
                                    </p:animEffect>
                                  </p:childTnLst>
                                </p:cTn>
                              </p:par>
                              <p:par>
                                <p:cTn id="115" presetID="13" presetClass="entr" presetSubtype="16"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plus(in)">
                                      <p:cBhvr>
                                        <p:cTn id="117" dur="2000"/>
                                        <p:tgtEl>
                                          <p:spTgt spid="40"/>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plus(in)">
                                      <p:cBhvr>
                                        <p:cTn id="120" dur="2000"/>
                                        <p:tgtEl>
                                          <p:spTgt spid="41"/>
                                        </p:tgtEl>
                                      </p:cBhvr>
                                    </p:animEffect>
                                  </p:childTnLst>
                                </p:cTn>
                              </p:par>
                              <p:par>
                                <p:cTn id="121" presetID="13" presetClass="entr" presetSubtype="16"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plus(in)">
                                      <p:cBhvr>
                                        <p:cTn id="123" dur="2000"/>
                                        <p:tgtEl>
                                          <p:spTgt spid="42"/>
                                        </p:tgtEl>
                                      </p:cBhvr>
                                    </p:animEffect>
                                  </p:childTnLst>
                                </p:cTn>
                              </p:par>
                              <p:par>
                                <p:cTn id="124" presetID="13" presetClass="entr" presetSubtype="16"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plus(in)">
                                      <p:cBhvr>
                                        <p:cTn id="126" dur="2000"/>
                                        <p:tgtEl>
                                          <p:spTgt spid="43"/>
                                        </p:tgtEl>
                                      </p:cBhvr>
                                    </p:animEffect>
                                  </p:childTnLst>
                                </p:cTn>
                              </p:par>
                              <p:par>
                                <p:cTn id="127" presetID="13" presetClass="entr" presetSubtype="16" fill="hold" grpId="0" nodeType="with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plus(in)">
                                      <p:cBhvr>
                                        <p:cTn id="129" dur="2000"/>
                                        <p:tgtEl>
                                          <p:spTgt spid="44"/>
                                        </p:tgtEl>
                                      </p:cBhvr>
                                    </p:animEffect>
                                  </p:childTnLst>
                                </p:cTn>
                              </p:par>
                              <p:par>
                                <p:cTn id="130" presetID="13" presetClass="entr" presetSubtype="16"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plus(in)">
                                      <p:cBhvr>
                                        <p:cTn id="132" dur="2000"/>
                                        <p:tgtEl>
                                          <p:spTgt spid="45"/>
                                        </p:tgtEl>
                                      </p:cBhvr>
                                    </p:animEffect>
                                  </p:childTnLst>
                                </p:cTn>
                              </p:par>
                              <p:par>
                                <p:cTn id="133" presetID="13" presetClass="entr" presetSubtype="16" fill="hold" grpId="0" nodeType="withEffect">
                                  <p:stCondLst>
                                    <p:cond delay="0"/>
                                  </p:stCondLst>
                                  <p:childTnLst>
                                    <p:set>
                                      <p:cBhvr>
                                        <p:cTn id="134" dur="1" fill="hold">
                                          <p:stCondLst>
                                            <p:cond delay="0"/>
                                          </p:stCondLst>
                                        </p:cTn>
                                        <p:tgtEl>
                                          <p:spTgt spid="46"/>
                                        </p:tgtEl>
                                        <p:attrNameLst>
                                          <p:attrName>style.visibility</p:attrName>
                                        </p:attrNameLst>
                                      </p:cBhvr>
                                      <p:to>
                                        <p:strVal val="visible"/>
                                      </p:to>
                                    </p:set>
                                    <p:animEffect transition="in" filter="plus(in)">
                                      <p:cBhvr>
                                        <p:cTn id="135" dur="2000"/>
                                        <p:tgtEl>
                                          <p:spTgt spid="46"/>
                                        </p:tgtEl>
                                      </p:cBhvr>
                                    </p:animEffect>
                                  </p:childTnLst>
                                </p:cTn>
                              </p:par>
                              <p:par>
                                <p:cTn id="136" presetID="13" presetClass="entr" presetSubtype="16"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plus(in)">
                                      <p:cBhvr>
                                        <p:cTn id="138" dur="2000"/>
                                        <p:tgtEl>
                                          <p:spTgt spid="47"/>
                                        </p:tgtEl>
                                      </p:cBhvr>
                                    </p:animEffect>
                                  </p:childTnLst>
                                </p:cTn>
                              </p:par>
                              <p:par>
                                <p:cTn id="139" presetID="13" presetClass="entr" presetSubtype="16" fill="hold" grpId="0" nodeType="withEffect">
                                  <p:stCondLst>
                                    <p:cond delay="0"/>
                                  </p:stCondLst>
                                  <p:childTnLst>
                                    <p:set>
                                      <p:cBhvr>
                                        <p:cTn id="140" dur="1" fill="hold">
                                          <p:stCondLst>
                                            <p:cond delay="0"/>
                                          </p:stCondLst>
                                        </p:cTn>
                                        <p:tgtEl>
                                          <p:spTgt spid="48"/>
                                        </p:tgtEl>
                                        <p:attrNameLst>
                                          <p:attrName>style.visibility</p:attrName>
                                        </p:attrNameLst>
                                      </p:cBhvr>
                                      <p:to>
                                        <p:strVal val="visible"/>
                                      </p:to>
                                    </p:set>
                                    <p:animEffect transition="in" filter="plus(in)">
                                      <p:cBhvr>
                                        <p:cTn id="141" dur="2000"/>
                                        <p:tgtEl>
                                          <p:spTgt spid="48"/>
                                        </p:tgtEl>
                                      </p:cBhvr>
                                    </p:animEffect>
                                  </p:childTnLst>
                                </p:cTn>
                              </p:par>
                              <p:par>
                                <p:cTn id="142" presetID="13" presetClass="entr" presetSubtype="16" fill="hold" grpId="0" nodeType="withEffect">
                                  <p:stCondLst>
                                    <p:cond delay="0"/>
                                  </p:stCondLst>
                                  <p:childTnLst>
                                    <p:set>
                                      <p:cBhvr>
                                        <p:cTn id="143" dur="1" fill="hold">
                                          <p:stCondLst>
                                            <p:cond delay="0"/>
                                          </p:stCondLst>
                                        </p:cTn>
                                        <p:tgtEl>
                                          <p:spTgt spid="49"/>
                                        </p:tgtEl>
                                        <p:attrNameLst>
                                          <p:attrName>style.visibility</p:attrName>
                                        </p:attrNameLst>
                                      </p:cBhvr>
                                      <p:to>
                                        <p:strVal val="visible"/>
                                      </p:to>
                                    </p:set>
                                    <p:animEffect transition="in" filter="plus(in)">
                                      <p:cBhvr>
                                        <p:cTn id="144" dur="2000"/>
                                        <p:tgtEl>
                                          <p:spTgt spid="49"/>
                                        </p:tgtEl>
                                      </p:cBhvr>
                                    </p:animEffect>
                                  </p:childTnLst>
                                </p:cTn>
                              </p:par>
                              <p:par>
                                <p:cTn id="145" presetID="8" presetClass="emph" presetSubtype="0" fill="hold" grpId="1" nodeType="withEffect">
                                  <p:stCondLst>
                                    <p:cond delay="0"/>
                                  </p:stCondLst>
                                  <p:childTnLst>
                                    <p:animRot by="21600000">
                                      <p:cBhvr>
                                        <p:cTn id="146" dur="2000" fill="hold"/>
                                        <p:tgtEl>
                                          <p:spTgt spid="4"/>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0"/>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4"/>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0"/>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8"/>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2"/>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4"/>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40"/>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4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4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7"/>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9"/>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1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1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17"/>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9"/>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2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2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25"/>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1"/>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5"/>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7"/>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9"/>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41"/>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43"/>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45"/>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47"/>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49"/>
                                        </p:tgtEl>
                                        <p:attrNameLst>
                                          <p:attrName>r</p:attrName>
                                        </p:attrNameLst>
                                      </p:cBhvr>
                                    </p:animRot>
                                  </p:childTnLst>
                                </p:cTn>
                              </p:par>
                              <p:par>
                                <p:cTn id="237" presetID="2" presetClass="entr" presetSubtype="12" fill="hold" grpId="2" nodeType="withEffect">
                                  <p:stCondLst>
                                    <p:cond delay="0"/>
                                  </p:stCondLst>
                                  <p:childTnLst>
                                    <p:set>
                                      <p:cBhvr>
                                        <p:cTn id="238" dur="1" fill="hold">
                                          <p:stCondLst>
                                            <p:cond delay="0"/>
                                          </p:stCondLst>
                                        </p:cTn>
                                        <p:tgtEl>
                                          <p:spTgt spid="4"/>
                                        </p:tgtEl>
                                        <p:attrNameLst>
                                          <p:attrName>style.visibility</p:attrName>
                                        </p:attrNameLst>
                                      </p:cBhvr>
                                      <p:to>
                                        <p:strVal val="visible"/>
                                      </p:to>
                                    </p:set>
                                    <p:anim calcmode="lin" valueType="num">
                                      <p:cBhvr additive="base">
                                        <p:cTn id="239" dur="2000" fill="hold"/>
                                        <p:tgtEl>
                                          <p:spTgt spid="4"/>
                                        </p:tgtEl>
                                        <p:attrNameLst>
                                          <p:attrName>ppt_x</p:attrName>
                                        </p:attrNameLst>
                                      </p:cBhvr>
                                      <p:tavLst>
                                        <p:tav tm="0">
                                          <p:val>
                                            <p:strVal val="0-#ppt_w/2"/>
                                          </p:val>
                                        </p:tav>
                                        <p:tav tm="100000">
                                          <p:val>
                                            <p:strVal val="#ppt_x"/>
                                          </p:val>
                                        </p:tav>
                                      </p:tavLst>
                                    </p:anim>
                                    <p:anim calcmode="lin" valueType="num">
                                      <p:cBhvr additive="base">
                                        <p:cTn id="240" dur="2000" fill="hold"/>
                                        <p:tgtEl>
                                          <p:spTgt spid="4"/>
                                        </p:tgtEl>
                                        <p:attrNameLst>
                                          <p:attrName>ppt_y</p:attrName>
                                        </p:attrNameLst>
                                      </p:cBhvr>
                                      <p:tavLst>
                                        <p:tav tm="0">
                                          <p:val>
                                            <p:strVal val="1+#ppt_h/2"/>
                                          </p:val>
                                        </p:tav>
                                        <p:tav tm="100000">
                                          <p:val>
                                            <p:strVal val="#ppt_y"/>
                                          </p:val>
                                        </p:tav>
                                      </p:tavLst>
                                    </p:anim>
                                  </p:childTnLst>
                                </p:cTn>
                              </p:par>
                              <p:par>
                                <p:cTn id="241" presetID="2" presetClass="entr" presetSubtype="12" fill="hold" grpId="2" nodeType="withEffect">
                                  <p:stCondLst>
                                    <p:cond delay="0"/>
                                  </p:stCondLst>
                                  <p:childTnLst>
                                    <p:set>
                                      <p:cBhvr>
                                        <p:cTn id="242" dur="1" fill="hold">
                                          <p:stCondLst>
                                            <p:cond delay="0"/>
                                          </p:stCondLst>
                                        </p:cTn>
                                        <p:tgtEl>
                                          <p:spTgt spid="6"/>
                                        </p:tgtEl>
                                        <p:attrNameLst>
                                          <p:attrName>style.visibility</p:attrName>
                                        </p:attrNameLst>
                                      </p:cBhvr>
                                      <p:to>
                                        <p:strVal val="visible"/>
                                      </p:to>
                                    </p:set>
                                    <p:anim calcmode="lin" valueType="num">
                                      <p:cBhvr additive="base">
                                        <p:cTn id="243" dur="2000" fill="hold"/>
                                        <p:tgtEl>
                                          <p:spTgt spid="6"/>
                                        </p:tgtEl>
                                        <p:attrNameLst>
                                          <p:attrName>ppt_x</p:attrName>
                                        </p:attrNameLst>
                                      </p:cBhvr>
                                      <p:tavLst>
                                        <p:tav tm="0">
                                          <p:val>
                                            <p:strVal val="0-#ppt_w/2"/>
                                          </p:val>
                                        </p:tav>
                                        <p:tav tm="100000">
                                          <p:val>
                                            <p:strVal val="#ppt_x"/>
                                          </p:val>
                                        </p:tav>
                                      </p:tavLst>
                                    </p:anim>
                                    <p:anim calcmode="lin" valueType="num">
                                      <p:cBhvr additive="base">
                                        <p:cTn id="244" dur="2000" fill="hold"/>
                                        <p:tgtEl>
                                          <p:spTgt spid="6"/>
                                        </p:tgtEl>
                                        <p:attrNameLst>
                                          <p:attrName>ppt_y</p:attrName>
                                        </p:attrNameLst>
                                      </p:cBhvr>
                                      <p:tavLst>
                                        <p:tav tm="0">
                                          <p:val>
                                            <p:strVal val="1+#ppt_h/2"/>
                                          </p:val>
                                        </p:tav>
                                        <p:tav tm="100000">
                                          <p:val>
                                            <p:strVal val="#ppt_y"/>
                                          </p:val>
                                        </p:tav>
                                      </p:tavLst>
                                    </p:anim>
                                  </p:childTnLst>
                                </p:cTn>
                              </p:par>
                              <p:par>
                                <p:cTn id="245" presetID="2" presetClass="entr" presetSubtype="12" fill="hold" grpId="2" nodeType="withEffect">
                                  <p:stCondLst>
                                    <p:cond delay="0"/>
                                  </p:stCondLst>
                                  <p:childTnLst>
                                    <p:set>
                                      <p:cBhvr>
                                        <p:cTn id="246" dur="1" fill="hold">
                                          <p:stCondLst>
                                            <p:cond delay="0"/>
                                          </p:stCondLst>
                                        </p:cTn>
                                        <p:tgtEl>
                                          <p:spTgt spid="8"/>
                                        </p:tgtEl>
                                        <p:attrNameLst>
                                          <p:attrName>style.visibility</p:attrName>
                                        </p:attrNameLst>
                                      </p:cBhvr>
                                      <p:to>
                                        <p:strVal val="visible"/>
                                      </p:to>
                                    </p:set>
                                    <p:anim calcmode="lin" valueType="num">
                                      <p:cBhvr additive="base">
                                        <p:cTn id="247" dur="2000" fill="hold"/>
                                        <p:tgtEl>
                                          <p:spTgt spid="8"/>
                                        </p:tgtEl>
                                        <p:attrNameLst>
                                          <p:attrName>ppt_x</p:attrName>
                                        </p:attrNameLst>
                                      </p:cBhvr>
                                      <p:tavLst>
                                        <p:tav tm="0">
                                          <p:val>
                                            <p:strVal val="0-#ppt_w/2"/>
                                          </p:val>
                                        </p:tav>
                                        <p:tav tm="100000">
                                          <p:val>
                                            <p:strVal val="#ppt_x"/>
                                          </p:val>
                                        </p:tav>
                                      </p:tavLst>
                                    </p:anim>
                                    <p:anim calcmode="lin" valueType="num">
                                      <p:cBhvr additive="base">
                                        <p:cTn id="248" dur="2000" fill="hold"/>
                                        <p:tgtEl>
                                          <p:spTgt spid="8"/>
                                        </p:tgtEl>
                                        <p:attrNameLst>
                                          <p:attrName>ppt_y</p:attrName>
                                        </p:attrNameLst>
                                      </p:cBhvr>
                                      <p:tavLst>
                                        <p:tav tm="0">
                                          <p:val>
                                            <p:strVal val="1+#ppt_h/2"/>
                                          </p:val>
                                        </p:tav>
                                        <p:tav tm="100000">
                                          <p:val>
                                            <p:strVal val="#ppt_y"/>
                                          </p:val>
                                        </p:tav>
                                      </p:tavLst>
                                    </p:anim>
                                  </p:childTnLst>
                                </p:cTn>
                              </p:par>
                              <p:par>
                                <p:cTn id="249" presetID="2" presetClass="entr" presetSubtype="12" fill="hold" grpId="2" nodeType="withEffect">
                                  <p:stCondLst>
                                    <p:cond delay="0"/>
                                  </p:stCondLst>
                                  <p:childTnLst>
                                    <p:set>
                                      <p:cBhvr>
                                        <p:cTn id="250" dur="1" fill="hold">
                                          <p:stCondLst>
                                            <p:cond delay="0"/>
                                          </p:stCondLst>
                                        </p:cTn>
                                        <p:tgtEl>
                                          <p:spTgt spid="10"/>
                                        </p:tgtEl>
                                        <p:attrNameLst>
                                          <p:attrName>style.visibility</p:attrName>
                                        </p:attrNameLst>
                                      </p:cBhvr>
                                      <p:to>
                                        <p:strVal val="visible"/>
                                      </p:to>
                                    </p:set>
                                    <p:anim calcmode="lin" valueType="num">
                                      <p:cBhvr additive="base">
                                        <p:cTn id="251" dur="2000" fill="hold"/>
                                        <p:tgtEl>
                                          <p:spTgt spid="10"/>
                                        </p:tgtEl>
                                        <p:attrNameLst>
                                          <p:attrName>ppt_x</p:attrName>
                                        </p:attrNameLst>
                                      </p:cBhvr>
                                      <p:tavLst>
                                        <p:tav tm="0">
                                          <p:val>
                                            <p:strVal val="0-#ppt_w/2"/>
                                          </p:val>
                                        </p:tav>
                                        <p:tav tm="100000">
                                          <p:val>
                                            <p:strVal val="#ppt_x"/>
                                          </p:val>
                                        </p:tav>
                                      </p:tavLst>
                                    </p:anim>
                                    <p:anim calcmode="lin" valueType="num">
                                      <p:cBhvr additive="base">
                                        <p:cTn id="252" dur="2000" fill="hold"/>
                                        <p:tgtEl>
                                          <p:spTgt spid="10"/>
                                        </p:tgtEl>
                                        <p:attrNameLst>
                                          <p:attrName>ppt_y</p:attrName>
                                        </p:attrNameLst>
                                      </p:cBhvr>
                                      <p:tavLst>
                                        <p:tav tm="0">
                                          <p:val>
                                            <p:strVal val="1+#ppt_h/2"/>
                                          </p:val>
                                        </p:tav>
                                        <p:tav tm="100000">
                                          <p:val>
                                            <p:strVal val="#ppt_y"/>
                                          </p:val>
                                        </p:tav>
                                      </p:tavLst>
                                    </p:anim>
                                  </p:childTnLst>
                                </p:cTn>
                              </p:par>
                              <p:par>
                                <p:cTn id="253" presetID="2" presetClass="entr" presetSubtype="12"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 calcmode="lin" valueType="num">
                                      <p:cBhvr additive="base">
                                        <p:cTn id="255" dur="2000" fill="hold"/>
                                        <p:tgtEl>
                                          <p:spTgt spid="12"/>
                                        </p:tgtEl>
                                        <p:attrNameLst>
                                          <p:attrName>ppt_x</p:attrName>
                                        </p:attrNameLst>
                                      </p:cBhvr>
                                      <p:tavLst>
                                        <p:tav tm="0">
                                          <p:val>
                                            <p:strVal val="0-#ppt_w/2"/>
                                          </p:val>
                                        </p:tav>
                                        <p:tav tm="100000">
                                          <p:val>
                                            <p:strVal val="#ppt_x"/>
                                          </p:val>
                                        </p:tav>
                                      </p:tavLst>
                                    </p:anim>
                                    <p:anim calcmode="lin" valueType="num">
                                      <p:cBhvr additive="base">
                                        <p:cTn id="256" dur="2000" fill="hold"/>
                                        <p:tgtEl>
                                          <p:spTgt spid="12"/>
                                        </p:tgtEl>
                                        <p:attrNameLst>
                                          <p:attrName>ppt_y</p:attrName>
                                        </p:attrNameLst>
                                      </p:cBhvr>
                                      <p:tavLst>
                                        <p:tav tm="0">
                                          <p:val>
                                            <p:strVal val="1+#ppt_h/2"/>
                                          </p:val>
                                        </p:tav>
                                        <p:tav tm="100000">
                                          <p:val>
                                            <p:strVal val="#ppt_y"/>
                                          </p:val>
                                        </p:tav>
                                      </p:tavLst>
                                    </p:anim>
                                  </p:childTnLst>
                                </p:cTn>
                              </p:par>
                              <p:par>
                                <p:cTn id="257" presetID="2" presetClass="entr" presetSubtype="12"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 calcmode="lin" valueType="num">
                                      <p:cBhvr additive="base">
                                        <p:cTn id="259" dur="2000" fill="hold"/>
                                        <p:tgtEl>
                                          <p:spTgt spid="14"/>
                                        </p:tgtEl>
                                        <p:attrNameLst>
                                          <p:attrName>ppt_x</p:attrName>
                                        </p:attrNameLst>
                                      </p:cBhvr>
                                      <p:tavLst>
                                        <p:tav tm="0">
                                          <p:val>
                                            <p:strVal val="0-#ppt_w/2"/>
                                          </p:val>
                                        </p:tav>
                                        <p:tav tm="100000">
                                          <p:val>
                                            <p:strVal val="#ppt_x"/>
                                          </p:val>
                                        </p:tav>
                                      </p:tavLst>
                                    </p:anim>
                                    <p:anim calcmode="lin" valueType="num">
                                      <p:cBhvr additive="base">
                                        <p:cTn id="260" dur="2000" fill="hold"/>
                                        <p:tgtEl>
                                          <p:spTgt spid="14"/>
                                        </p:tgtEl>
                                        <p:attrNameLst>
                                          <p:attrName>ppt_y</p:attrName>
                                        </p:attrNameLst>
                                      </p:cBhvr>
                                      <p:tavLst>
                                        <p:tav tm="0">
                                          <p:val>
                                            <p:strVal val="1+#ppt_h/2"/>
                                          </p:val>
                                        </p:tav>
                                        <p:tav tm="100000">
                                          <p:val>
                                            <p:strVal val="#ppt_y"/>
                                          </p:val>
                                        </p:tav>
                                      </p:tavLst>
                                    </p:anim>
                                  </p:childTnLst>
                                </p:cTn>
                              </p:par>
                              <p:par>
                                <p:cTn id="261" presetID="2" presetClass="entr" presetSubtype="12" fill="hold" grpId="2" nodeType="withEffect">
                                  <p:stCondLst>
                                    <p:cond delay="0"/>
                                  </p:stCondLst>
                                  <p:childTnLst>
                                    <p:set>
                                      <p:cBhvr>
                                        <p:cTn id="262" dur="1" fill="hold">
                                          <p:stCondLst>
                                            <p:cond delay="0"/>
                                          </p:stCondLst>
                                        </p:cTn>
                                        <p:tgtEl>
                                          <p:spTgt spid="16"/>
                                        </p:tgtEl>
                                        <p:attrNameLst>
                                          <p:attrName>style.visibility</p:attrName>
                                        </p:attrNameLst>
                                      </p:cBhvr>
                                      <p:to>
                                        <p:strVal val="visible"/>
                                      </p:to>
                                    </p:set>
                                    <p:anim calcmode="lin" valueType="num">
                                      <p:cBhvr additive="base">
                                        <p:cTn id="263" dur="2000" fill="hold"/>
                                        <p:tgtEl>
                                          <p:spTgt spid="16"/>
                                        </p:tgtEl>
                                        <p:attrNameLst>
                                          <p:attrName>ppt_x</p:attrName>
                                        </p:attrNameLst>
                                      </p:cBhvr>
                                      <p:tavLst>
                                        <p:tav tm="0">
                                          <p:val>
                                            <p:strVal val="0-#ppt_w/2"/>
                                          </p:val>
                                        </p:tav>
                                        <p:tav tm="100000">
                                          <p:val>
                                            <p:strVal val="#ppt_x"/>
                                          </p:val>
                                        </p:tav>
                                      </p:tavLst>
                                    </p:anim>
                                    <p:anim calcmode="lin" valueType="num">
                                      <p:cBhvr additive="base">
                                        <p:cTn id="264" dur="2000" fill="hold"/>
                                        <p:tgtEl>
                                          <p:spTgt spid="16"/>
                                        </p:tgtEl>
                                        <p:attrNameLst>
                                          <p:attrName>ppt_y</p:attrName>
                                        </p:attrNameLst>
                                      </p:cBhvr>
                                      <p:tavLst>
                                        <p:tav tm="0">
                                          <p:val>
                                            <p:strVal val="1+#ppt_h/2"/>
                                          </p:val>
                                        </p:tav>
                                        <p:tav tm="100000">
                                          <p:val>
                                            <p:strVal val="#ppt_y"/>
                                          </p:val>
                                        </p:tav>
                                      </p:tavLst>
                                    </p:anim>
                                  </p:childTnLst>
                                </p:cTn>
                              </p:par>
                              <p:par>
                                <p:cTn id="265" presetID="2" presetClass="entr" presetSubtype="12" fill="hold" grpId="2" nodeType="withEffect">
                                  <p:stCondLst>
                                    <p:cond delay="0"/>
                                  </p:stCondLst>
                                  <p:childTnLst>
                                    <p:set>
                                      <p:cBhvr>
                                        <p:cTn id="266" dur="1" fill="hold">
                                          <p:stCondLst>
                                            <p:cond delay="0"/>
                                          </p:stCondLst>
                                        </p:cTn>
                                        <p:tgtEl>
                                          <p:spTgt spid="18"/>
                                        </p:tgtEl>
                                        <p:attrNameLst>
                                          <p:attrName>style.visibility</p:attrName>
                                        </p:attrNameLst>
                                      </p:cBhvr>
                                      <p:to>
                                        <p:strVal val="visible"/>
                                      </p:to>
                                    </p:set>
                                    <p:anim calcmode="lin" valueType="num">
                                      <p:cBhvr additive="base">
                                        <p:cTn id="267" dur="2000" fill="hold"/>
                                        <p:tgtEl>
                                          <p:spTgt spid="18"/>
                                        </p:tgtEl>
                                        <p:attrNameLst>
                                          <p:attrName>ppt_x</p:attrName>
                                        </p:attrNameLst>
                                      </p:cBhvr>
                                      <p:tavLst>
                                        <p:tav tm="0">
                                          <p:val>
                                            <p:strVal val="0-#ppt_w/2"/>
                                          </p:val>
                                        </p:tav>
                                        <p:tav tm="100000">
                                          <p:val>
                                            <p:strVal val="#ppt_x"/>
                                          </p:val>
                                        </p:tav>
                                      </p:tavLst>
                                    </p:anim>
                                    <p:anim calcmode="lin" valueType="num">
                                      <p:cBhvr additive="base">
                                        <p:cTn id="268" dur="2000" fill="hold"/>
                                        <p:tgtEl>
                                          <p:spTgt spid="18"/>
                                        </p:tgtEl>
                                        <p:attrNameLst>
                                          <p:attrName>ppt_y</p:attrName>
                                        </p:attrNameLst>
                                      </p:cBhvr>
                                      <p:tavLst>
                                        <p:tav tm="0">
                                          <p:val>
                                            <p:strVal val="1+#ppt_h/2"/>
                                          </p:val>
                                        </p:tav>
                                        <p:tav tm="100000">
                                          <p:val>
                                            <p:strVal val="#ppt_y"/>
                                          </p:val>
                                        </p:tav>
                                      </p:tavLst>
                                    </p:anim>
                                  </p:childTnLst>
                                </p:cTn>
                              </p:par>
                              <p:par>
                                <p:cTn id="269" presetID="2" presetClass="entr" presetSubtype="12" fill="hold" grpId="2" nodeType="withEffect">
                                  <p:stCondLst>
                                    <p:cond delay="0"/>
                                  </p:stCondLst>
                                  <p:childTnLst>
                                    <p:set>
                                      <p:cBhvr>
                                        <p:cTn id="270" dur="1" fill="hold">
                                          <p:stCondLst>
                                            <p:cond delay="0"/>
                                          </p:stCondLst>
                                        </p:cTn>
                                        <p:tgtEl>
                                          <p:spTgt spid="20"/>
                                        </p:tgtEl>
                                        <p:attrNameLst>
                                          <p:attrName>style.visibility</p:attrName>
                                        </p:attrNameLst>
                                      </p:cBhvr>
                                      <p:to>
                                        <p:strVal val="visible"/>
                                      </p:to>
                                    </p:set>
                                    <p:anim calcmode="lin" valueType="num">
                                      <p:cBhvr additive="base">
                                        <p:cTn id="271" dur="2000" fill="hold"/>
                                        <p:tgtEl>
                                          <p:spTgt spid="20"/>
                                        </p:tgtEl>
                                        <p:attrNameLst>
                                          <p:attrName>ppt_x</p:attrName>
                                        </p:attrNameLst>
                                      </p:cBhvr>
                                      <p:tavLst>
                                        <p:tav tm="0">
                                          <p:val>
                                            <p:strVal val="0-#ppt_w/2"/>
                                          </p:val>
                                        </p:tav>
                                        <p:tav tm="100000">
                                          <p:val>
                                            <p:strVal val="#ppt_x"/>
                                          </p:val>
                                        </p:tav>
                                      </p:tavLst>
                                    </p:anim>
                                    <p:anim calcmode="lin" valueType="num">
                                      <p:cBhvr additive="base">
                                        <p:cTn id="272" dur="2000" fill="hold"/>
                                        <p:tgtEl>
                                          <p:spTgt spid="20"/>
                                        </p:tgtEl>
                                        <p:attrNameLst>
                                          <p:attrName>ppt_y</p:attrName>
                                        </p:attrNameLst>
                                      </p:cBhvr>
                                      <p:tavLst>
                                        <p:tav tm="0">
                                          <p:val>
                                            <p:strVal val="1+#ppt_h/2"/>
                                          </p:val>
                                        </p:tav>
                                        <p:tav tm="100000">
                                          <p:val>
                                            <p:strVal val="#ppt_y"/>
                                          </p:val>
                                        </p:tav>
                                      </p:tavLst>
                                    </p:anim>
                                  </p:childTnLst>
                                </p:cTn>
                              </p:par>
                              <p:par>
                                <p:cTn id="273" presetID="2" presetClass="entr" presetSubtype="12" fill="hold" grpId="2" nodeType="with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additive="base">
                                        <p:cTn id="275" dur="2000" fill="hold"/>
                                        <p:tgtEl>
                                          <p:spTgt spid="22"/>
                                        </p:tgtEl>
                                        <p:attrNameLst>
                                          <p:attrName>ppt_x</p:attrName>
                                        </p:attrNameLst>
                                      </p:cBhvr>
                                      <p:tavLst>
                                        <p:tav tm="0">
                                          <p:val>
                                            <p:strVal val="0-#ppt_w/2"/>
                                          </p:val>
                                        </p:tav>
                                        <p:tav tm="100000">
                                          <p:val>
                                            <p:strVal val="#ppt_x"/>
                                          </p:val>
                                        </p:tav>
                                      </p:tavLst>
                                    </p:anim>
                                    <p:anim calcmode="lin" valueType="num">
                                      <p:cBhvr additive="base">
                                        <p:cTn id="276" dur="2000" fill="hold"/>
                                        <p:tgtEl>
                                          <p:spTgt spid="22"/>
                                        </p:tgtEl>
                                        <p:attrNameLst>
                                          <p:attrName>ppt_y</p:attrName>
                                        </p:attrNameLst>
                                      </p:cBhvr>
                                      <p:tavLst>
                                        <p:tav tm="0">
                                          <p:val>
                                            <p:strVal val="1+#ppt_h/2"/>
                                          </p:val>
                                        </p:tav>
                                        <p:tav tm="100000">
                                          <p:val>
                                            <p:strVal val="#ppt_y"/>
                                          </p:val>
                                        </p:tav>
                                      </p:tavLst>
                                    </p:anim>
                                  </p:childTnLst>
                                </p:cTn>
                              </p:par>
                              <p:par>
                                <p:cTn id="277" presetID="2" presetClass="entr" presetSubtype="12" fill="hold" grpId="2" nodeType="withEffect">
                                  <p:stCondLst>
                                    <p:cond delay="0"/>
                                  </p:stCondLst>
                                  <p:childTnLst>
                                    <p:set>
                                      <p:cBhvr>
                                        <p:cTn id="278" dur="1" fill="hold">
                                          <p:stCondLst>
                                            <p:cond delay="0"/>
                                          </p:stCondLst>
                                        </p:cTn>
                                        <p:tgtEl>
                                          <p:spTgt spid="24"/>
                                        </p:tgtEl>
                                        <p:attrNameLst>
                                          <p:attrName>style.visibility</p:attrName>
                                        </p:attrNameLst>
                                      </p:cBhvr>
                                      <p:to>
                                        <p:strVal val="visible"/>
                                      </p:to>
                                    </p:set>
                                    <p:anim calcmode="lin" valueType="num">
                                      <p:cBhvr additive="base">
                                        <p:cTn id="279" dur="2000" fill="hold"/>
                                        <p:tgtEl>
                                          <p:spTgt spid="24"/>
                                        </p:tgtEl>
                                        <p:attrNameLst>
                                          <p:attrName>ppt_x</p:attrName>
                                        </p:attrNameLst>
                                      </p:cBhvr>
                                      <p:tavLst>
                                        <p:tav tm="0">
                                          <p:val>
                                            <p:strVal val="0-#ppt_w/2"/>
                                          </p:val>
                                        </p:tav>
                                        <p:tav tm="100000">
                                          <p:val>
                                            <p:strVal val="#ppt_x"/>
                                          </p:val>
                                        </p:tav>
                                      </p:tavLst>
                                    </p:anim>
                                    <p:anim calcmode="lin" valueType="num">
                                      <p:cBhvr additive="base">
                                        <p:cTn id="280" dur="2000" fill="hold"/>
                                        <p:tgtEl>
                                          <p:spTgt spid="24"/>
                                        </p:tgtEl>
                                        <p:attrNameLst>
                                          <p:attrName>ppt_y</p:attrName>
                                        </p:attrNameLst>
                                      </p:cBhvr>
                                      <p:tavLst>
                                        <p:tav tm="0">
                                          <p:val>
                                            <p:strVal val="1+#ppt_h/2"/>
                                          </p:val>
                                        </p:tav>
                                        <p:tav tm="100000">
                                          <p:val>
                                            <p:strVal val="#ppt_y"/>
                                          </p:val>
                                        </p:tav>
                                      </p:tavLst>
                                    </p:anim>
                                  </p:childTnLst>
                                </p:cTn>
                              </p:par>
                              <p:par>
                                <p:cTn id="281" presetID="2" presetClass="entr" presetSubtype="12" fill="hold" grpId="2" nodeType="withEffect">
                                  <p:stCondLst>
                                    <p:cond delay="0"/>
                                  </p:stCondLst>
                                  <p:childTnLst>
                                    <p:set>
                                      <p:cBhvr>
                                        <p:cTn id="282" dur="1" fill="hold">
                                          <p:stCondLst>
                                            <p:cond delay="0"/>
                                          </p:stCondLst>
                                        </p:cTn>
                                        <p:tgtEl>
                                          <p:spTgt spid="26"/>
                                        </p:tgtEl>
                                        <p:attrNameLst>
                                          <p:attrName>style.visibility</p:attrName>
                                        </p:attrNameLst>
                                      </p:cBhvr>
                                      <p:to>
                                        <p:strVal val="visible"/>
                                      </p:to>
                                    </p:set>
                                    <p:anim calcmode="lin" valueType="num">
                                      <p:cBhvr additive="base">
                                        <p:cTn id="283" dur="2000" fill="hold"/>
                                        <p:tgtEl>
                                          <p:spTgt spid="26"/>
                                        </p:tgtEl>
                                        <p:attrNameLst>
                                          <p:attrName>ppt_x</p:attrName>
                                        </p:attrNameLst>
                                      </p:cBhvr>
                                      <p:tavLst>
                                        <p:tav tm="0">
                                          <p:val>
                                            <p:strVal val="0-#ppt_w/2"/>
                                          </p:val>
                                        </p:tav>
                                        <p:tav tm="100000">
                                          <p:val>
                                            <p:strVal val="#ppt_x"/>
                                          </p:val>
                                        </p:tav>
                                      </p:tavLst>
                                    </p:anim>
                                    <p:anim calcmode="lin" valueType="num">
                                      <p:cBhvr additive="base">
                                        <p:cTn id="284" dur="2000" fill="hold"/>
                                        <p:tgtEl>
                                          <p:spTgt spid="26"/>
                                        </p:tgtEl>
                                        <p:attrNameLst>
                                          <p:attrName>ppt_y</p:attrName>
                                        </p:attrNameLst>
                                      </p:cBhvr>
                                      <p:tavLst>
                                        <p:tav tm="0">
                                          <p:val>
                                            <p:strVal val="1+#ppt_h/2"/>
                                          </p:val>
                                        </p:tav>
                                        <p:tav tm="100000">
                                          <p:val>
                                            <p:strVal val="#ppt_y"/>
                                          </p:val>
                                        </p:tav>
                                      </p:tavLst>
                                    </p:anim>
                                  </p:childTnLst>
                                </p:cTn>
                              </p:par>
                              <p:par>
                                <p:cTn id="285" presetID="2" presetClass="entr" presetSubtype="12" fill="hold" grpId="2" nodeType="withEffect">
                                  <p:stCondLst>
                                    <p:cond delay="0"/>
                                  </p:stCondLst>
                                  <p:childTnLst>
                                    <p:set>
                                      <p:cBhvr>
                                        <p:cTn id="286" dur="1" fill="hold">
                                          <p:stCondLst>
                                            <p:cond delay="0"/>
                                          </p:stCondLst>
                                        </p:cTn>
                                        <p:tgtEl>
                                          <p:spTgt spid="28"/>
                                        </p:tgtEl>
                                        <p:attrNameLst>
                                          <p:attrName>style.visibility</p:attrName>
                                        </p:attrNameLst>
                                      </p:cBhvr>
                                      <p:to>
                                        <p:strVal val="visible"/>
                                      </p:to>
                                    </p:set>
                                    <p:anim calcmode="lin" valueType="num">
                                      <p:cBhvr additive="base">
                                        <p:cTn id="287" dur="2000" fill="hold"/>
                                        <p:tgtEl>
                                          <p:spTgt spid="28"/>
                                        </p:tgtEl>
                                        <p:attrNameLst>
                                          <p:attrName>ppt_x</p:attrName>
                                        </p:attrNameLst>
                                      </p:cBhvr>
                                      <p:tavLst>
                                        <p:tav tm="0">
                                          <p:val>
                                            <p:strVal val="0-#ppt_w/2"/>
                                          </p:val>
                                        </p:tav>
                                        <p:tav tm="100000">
                                          <p:val>
                                            <p:strVal val="#ppt_x"/>
                                          </p:val>
                                        </p:tav>
                                      </p:tavLst>
                                    </p:anim>
                                    <p:anim calcmode="lin" valueType="num">
                                      <p:cBhvr additive="base">
                                        <p:cTn id="288" dur="2000" fill="hold"/>
                                        <p:tgtEl>
                                          <p:spTgt spid="28"/>
                                        </p:tgtEl>
                                        <p:attrNameLst>
                                          <p:attrName>ppt_y</p:attrName>
                                        </p:attrNameLst>
                                      </p:cBhvr>
                                      <p:tavLst>
                                        <p:tav tm="0">
                                          <p:val>
                                            <p:strVal val="1+#ppt_h/2"/>
                                          </p:val>
                                        </p:tav>
                                        <p:tav tm="100000">
                                          <p:val>
                                            <p:strVal val="#ppt_y"/>
                                          </p:val>
                                        </p:tav>
                                      </p:tavLst>
                                    </p:anim>
                                  </p:childTnLst>
                                </p:cTn>
                              </p:par>
                              <p:par>
                                <p:cTn id="289" presetID="2" presetClass="entr" presetSubtype="12" fill="hold" grpId="2" nodeType="withEffect">
                                  <p:stCondLst>
                                    <p:cond delay="0"/>
                                  </p:stCondLst>
                                  <p:childTnLst>
                                    <p:set>
                                      <p:cBhvr>
                                        <p:cTn id="290" dur="1" fill="hold">
                                          <p:stCondLst>
                                            <p:cond delay="0"/>
                                          </p:stCondLst>
                                        </p:cTn>
                                        <p:tgtEl>
                                          <p:spTgt spid="30"/>
                                        </p:tgtEl>
                                        <p:attrNameLst>
                                          <p:attrName>style.visibility</p:attrName>
                                        </p:attrNameLst>
                                      </p:cBhvr>
                                      <p:to>
                                        <p:strVal val="visible"/>
                                      </p:to>
                                    </p:set>
                                    <p:anim calcmode="lin" valueType="num">
                                      <p:cBhvr additive="base">
                                        <p:cTn id="291" dur="2000" fill="hold"/>
                                        <p:tgtEl>
                                          <p:spTgt spid="30"/>
                                        </p:tgtEl>
                                        <p:attrNameLst>
                                          <p:attrName>ppt_x</p:attrName>
                                        </p:attrNameLst>
                                      </p:cBhvr>
                                      <p:tavLst>
                                        <p:tav tm="0">
                                          <p:val>
                                            <p:strVal val="0-#ppt_w/2"/>
                                          </p:val>
                                        </p:tav>
                                        <p:tav tm="100000">
                                          <p:val>
                                            <p:strVal val="#ppt_x"/>
                                          </p:val>
                                        </p:tav>
                                      </p:tavLst>
                                    </p:anim>
                                    <p:anim calcmode="lin" valueType="num">
                                      <p:cBhvr additive="base">
                                        <p:cTn id="292" dur="2000" fill="hold"/>
                                        <p:tgtEl>
                                          <p:spTgt spid="30"/>
                                        </p:tgtEl>
                                        <p:attrNameLst>
                                          <p:attrName>ppt_y</p:attrName>
                                        </p:attrNameLst>
                                      </p:cBhvr>
                                      <p:tavLst>
                                        <p:tav tm="0">
                                          <p:val>
                                            <p:strVal val="1+#ppt_h/2"/>
                                          </p:val>
                                        </p:tav>
                                        <p:tav tm="100000">
                                          <p:val>
                                            <p:strVal val="#ppt_y"/>
                                          </p:val>
                                        </p:tav>
                                      </p:tavLst>
                                    </p:anim>
                                  </p:childTnLst>
                                </p:cTn>
                              </p:par>
                              <p:par>
                                <p:cTn id="293" presetID="2" presetClass="entr" presetSubtype="12" fill="hold" grpId="2" nodeType="withEffect">
                                  <p:stCondLst>
                                    <p:cond delay="0"/>
                                  </p:stCondLst>
                                  <p:childTnLst>
                                    <p:set>
                                      <p:cBhvr>
                                        <p:cTn id="294" dur="1" fill="hold">
                                          <p:stCondLst>
                                            <p:cond delay="0"/>
                                          </p:stCondLst>
                                        </p:cTn>
                                        <p:tgtEl>
                                          <p:spTgt spid="32"/>
                                        </p:tgtEl>
                                        <p:attrNameLst>
                                          <p:attrName>style.visibility</p:attrName>
                                        </p:attrNameLst>
                                      </p:cBhvr>
                                      <p:to>
                                        <p:strVal val="visible"/>
                                      </p:to>
                                    </p:set>
                                    <p:anim calcmode="lin" valueType="num">
                                      <p:cBhvr additive="base">
                                        <p:cTn id="295" dur="2000" fill="hold"/>
                                        <p:tgtEl>
                                          <p:spTgt spid="32"/>
                                        </p:tgtEl>
                                        <p:attrNameLst>
                                          <p:attrName>ppt_x</p:attrName>
                                        </p:attrNameLst>
                                      </p:cBhvr>
                                      <p:tavLst>
                                        <p:tav tm="0">
                                          <p:val>
                                            <p:strVal val="0-#ppt_w/2"/>
                                          </p:val>
                                        </p:tav>
                                        <p:tav tm="100000">
                                          <p:val>
                                            <p:strVal val="#ppt_x"/>
                                          </p:val>
                                        </p:tav>
                                      </p:tavLst>
                                    </p:anim>
                                    <p:anim calcmode="lin" valueType="num">
                                      <p:cBhvr additive="base">
                                        <p:cTn id="296" dur="2000" fill="hold"/>
                                        <p:tgtEl>
                                          <p:spTgt spid="32"/>
                                        </p:tgtEl>
                                        <p:attrNameLst>
                                          <p:attrName>ppt_y</p:attrName>
                                        </p:attrNameLst>
                                      </p:cBhvr>
                                      <p:tavLst>
                                        <p:tav tm="0">
                                          <p:val>
                                            <p:strVal val="1+#ppt_h/2"/>
                                          </p:val>
                                        </p:tav>
                                        <p:tav tm="100000">
                                          <p:val>
                                            <p:strVal val="#ppt_y"/>
                                          </p:val>
                                        </p:tav>
                                      </p:tavLst>
                                    </p:anim>
                                  </p:childTnLst>
                                </p:cTn>
                              </p:par>
                              <p:par>
                                <p:cTn id="297" presetID="2" presetClass="entr" presetSubtype="12" fill="hold" grpId="2" nodeType="withEffect">
                                  <p:stCondLst>
                                    <p:cond delay="0"/>
                                  </p:stCondLst>
                                  <p:childTnLst>
                                    <p:set>
                                      <p:cBhvr>
                                        <p:cTn id="298" dur="1" fill="hold">
                                          <p:stCondLst>
                                            <p:cond delay="0"/>
                                          </p:stCondLst>
                                        </p:cTn>
                                        <p:tgtEl>
                                          <p:spTgt spid="34"/>
                                        </p:tgtEl>
                                        <p:attrNameLst>
                                          <p:attrName>style.visibility</p:attrName>
                                        </p:attrNameLst>
                                      </p:cBhvr>
                                      <p:to>
                                        <p:strVal val="visible"/>
                                      </p:to>
                                    </p:set>
                                    <p:anim calcmode="lin" valueType="num">
                                      <p:cBhvr additive="base">
                                        <p:cTn id="299" dur="2000" fill="hold"/>
                                        <p:tgtEl>
                                          <p:spTgt spid="34"/>
                                        </p:tgtEl>
                                        <p:attrNameLst>
                                          <p:attrName>ppt_x</p:attrName>
                                        </p:attrNameLst>
                                      </p:cBhvr>
                                      <p:tavLst>
                                        <p:tav tm="0">
                                          <p:val>
                                            <p:strVal val="0-#ppt_w/2"/>
                                          </p:val>
                                        </p:tav>
                                        <p:tav tm="100000">
                                          <p:val>
                                            <p:strVal val="#ppt_x"/>
                                          </p:val>
                                        </p:tav>
                                      </p:tavLst>
                                    </p:anim>
                                    <p:anim calcmode="lin" valueType="num">
                                      <p:cBhvr additive="base">
                                        <p:cTn id="300" dur="2000" fill="hold"/>
                                        <p:tgtEl>
                                          <p:spTgt spid="34"/>
                                        </p:tgtEl>
                                        <p:attrNameLst>
                                          <p:attrName>ppt_y</p:attrName>
                                        </p:attrNameLst>
                                      </p:cBhvr>
                                      <p:tavLst>
                                        <p:tav tm="0">
                                          <p:val>
                                            <p:strVal val="1+#ppt_h/2"/>
                                          </p:val>
                                        </p:tav>
                                        <p:tav tm="100000">
                                          <p:val>
                                            <p:strVal val="#ppt_y"/>
                                          </p:val>
                                        </p:tav>
                                      </p:tavLst>
                                    </p:anim>
                                  </p:childTnLst>
                                </p:cTn>
                              </p:par>
                              <p:par>
                                <p:cTn id="301" presetID="2" presetClass="entr" presetSubtype="12" fill="hold" grpId="2" nodeType="withEffect">
                                  <p:stCondLst>
                                    <p:cond delay="0"/>
                                  </p:stCondLst>
                                  <p:childTnLst>
                                    <p:set>
                                      <p:cBhvr>
                                        <p:cTn id="302" dur="1" fill="hold">
                                          <p:stCondLst>
                                            <p:cond delay="0"/>
                                          </p:stCondLst>
                                        </p:cTn>
                                        <p:tgtEl>
                                          <p:spTgt spid="36"/>
                                        </p:tgtEl>
                                        <p:attrNameLst>
                                          <p:attrName>style.visibility</p:attrName>
                                        </p:attrNameLst>
                                      </p:cBhvr>
                                      <p:to>
                                        <p:strVal val="visible"/>
                                      </p:to>
                                    </p:set>
                                    <p:anim calcmode="lin" valueType="num">
                                      <p:cBhvr additive="base">
                                        <p:cTn id="303" dur="2000" fill="hold"/>
                                        <p:tgtEl>
                                          <p:spTgt spid="36"/>
                                        </p:tgtEl>
                                        <p:attrNameLst>
                                          <p:attrName>ppt_x</p:attrName>
                                        </p:attrNameLst>
                                      </p:cBhvr>
                                      <p:tavLst>
                                        <p:tav tm="0">
                                          <p:val>
                                            <p:strVal val="0-#ppt_w/2"/>
                                          </p:val>
                                        </p:tav>
                                        <p:tav tm="100000">
                                          <p:val>
                                            <p:strVal val="#ppt_x"/>
                                          </p:val>
                                        </p:tav>
                                      </p:tavLst>
                                    </p:anim>
                                    <p:anim calcmode="lin" valueType="num">
                                      <p:cBhvr additive="base">
                                        <p:cTn id="304" dur="2000" fill="hold"/>
                                        <p:tgtEl>
                                          <p:spTgt spid="36"/>
                                        </p:tgtEl>
                                        <p:attrNameLst>
                                          <p:attrName>ppt_y</p:attrName>
                                        </p:attrNameLst>
                                      </p:cBhvr>
                                      <p:tavLst>
                                        <p:tav tm="0">
                                          <p:val>
                                            <p:strVal val="1+#ppt_h/2"/>
                                          </p:val>
                                        </p:tav>
                                        <p:tav tm="100000">
                                          <p:val>
                                            <p:strVal val="#ppt_y"/>
                                          </p:val>
                                        </p:tav>
                                      </p:tavLst>
                                    </p:anim>
                                  </p:childTnLst>
                                </p:cTn>
                              </p:par>
                              <p:par>
                                <p:cTn id="305" presetID="2" presetClass="entr" presetSubtype="12" fill="hold" grpId="2" nodeType="withEffect">
                                  <p:stCondLst>
                                    <p:cond delay="0"/>
                                  </p:stCondLst>
                                  <p:childTnLst>
                                    <p:set>
                                      <p:cBhvr>
                                        <p:cTn id="306" dur="1" fill="hold">
                                          <p:stCondLst>
                                            <p:cond delay="0"/>
                                          </p:stCondLst>
                                        </p:cTn>
                                        <p:tgtEl>
                                          <p:spTgt spid="38"/>
                                        </p:tgtEl>
                                        <p:attrNameLst>
                                          <p:attrName>style.visibility</p:attrName>
                                        </p:attrNameLst>
                                      </p:cBhvr>
                                      <p:to>
                                        <p:strVal val="visible"/>
                                      </p:to>
                                    </p:set>
                                    <p:anim calcmode="lin" valueType="num">
                                      <p:cBhvr additive="base">
                                        <p:cTn id="307" dur="2000" fill="hold"/>
                                        <p:tgtEl>
                                          <p:spTgt spid="38"/>
                                        </p:tgtEl>
                                        <p:attrNameLst>
                                          <p:attrName>ppt_x</p:attrName>
                                        </p:attrNameLst>
                                      </p:cBhvr>
                                      <p:tavLst>
                                        <p:tav tm="0">
                                          <p:val>
                                            <p:strVal val="0-#ppt_w/2"/>
                                          </p:val>
                                        </p:tav>
                                        <p:tav tm="100000">
                                          <p:val>
                                            <p:strVal val="#ppt_x"/>
                                          </p:val>
                                        </p:tav>
                                      </p:tavLst>
                                    </p:anim>
                                    <p:anim calcmode="lin" valueType="num">
                                      <p:cBhvr additive="base">
                                        <p:cTn id="308" dur="2000" fill="hold"/>
                                        <p:tgtEl>
                                          <p:spTgt spid="38"/>
                                        </p:tgtEl>
                                        <p:attrNameLst>
                                          <p:attrName>ppt_y</p:attrName>
                                        </p:attrNameLst>
                                      </p:cBhvr>
                                      <p:tavLst>
                                        <p:tav tm="0">
                                          <p:val>
                                            <p:strVal val="1+#ppt_h/2"/>
                                          </p:val>
                                        </p:tav>
                                        <p:tav tm="100000">
                                          <p:val>
                                            <p:strVal val="#ppt_y"/>
                                          </p:val>
                                        </p:tav>
                                      </p:tavLst>
                                    </p:anim>
                                  </p:childTnLst>
                                </p:cTn>
                              </p:par>
                              <p:par>
                                <p:cTn id="309" presetID="2" presetClass="entr" presetSubtype="12" fill="hold" grpId="2" nodeType="withEffect">
                                  <p:stCondLst>
                                    <p:cond delay="0"/>
                                  </p:stCondLst>
                                  <p:childTnLst>
                                    <p:set>
                                      <p:cBhvr>
                                        <p:cTn id="310" dur="1" fill="hold">
                                          <p:stCondLst>
                                            <p:cond delay="0"/>
                                          </p:stCondLst>
                                        </p:cTn>
                                        <p:tgtEl>
                                          <p:spTgt spid="40"/>
                                        </p:tgtEl>
                                        <p:attrNameLst>
                                          <p:attrName>style.visibility</p:attrName>
                                        </p:attrNameLst>
                                      </p:cBhvr>
                                      <p:to>
                                        <p:strVal val="visible"/>
                                      </p:to>
                                    </p:set>
                                    <p:anim calcmode="lin" valueType="num">
                                      <p:cBhvr additive="base">
                                        <p:cTn id="311" dur="2000" fill="hold"/>
                                        <p:tgtEl>
                                          <p:spTgt spid="40"/>
                                        </p:tgtEl>
                                        <p:attrNameLst>
                                          <p:attrName>ppt_x</p:attrName>
                                        </p:attrNameLst>
                                      </p:cBhvr>
                                      <p:tavLst>
                                        <p:tav tm="0">
                                          <p:val>
                                            <p:strVal val="0-#ppt_w/2"/>
                                          </p:val>
                                        </p:tav>
                                        <p:tav tm="100000">
                                          <p:val>
                                            <p:strVal val="#ppt_x"/>
                                          </p:val>
                                        </p:tav>
                                      </p:tavLst>
                                    </p:anim>
                                    <p:anim calcmode="lin" valueType="num">
                                      <p:cBhvr additive="base">
                                        <p:cTn id="312" dur="2000" fill="hold"/>
                                        <p:tgtEl>
                                          <p:spTgt spid="40"/>
                                        </p:tgtEl>
                                        <p:attrNameLst>
                                          <p:attrName>ppt_y</p:attrName>
                                        </p:attrNameLst>
                                      </p:cBhvr>
                                      <p:tavLst>
                                        <p:tav tm="0">
                                          <p:val>
                                            <p:strVal val="1+#ppt_h/2"/>
                                          </p:val>
                                        </p:tav>
                                        <p:tav tm="100000">
                                          <p:val>
                                            <p:strVal val="#ppt_y"/>
                                          </p:val>
                                        </p:tav>
                                      </p:tavLst>
                                    </p:anim>
                                  </p:childTnLst>
                                </p:cTn>
                              </p:par>
                              <p:par>
                                <p:cTn id="313" presetID="2" presetClass="entr" presetSubtype="12" fill="hold" grpId="2" nodeType="withEffect">
                                  <p:stCondLst>
                                    <p:cond delay="0"/>
                                  </p:stCondLst>
                                  <p:childTnLst>
                                    <p:set>
                                      <p:cBhvr>
                                        <p:cTn id="314" dur="1" fill="hold">
                                          <p:stCondLst>
                                            <p:cond delay="0"/>
                                          </p:stCondLst>
                                        </p:cTn>
                                        <p:tgtEl>
                                          <p:spTgt spid="42"/>
                                        </p:tgtEl>
                                        <p:attrNameLst>
                                          <p:attrName>style.visibility</p:attrName>
                                        </p:attrNameLst>
                                      </p:cBhvr>
                                      <p:to>
                                        <p:strVal val="visible"/>
                                      </p:to>
                                    </p:set>
                                    <p:anim calcmode="lin" valueType="num">
                                      <p:cBhvr additive="base">
                                        <p:cTn id="315" dur="2000" fill="hold"/>
                                        <p:tgtEl>
                                          <p:spTgt spid="42"/>
                                        </p:tgtEl>
                                        <p:attrNameLst>
                                          <p:attrName>ppt_x</p:attrName>
                                        </p:attrNameLst>
                                      </p:cBhvr>
                                      <p:tavLst>
                                        <p:tav tm="0">
                                          <p:val>
                                            <p:strVal val="0-#ppt_w/2"/>
                                          </p:val>
                                        </p:tav>
                                        <p:tav tm="100000">
                                          <p:val>
                                            <p:strVal val="#ppt_x"/>
                                          </p:val>
                                        </p:tav>
                                      </p:tavLst>
                                    </p:anim>
                                    <p:anim calcmode="lin" valueType="num">
                                      <p:cBhvr additive="base">
                                        <p:cTn id="316" dur="2000" fill="hold"/>
                                        <p:tgtEl>
                                          <p:spTgt spid="42"/>
                                        </p:tgtEl>
                                        <p:attrNameLst>
                                          <p:attrName>ppt_y</p:attrName>
                                        </p:attrNameLst>
                                      </p:cBhvr>
                                      <p:tavLst>
                                        <p:tav tm="0">
                                          <p:val>
                                            <p:strVal val="1+#ppt_h/2"/>
                                          </p:val>
                                        </p:tav>
                                        <p:tav tm="100000">
                                          <p:val>
                                            <p:strVal val="#ppt_y"/>
                                          </p:val>
                                        </p:tav>
                                      </p:tavLst>
                                    </p:anim>
                                  </p:childTnLst>
                                </p:cTn>
                              </p:par>
                              <p:par>
                                <p:cTn id="317" presetID="2" presetClass="entr" presetSubtype="12" fill="hold" grpId="2" nodeType="withEffect">
                                  <p:stCondLst>
                                    <p:cond delay="0"/>
                                  </p:stCondLst>
                                  <p:childTnLst>
                                    <p:set>
                                      <p:cBhvr>
                                        <p:cTn id="318" dur="1" fill="hold">
                                          <p:stCondLst>
                                            <p:cond delay="0"/>
                                          </p:stCondLst>
                                        </p:cTn>
                                        <p:tgtEl>
                                          <p:spTgt spid="44"/>
                                        </p:tgtEl>
                                        <p:attrNameLst>
                                          <p:attrName>style.visibility</p:attrName>
                                        </p:attrNameLst>
                                      </p:cBhvr>
                                      <p:to>
                                        <p:strVal val="visible"/>
                                      </p:to>
                                    </p:set>
                                    <p:anim calcmode="lin" valueType="num">
                                      <p:cBhvr additive="base">
                                        <p:cTn id="319" dur="2000" fill="hold"/>
                                        <p:tgtEl>
                                          <p:spTgt spid="44"/>
                                        </p:tgtEl>
                                        <p:attrNameLst>
                                          <p:attrName>ppt_x</p:attrName>
                                        </p:attrNameLst>
                                      </p:cBhvr>
                                      <p:tavLst>
                                        <p:tav tm="0">
                                          <p:val>
                                            <p:strVal val="0-#ppt_w/2"/>
                                          </p:val>
                                        </p:tav>
                                        <p:tav tm="100000">
                                          <p:val>
                                            <p:strVal val="#ppt_x"/>
                                          </p:val>
                                        </p:tav>
                                      </p:tavLst>
                                    </p:anim>
                                    <p:anim calcmode="lin" valueType="num">
                                      <p:cBhvr additive="base">
                                        <p:cTn id="320" dur="2000" fill="hold"/>
                                        <p:tgtEl>
                                          <p:spTgt spid="44"/>
                                        </p:tgtEl>
                                        <p:attrNameLst>
                                          <p:attrName>ppt_y</p:attrName>
                                        </p:attrNameLst>
                                      </p:cBhvr>
                                      <p:tavLst>
                                        <p:tav tm="0">
                                          <p:val>
                                            <p:strVal val="1+#ppt_h/2"/>
                                          </p:val>
                                        </p:tav>
                                        <p:tav tm="100000">
                                          <p:val>
                                            <p:strVal val="#ppt_y"/>
                                          </p:val>
                                        </p:tav>
                                      </p:tavLst>
                                    </p:anim>
                                  </p:childTnLst>
                                </p:cTn>
                              </p:par>
                              <p:par>
                                <p:cTn id="321" presetID="2" presetClass="entr" presetSubtype="12" fill="hold" grpId="2" nodeType="withEffect">
                                  <p:stCondLst>
                                    <p:cond delay="0"/>
                                  </p:stCondLst>
                                  <p:childTnLst>
                                    <p:set>
                                      <p:cBhvr>
                                        <p:cTn id="322" dur="1" fill="hold">
                                          <p:stCondLst>
                                            <p:cond delay="0"/>
                                          </p:stCondLst>
                                        </p:cTn>
                                        <p:tgtEl>
                                          <p:spTgt spid="46"/>
                                        </p:tgtEl>
                                        <p:attrNameLst>
                                          <p:attrName>style.visibility</p:attrName>
                                        </p:attrNameLst>
                                      </p:cBhvr>
                                      <p:to>
                                        <p:strVal val="visible"/>
                                      </p:to>
                                    </p:set>
                                    <p:anim calcmode="lin" valueType="num">
                                      <p:cBhvr additive="base">
                                        <p:cTn id="323" dur="2000" fill="hold"/>
                                        <p:tgtEl>
                                          <p:spTgt spid="46"/>
                                        </p:tgtEl>
                                        <p:attrNameLst>
                                          <p:attrName>ppt_x</p:attrName>
                                        </p:attrNameLst>
                                      </p:cBhvr>
                                      <p:tavLst>
                                        <p:tav tm="0">
                                          <p:val>
                                            <p:strVal val="0-#ppt_w/2"/>
                                          </p:val>
                                        </p:tav>
                                        <p:tav tm="100000">
                                          <p:val>
                                            <p:strVal val="#ppt_x"/>
                                          </p:val>
                                        </p:tav>
                                      </p:tavLst>
                                    </p:anim>
                                    <p:anim calcmode="lin" valueType="num">
                                      <p:cBhvr additive="base">
                                        <p:cTn id="324" dur="2000" fill="hold"/>
                                        <p:tgtEl>
                                          <p:spTgt spid="46"/>
                                        </p:tgtEl>
                                        <p:attrNameLst>
                                          <p:attrName>ppt_y</p:attrName>
                                        </p:attrNameLst>
                                      </p:cBhvr>
                                      <p:tavLst>
                                        <p:tav tm="0">
                                          <p:val>
                                            <p:strVal val="1+#ppt_h/2"/>
                                          </p:val>
                                        </p:tav>
                                        <p:tav tm="100000">
                                          <p:val>
                                            <p:strVal val="#ppt_y"/>
                                          </p:val>
                                        </p:tav>
                                      </p:tavLst>
                                    </p:anim>
                                  </p:childTnLst>
                                </p:cTn>
                              </p:par>
                              <p:par>
                                <p:cTn id="325" presetID="2" presetClass="entr" presetSubtype="12" fill="hold" grpId="2" nodeType="withEffect">
                                  <p:stCondLst>
                                    <p:cond delay="0"/>
                                  </p:stCondLst>
                                  <p:childTnLst>
                                    <p:set>
                                      <p:cBhvr>
                                        <p:cTn id="326" dur="1" fill="hold">
                                          <p:stCondLst>
                                            <p:cond delay="0"/>
                                          </p:stCondLst>
                                        </p:cTn>
                                        <p:tgtEl>
                                          <p:spTgt spid="48"/>
                                        </p:tgtEl>
                                        <p:attrNameLst>
                                          <p:attrName>style.visibility</p:attrName>
                                        </p:attrNameLst>
                                      </p:cBhvr>
                                      <p:to>
                                        <p:strVal val="visible"/>
                                      </p:to>
                                    </p:set>
                                    <p:anim calcmode="lin" valueType="num">
                                      <p:cBhvr additive="base">
                                        <p:cTn id="327" dur="2000" fill="hold"/>
                                        <p:tgtEl>
                                          <p:spTgt spid="48"/>
                                        </p:tgtEl>
                                        <p:attrNameLst>
                                          <p:attrName>ppt_x</p:attrName>
                                        </p:attrNameLst>
                                      </p:cBhvr>
                                      <p:tavLst>
                                        <p:tav tm="0">
                                          <p:val>
                                            <p:strVal val="0-#ppt_w/2"/>
                                          </p:val>
                                        </p:tav>
                                        <p:tav tm="100000">
                                          <p:val>
                                            <p:strVal val="#ppt_x"/>
                                          </p:val>
                                        </p:tav>
                                      </p:tavLst>
                                    </p:anim>
                                    <p:anim calcmode="lin" valueType="num">
                                      <p:cBhvr additive="base">
                                        <p:cTn id="328" dur="2000" fill="hold"/>
                                        <p:tgtEl>
                                          <p:spTgt spid="48"/>
                                        </p:tgtEl>
                                        <p:attrNameLst>
                                          <p:attrName>ppt_y</p:attrName>
                                        </p:attrNameLst>
                                      </p:cBhvr>
                                      <p:tavLst>
                                        <p:tav tm="0">
                                          <p:val>
                                            <p:strVal val="1+#ppt_h/2"/>
                                          </p:val>
                                        </p:tav>
                                        <p:tav tm="100000">
                                          <p:val>
                                            <p:strVal val="#ppt_y"/>
                                          </p:val>
                                        </p:tav>
                                      </p:tavLst>
                                    </p:anim>
                                  </p:childTnLst>
                                </p:cTn>
                              </p:par>
                              <p:par>
                                <p:cTn id="329" presetID="2" presetClass="entr" presetSubtype="6" fill="hold" grpId="2" nodeType="withEffect">
                                  <p:stCondLst>
                                    <p:cond delay="0"/>
                                  </p:stCondLst>
                                  <p:childTnLst>
                                    <p:set>
                                      <p:cBhvr>
                                        <p:cTn id="330" dur="1" fill="hold">
                                          <p:stCondLst>
                                            <p:cond delay="0"/>
                                          </p:stCondLst>
                                        </p:cTn>
                                        <p:tgtEl>
                                          <p:spTgt spid="5"/>
                                        </p:tgtEl>
                                        <p:attrNameLst>
                                          <p:attrName>style.visibility</p:attrName>
                                        </p:attrNameLst>
                                      </p:cBhvr>
                                      <p:to>
                                        <p:strVal val="visible"/>
                                      </p:to>
                                    </p:set>
                                    <p:anim calcmode="lin" valueType="num">
                                      <p:cBhvr additive="base">
                                        <p:cTn id="331" dur="2000" fill="hold"/>
                                        <p:tgtEl>
                                          <p:spTgt spid="5"/>
                                        </p:tgtEl>
                                        <p:attrNameLst>
                                          <p:attrName>ppt_x</p:attrName>
                                        </p:attrNameLst>
                                      </p:cBhvr>
                                      <p:tavLst>
                                        <p:tav tm="0">
                                          <p:val>
                                            <p:strVal val="1+#ppt_w/2"/>
                                          </p:val>
                                        </p:tav>
                                        <p:tav tm="100000">
                                          <p:val>
                                            <p:strVal val="#ppt_x"/>
                                          </p:val>
                                        </p:tav>
                                      </p:tavLst>
                                    </p:anim>
                                    <p:anim calcmode="lin" valueType="num">
                                      <p:cBhvr additive="base">
                                        <p:cTn id="332" dur="2000" fill="hold"/>
                                        <p:tgtEl>
                                          <p:spTgt spid="5"/>
                                        </p:tgtEl>
                                        <p:attrNameLst>
                                          <p:attrName>ppt_y</p:attrName>
                                        </p:attrNameLst>
                                      </p:cBhvr>
                                      <p:tavLst>
                                        <p:tav tm="0">
                                          <p:val>
                                            <p:strVal val="1+#ppt_h/2"/>
                                          </p:val>
                                        </p:tav>
                                        <p:tav tm="100000">
                                          <p:val>
                                            <p:strVal val="#ppt_y"/>
                                          </p:val>
                                        </p:tav>
                                      </p:tavLst>
                                    </p:anim>
                                  </p:childTnLst>
                                </p:cTn>
                              </p:par>
                              <p:par>
                                <p:cTn id="333" presetID="2" presetClass="entr" presetSubtype="6" fill="hold" grpId="2" nodeType="withEffect">
                                  <p:stCondLst>
                                    <p:cond delay="0"/>
                                  </p:stCondLst>
                                  <p:childTnLst>
                                    <p:set>
                                      <p:cBhvr>
                                        <p:cTn id="334" dur="1" fill="hold">
                                          <p:stCondLst>
                                            <p:cond delay="0"/>
                                          </p:stCondLst>
                                        </p:cTn>
                                        <p:tgtEl>
                                          <p:spTgt spid="7"/>
                                        </p:tgtEl>
                                        <p:attrNameLst>
                                          <p:attrName>style.visibility</p:attrName>
                                        </p:attrNameLst>
                                      </p:cBhvr>
                                      <p:to>
                                        <p:strVal val="visible"/>
                                      </p:to>
                                    </p:set>
                                    <p:anim calcmode="lin" valueType="num">
                                      <p:cBhvr additive="base">
                                        <p:cTn id="335" dur="2000" fill="hold"/>
                                        <p:tgtEl>
                                          <p:spTgt spid="7"/>
                                        </p:tgtEl>
                                        <p:attrNameLst>
                                          <p:attrName>ppt_x</p:attrName>
                                        </p:attrNameLst>
                                      </p:cBhvr>
                                      <p:tavLst>
                                        <p:tav tm="0">
                                          <p:val>
                                            <p:strVal val="1+#ppt_w/2"/>
                                          </p:val>
                                        </p:tav>
                                        <p:tav tm="100000">
                                          <p:val>
                                            <p:strVal val="#ppt_x"/>
                                          </p:val>
                                        </p:tav>
                                      </p:tavLst>
                                    </p:anim>
                                    <p:anim calcmode="lin" valueType="num">
                                      <p:cBhvr additive="base">
                                        <p:cTn id="336" dur="2000" fill="hold"/>
                                        <p:tgtEl>
                                          <p:spTgt spid="7"/>
                                        </p:tgtEl>
                                        <p:attrNameLst>
                                          <p:attrName>ppt_y</p:attrName>
                                        </p:attrNameLst>
                                      </p:cBhvr>
                                      <p:tavLst>
                                        <p:tav tm="0">
                                          <p:val>
                                            <p:strVal val="1+#ppt_h/2"/>
                                          </p:val>
                                        </p:tav>
                                        <p:tav tm="100000">
                                          <p:val>
                                            <p:strVal val="#ppt_y"/>
                                          </p:val>
                                        </p:tav>
                                      </p:tavLst>
                                    </p:anim>
                                  </p:childTnLst>
                                </p:cTn>
                              </p:par>
                              <p:par>
                                <p:cTn id="337" presetID="2" presetClass="entr" presetSubtype="6" fill="hold" grpId="2" nodeType="withEffect">
                                  <p:stCondLst>
                                    <p:cond delay="0"/>
                                  </p:stCondLst>
                                  <p:childTnLst>
                                    <p:set>
                                      <p:cBhvr>
                                        <p:cTn id="338" dur="1" fill="hold">
                                          <p:stCondLst>
                                            <p:cond delay="0"/>
                                          </p:stCondLst>
                                        </p:cTn>
                                        <p:tgtEl>
                                          <p:spTgt spid="9"/>
                                        </p:tgtEl>
                                        <p:attrNameLst>
                                          <p:attrName>style.visibility</p:attrName>
                                        </p:attrNameLst>
                                      </p:cBhvr>
                                      <p:to>
                                        <p:strVal val="visible"/>
                                      </p:to>
                                    </p:set>
                                    <p:anim calcmode="lin" valueType="num">
                                      <p:cBhvr additive="base">
                                        <p:cTn id="339" dur="2000" fill="hold"/>
                                        <p:tgtEl>
                                          <p:spTgt spid="9"/>
                                        </p:tgtEl>
                                        <p:attrNameLst>
                                          <p:attrName>ppt_x</p:attrName>
                                        </p:attrNameLst>
                                      </p:cBhvr>
                                      <p:tavLst>
                                        <p:tav tm="0">
                                          <p:val>
                                            <p:strVal val="1+#ppt_w/2"/>
                                          </p:val>
                                        </p:tav>
                                        <p:tav tm="100000">
                                          <p:val>
                                            <p:strVal val="#ppt_x"/>
                                          </p:val>
                                        </p:tav>
                                      </p:tavLst>
                                    </p:anim>
                                    <p:anim calcmode="lin" valueType="num">
                                      <p:cBhvr additive="base">
                                        <p:cTn id="340" dur="2000" fill="hold"/>
                                        <p:tgtEl>
                                          <p:spTgt spid="9"/>
                                        </p:tgtEl>
                                        <p:attrNameLst>
                                          <p:attrName>ppt_y</p:attrName>
                                        </p:attrNameLst>
                                      </p:cBhvr>
                                      <p:tavLst>
                                        <p:tav tm="0">
                                          <p:val>
                                            <p:strVal val="1+#ppt_h/2"/>
                                          </p:val>
                                        </p:tav>
                                        <p:tav tm="100000">
                                          <p:val>
                                            <p:strVal val="#ppt_y"/>
                                          </p:val>
                                        </p:tav>
                                      </p:tavLst>
                                    </p:anim>
                                  </p:childTnLst>
                                </p:cTn>
                              </p:par>
                              <p:par>
                                <p:cTn id="341" presetID="2" presetClass="entr" presetSubtype="6" fill="hold" grpId="2" nodeType="withEffect">
                                  <p:stCondLst>
                                    <p:cond delay="0"/>
                                  </p:stCondLst>
                                  <p:childTnLst>
                                    <p:set>
                                      <p:cBhvr>
                                        <p:cTn id="342" dur="1" fill="hold">
                                          <p:stCondLst>
                                            <p:cond delay="0"/>
                                          </p:stCondLst>
                                        </p:cTn>
                                        <p:tgtEl>
                                          <p:spTgt spid="11"/>
                                        </p:tgtEl>
                                        <p:attrNameLst>
                                          <p:attrName>style.visibility</p:attrName>
                                        </p:attrNameLst>
                                      </p:cBhvr>
                                      <p:to>
                                        <p:strVal val="visible"/>
                                      </p:to>
                                    </p:set>
                                    <p:anim calcmode="lin" valueType="num">
                                      <p:cBhvr additive="base">
                                        <p:cTn id="343" dur="2000" fill="hold"/>
                                        <p:tgtEl>
                                          <p:spTgt spid="11"/>
                                        </p:tgtEl>
                                        <p:attrNameLst>
                                          <p:attrName>ppt_x</p:attrName>
                                        </p:attrNameLst>
                                      </p:cBhvr>
                                      <p:tavLst>
                                        <p:tav tm="0">
                                          <p:val>
                                            <p:strVal val="1+#ppt_w/2"/>
                                          </p:val>
                                        </p:tav>
                                        <p:tav tm="100000">
                                          <p:val>
                                            <p:strVal val="#ppt_x"/>
                                          </p:val>
                                        </p:tav>
                                      </p:tavLst>
                                    </p:anim>
                                    <p:anim calcmode="lin" valueType="num">
                                      <p:cBhvr additive="base">
                                        <p:cTn id="344" dur="2000" fill="hold"/>
                                        <p:tgtEl>
                                          <p:spTgt spid="11"/>
                                        </p:tgtEl>
                                        <p:attrNameLst>
                                          <p:attrName>ppt_y</p:attrName>
                                        </p:attrNameLst>
                                      </p:cBhvr>
                                      <p:tavLst>
                                        <p:tav tm="0">
                                          <p:val>
                                            <p:strVal val="1+#ppt_h/2"/>
                                          </p:val>
                                        </p:tav>
                                        <p:tav tm="100000">
                                          <p:val>
                                            <p:strVal val="#ppt_y"/>
                                          </p:val>
                                        </p:tav>
                                      </p:tavLst>
                                    </p:anim>
                                  </p:childTnLst>
                                </p:cTn>
                              </p:par>
                              <p:par>
                                <p:cTn id="345" presetID="2" presetClass="entr" presetSubtype="6" fill="hold" grpId="2" nodeType="withEffect">
                                  <p:stCondLst>
                                    <p:cond delay="0"/>
                                  </p:stCondLst>
                                  <p:childTnLst>
                                    <p:set>
                                      <p:cBhvr>
                                        <p:cTn id="346" dur="1" fill="hold">
                                          <p:stCondLst>
                                            <p:cond delay="0"/>
                                          </p:stCondLst>
                                        </p:cTn>
                                        <p:tgtEl>
                                          <p:spTgt spid="13"/>
                                        </p:tgtEl>
                                        <p:attrNameLst>
                                          <p:attrName>style.visibility</p:attrName>
                                        </p:attrNameLst>
                                      </p:cBhvr>
                                      <p:to>
                                        <p:strVal val="visible"/>
                                      </p:to>
                                    </p:set>
                                    <p:anim calcmode="lin" valueType="num">
                                      <p:cBhvr additive="base">
                                        <p:cTn id="347" dur="2000" fill="hold"/>
                                        <p:tgtEl>
                                          <p:spTgt spid="13"/>
                                        </p:tgtEl>
                                        <p:attrNameLst>
                                          <p:attrName>ppt_x</p:attrName>
                                        </p:attrNameLst>
                                      </p:cBhvr>
                                      <p:tavLst>
                                        <p:tav tm="0">
                                          <p:val>
                                            <p:strVal val="1+#ppt_w/2"/>
                                          </p:val>
                                        </p:tav>
                                        <p:tav tm="100000">
                                          <p:val>
                                            <p:strVal val="#ppt_x"/>
                                          </p:val>
                                        </p:tav>
                                      </p:tavLst>
                                    </p:anim>
                                    <p:anim calcmode="lin" valueType="num">
                                      <p:cBhvr additive="base">
                                        <p:cTn id="348" dur="2000" fill="hold"/>
                                        <p:tgtEl>
                                          <p:spTgt spid="13"/>
                                        </p:tgtEl>
                                        <p:attrNameLst>
                                          <p:attrName>ppt_y</p:attrName>
                                        </p:attrNameLst>
                                      </p:cBhvr>
                                      <p:tavLst>
                                        <p:tav tm="0">
                                          <p:val>
                                            <p:strVal val="1+#ppt_h/2"/>
                                          </p:val>
                                        </p:tav>
                                        <p:tav tm="100000">
                                          <p:val>
                                            <p:strVal val="#ppt_y"/>
                                          </p:val>
                                        </p:tav>
                                      </p:tavLst>
                                    </p:anim>
                                  </p:childTnLst>
                                </p:cTn>
                              </p:par>
                              <p:par>
                                <p:cTn id="349" presetID="2" presetClass="entr" presetSubtype="6" fill="hold" grpId="2" nodeType="withEffect">
                                  <p:stCondLst>
                                    <p:cond delay="0"/>
                                  </p:stCondLst>
                                  <p:childTnLst>
                                    <p:set>
                                      <p:cBhvr>
                                        <p:cTn id="350" dur="1" fill="hold">
                                          <p:stCondLst>
                                            <p:cond delay="0"/>
                                          </p:stCondLst>
                                        </p:cTn>
                                        <p:tgtEl>
                                          <p:spTgt spid="15"/>
                                        </p:tgtEl>
                                        <p:attrNameLst>
                                          <p:attrName>style.visibility</p:attrName>
                                        </p:attrNameLst>
                                      </p:cBhvr>
                                      <p:to>
                                        <p:strVal val="visible"/>
                                      </p:to>
                                    </p:set>
                                    <p:anim calcmode="lin" valueType="num">
                                      <p:cBhvr additive="base">
                                        <p:cTn id="351" dur="2000" fill="hold"/>
                                        <p:tgtEl>
                                          <p:spTgt spid="15"/>
                                        </p:tgtEl>
                                        <p:attrNameLst>
                                          <p:attrName>ppt_x</p:attrName>
                                        </p:attrNameLst>
                                      </p:cBhvr>
                                      <p:tavLst>
                                        <p:tav tm="0">
                                          <p:val>
                                            <p:strVal val="1+#ppt_w/2"/>
                                          </p:val>
                                        </p:tav>
                                        <p:tav tm="100000">
                                          <p:val>
                                            <p:strVal val="#ppt_x"/>
                                          </p:val>
                                        </p:tav>
                                      </p:tavLst>
                                    </p:anim>
                                    <p:anim calcmode="lin" valueType="num">
                                      <p:cBhvr additive="base">
                                        <p:cTn id="352" dur="2000" fill="hold"/>
                                        <p:tgtEl>
                                          <p:spTgt spid="15"/>
                                        </p:tgtEl>
                                        <p:attrNameLst>
                                          <p:attrName>ppt_y</p:attrName>
                                        </p:attrNameLst>
                                      </p:cBhvr>
                                      <p:tavLst>
                                        <p:tav tm="0">
                                          <p:val>
                                            <p:strVal val="1+#ppt_h/2"/>
                                          </p:val>
                                        </p:tav>
                                        <p:tav tm="100000">
                                          <p:val>
                                            <p:strVal val="#ppt_y"/>
                                          </p:val>
                                        </p:tav>
                                      </p:tavLst>
                                    </p:anim>
                                  </p:childTnLst>
                                </p:cTn>
                              </p:par>
                              <p:par>
                                <p:cTn id="353" presetID="2" presetClass="entr" presetSubtype="6" fill="hold" grpId="2" nodeType="withEffect">
                                  <p:stCondLst>
                                    <p:cond delay="0"/>
                                  </p:stCondLst>
                                  <p:childTnLst>
                                    <p:set>
                                      <p:cBhvr>
                                        <p:cTn id="354" dur="1" fill="hold">
                                          <p:stCondLst>
                                            <p:cond delay="0"/>
                                          </p:stCondLst>
                                        </p:cTn>
                                        <p:tgtEl>
                                          <p:spTgt spid="17"/>
                                        </p:tgtEl>
                                        <p:attrNameLst>
                                          <p:attrName>style.visibility</p:attrName>
                                        </p:attrNameLst>
                                      </p:cBhvr>
                                      <p:to>
                                        <p:strVal val="visible"/>
                                      </p:to>
                                    </p:set>
                                    <p:anim calcmode="lin" valueType="num">
                                      <p:cBhvr additive="base">
                                        <p:cTn id="355" dur="2000" fill="hold"/>
                                        <p:tgtEl>
                                          <p:spTgt spid="17"/>
                                        </p:tgtEl>
                                        <p:attrNameLst>
                                          <p:attrName>ppt_x</p:attrName>
                                        </p:attrNameLst>
                                      </p:cBhvr>
                                      <p:tavLst>
                                        <p:tav tm="0">
                                          <p:val>
                                            <p:strVal val="1+#ppt_w/2"/>
                                          </p:val>
                                        </p:tav>
                                        <p:tav tm="100000">
                                          <p:val>
                                            <p:strVal val="#ppt_x"/>
                                          </p:val>
                                        </p:tav>
                                      </p:tavLst>
                                    </p:anim>
                                    <p:anim calcmode="lin" valueType="num">
                                      <p:cBhvr additive="base">
                                        <p:cTn id="356" dur="2000" fill="hold"/>
                                        <p:tgtEl>
                                          <p:spTgt spid="17"/>
                                        </p:tgtEl>
                                        <p:attrNameLst>
                                          <p:attrName>ppt_y</p:attrName>
                                        </p:attrNameLst>
                                      </p:cBhvr>
                                      <p:tavLst>
                                        <p:tav tm="0">
                                          <p:val>
                                            <p:strVal val="1+#ppt_h/2"/>
                                          </p:val>
                                        </p:tav>
                                        <p:tav tm="100000">
                                          <p:val>
                                            <p:strVal val="#ppt_y"/>
                                          </p:val>
                                        </p:tav>
                                      </p:tavLst>
                                    </p:anim>
                                  </p:childTnLst>
                                </p:cTn>
                              </p:par>
                              <p:par>
                                <p:cTn id="357" presetID="2" presetClass="entr" presetSubtype="6" fill="hold" grpId="2" nodeType="withEffect">
                                  <p:stCondLst>
                                    <p:cond delay="0"/>
                                  </p:stCondLst>
                                  <p:childTnLst>
                                    <p:set>
                                      <p:cBhvr>
                                        <p:cTn id="358" dur="1" fill="hold">
                                          <p:stCondLst>
                                            <p:cond delay="0"/>
                                          </p:stCondLst>
                                        </p:cTn>
                                        <p:tgtEl>
                                          <p:spTgt spid="19"/>
                                        </p:tgtEl>
                                        <p:attrNameLst>
                                          <p:attrName>style.visibility</p:attrName>
                                        </p:attrNameLst>
                                      </p:cBhvr>
                                      <p:to>
                                        <p:strVal val="visible"/>
                                      </p:to>
                                    </p:set>
                                    <p:anim calcmode="lin" valueType="num">
                                      <p:cBhvr additive="base">
                                        <p:cTn id="359" dur="2000" fill="hold"/>
                                        <p:tgtEl>
                                          <p:spTgt spid="19"/>
                                        </p:tgtEl>
                                        <p:attrNameLst>
                                          <p:attrName>ppt_x</p:attrName>
                                        </p:attrNameLst>
                                      </p:cBhvr>
                                      <p:tavLst>
                                        <p:tav tm="0">
                                          <p:val>
                                            <p:strVal val="1+#ppt_w/2"/>
                                          </p:val>
                                        </p:tav>
                                        <p:tav tm="100000">
                                          <p:val>
                                            <p:strVal val="#ppt_x"/>
                                          </p:val>
                                        </p:tav>
                                      </p:tavLst>
                                    </p:anim>
                                    <p:anim calcmode="lin" valueType="num">
                                      <p:cBhvr additive="base">
                                        <p:cTn id="360" dur="2000" fill="hold"/>
                                        <p:tgtEl>
                                          <p:spTgt spid="19"/>
                                        </p:tgtEl>
                                        <p:attrNameLst>
                                          <p:attrName>ppt_y</p:attrName>
                                        </p:attrNameLst>
                                      </p:cBhvr>
                                      <p:tavLst>
                                        <p:tav tm="0">
                                          <p:val>
                                            <p:strVal val="1+#ppt_h/2"/>
                                          </p:val>
                                        </p:tav>
                                        <p:tav tm="100000">
                                          <p:val>
                                            <p:strVal val="#ppt_y"/>
                                          </p:val>
                                        </p:tav>
                                      </p:tavLst>
                                    </p:anim>
                                  </p:childTnLst>
                                </p:cTn>
                              </p:par>
                              <p:par>
                                <p:cTn id="361" presetID="2" presetClass="entr" presetSubtype="6" fill="hold" grpId="2" nodeType="withEffect">
                                  <p:stCondLst>
                                    <p:cond delay="0"/>
                                  </p:stCondLst>
                                  <p:childTnLst>
                                    <p:set>
                                      <p:cBhvr>
                                        <p:cTn id="362" dur="1" fill="hold">
                                          <p:stCondLst>
                                            <p:cond delay="0"/>
                                          </p:stCondLst>
                                        </p:cTn>
                                        <p:tgtEl>
                                          <p:spTgt spid="21"/>
                                        </p:tgtEl>
                                        <p:attrNameLst>
                                          <p:attrName>style.visibility</p:attrName>
                                        </p:attrNameLst>
                                      </p:cBhvr>
                                      <p:to>
                                        <p:strVal val="visible"/>
                                      </p:to>
                                    </p:set>
                                    <p:anim calcmode="lin" valueType="num">
                                      <p:cBhvr additive="base">
                                        <p:cTn id="363" dur="2000" fill="hold"/>
                                        <p:tgtEl>
                                          <p:spTgt spid="21"/>
                                        </p:tgtEl>
                                        <p:attrNameLst>
                                          <p:attrName>ppt_x</p:attrName>
                                        </p:attrNameLst>
                                      </p:cBhvr>
                                      <p:tavLst>
                                        <p:tav tm="0">
                                          <p:val>
                                            <p:strVal val="1+#ppt_w/2"/>
                                          </p:val>
                                        </p:tav>
                                        <p:tav tm="100000">
                                          <p:val>
                                            <p:strVal val="#ppt_x"/>
                                          </p:val>
                                        </p:tav>
                                      </p:tavLst>
                                    </p:anim>
                                    <p:anim calcmode="lin" valueType="num">
                                      <p:cBhvr additive="base">
                                        <p:cTn id="364" dur="2000" fill="hold"/>
                                        <p:tgtEl>
                                          <p:spTgt spid="21"/>
                                        </p:tgtEl>
                                        <p:attrNameLst>
                                          <p:attrName>ppt_y</p:attrName>
                                        </p:attrNameLst>
                                      </p:cBhvr>
                                      <p:tavLst>
                                        <p:tav tm="0">
                                          <p:val>
                                            <p:strVal val="1+#ppt_h/2"/>
                                          </p:val>
                                        </p:tav>
                                        <p:tav tm="100000">
                                          <p:val>
                                            <p:strVal val="#ppt_y"/>
                                          </p:val>
                                        </p:tav>
                                      </p:tavLst>
                                    </p:anim>
                                  </p:childTnLst>
                                </p:cTn>
                              </p:par>
                              <p:par>
                                <p:cTn id="365" presetID="2" presetClass="entr" presetSubtype="6" fill="hold" grpId="2" nodeType="withEffect">
                                  <p:stCondLst>
                                    <p:cond delay="0"/>
                                  </p:stCondLst>
                                  <p:childTnLst>
                                    <p:set>
                                      <p:cBhvr>
                                        <p:cTn id="366" dur="1" fill="hold">
                                          <p:stCondLst>
                                            <p:cond delay="0"/>
                                          </p:stCondLst>
                                        </p:cTn>
                                        <p:tgtEl>
                                          <p:spTgt spid="23"/>
                                        </p:tgtEl>
                                        <p:attrNameLst>
                                          <p:attrName>style.visibility</p:attrName>
                                        </p:attrNameLst>
                                      </p:cBhvr>
                                      <p:to>
                                        <p:strVal val="visible"/>
                                      </p:to>
                                    </p:set>
                                    <p:anim calcmode="lin" valueType="num">
                                      <p:cBhvr additive="base">
                                        <p:cTn id="367" dur="2000" fill="hold"/>
                                        <p:tgtEl>
                                          <p:spTgt spid="23"/>
                                        </p:tgtEl>
                                        <p:attrNameLst>
                                          <p:attrName>ppt_x</p:attrName>
                                        </p:attrNameLst>
                                      </p:cBhvr>
                                      <p:tavLst>
                                        <p:tav tm="0">
                                          <p:val>
                                            <p:strVal val="1+#ppt_w/2"/>
                                          </p:val>
                                        </p:tav>
                                        <p:tav tm="100000">
                                          <p:val>
                                            <p:strVal val="#ppt_x"/>
                                          </p:val>
                                        </p:tav>
                                      </p:tavLst>
                                    </p:anim>
                                    <p:anim calcmode="lin" valueType="num">
                                      <p:cBhvr additive="base">
                                        <p:cTn id="368" dur="2000" fill="hold"/>
                                        <p:tgtEl>
                                          <p:spTgt spid="23"/>
                                        </p:tgtEl>
                                        <p:attrNameLst>
                                          <p:attrName>ppt_y</p:attrName>
                                        </p:attrNameLst>
                                      </p:cBhvr>
                                      <p:tavLst>
                                        <p:tav tm="0">
                                          <p:val>
                                            <p:strVal val="1+#ppt_h/2"/>
                                          </p:val>
                                        </p:tav>
                                        <p:tav tm="100000">
                                          <p:val>
                                            <p:strVal val="#ppt_y"/>
                                          </p:val>
                                        </p:tav>
                                      </p:tavLst>
                                    </p:anim>
                                  </p:childTnLst>
                                </p:cTn>
                              </p:par>
                              <p:par>
                                <p:cTn id="369" presetID="2" presetClass="entr" presetSubtype="6" fill="hold" grpId="2" nodeType="withEffect">
                                  <p:stCondLst>
                                    <p:cond delay="0"/>
                                  </p:stCondLst>
                                  <p:childTnLst>
                                    <p:set>
                                      <p:cBhvr>
                                        <p:cTn id="370" dur="1" fill="hold">
                                          <p:stCondLst>
                                            <p:cond delay="0"/>
                                          </p:stCondLst>
                                        </p:cTn>
                                        <p:tgtEl>
                                          <p:spTgt spid="25"/>
                                        </p:tgtEl>
                                        <p:attrNameLst>
                                          <p:attrName>style.visibility</p:attrName>
                                        </p:attrNameLst>
                                      </p:cBhvr>
                                      <p:to>
                                        <p:strVal val="visible"/>
                                      </p:to>
                                    </p:set>
                                    <p:anim calcmode="lin" valueType="num">
                                      <p:cBhvr additive="base">
                                        <p:cTn id="371" dur="2000" fill="hold"/>
                                        <p:tgtEl>
                                          <p:spTgt spid="25"/>
                                        </p:tgtEl>
                                        <p:attrNameLst>
                                          <p:attrName>ppt_x</p:attrName>
                                        </p:attrNameLst>
                                      </p:cBhvr>
                                      <p:tavLst>
                                        <p:tav tm="0">
                                          <p:val>
                                            <p:strVal val="1+#ppt_w/2"/>
                                          </p:val>
                                        </p:tav>
                                        <p:tav tm="100000">
                                          <p:val>
                                            <p:strVal val="#ppt_x"/>
                                          </p:val>
                                        </p:tav>
                                      </p:tavLst>
                                    </p:anim>
                                    <p:anim calcmode="lin" valueType="num">
                                      <p:cBhvr additive="base">
                                        <p:cTn id="372" dur="2000" fill="hold"/>
                                        <p:tgtEl>
                                          <p:spTgt spid="25"/>
                                        </p:tgtEl>
                                        <p:attrNameLst>
                                          <p:attrName>ppt_y</p:attrName>
                                        </p:attrNameLst>
                                      </p:cBhvr>
                                      <p:tavLst>
                                        <p:tav tm="0">
                                          <p:val>
                                            <p:strVal val="1+#ppt_h/2"/>
                                          </p:val>
                                        </p:tav>
                                        <p:tav tm="100000">
                                          <p:val>
                                            <p:strVal val="#ppt_y"/>
                                          </p:val>
                                        </p:tav>
                                      </p:tavLst>
                                    </p:anim>
                                  </p:childTnLst>
                                </p:cTn>
                              </p:par>
                              <p:par>
                                <p:cTn id="373" presetID="2" presetClass="entr" presetSubtype="6" fill="hold" grpId="2" nodeType="withEffect">
                                  <p:stCondLst>
                                    <p:cond delay="0"/>
                                  </p:stCondLst>
                                  <p:childTnLst>
                                    <p:set>
                                      <p:cBhvr>
                                        <p:cTn id="374" dur="1" fill="hold">
                                          <p:stCondLst>
                                            <p:cond delay="0"/>
                                          </p:stCondLst>
                                        </p:cTn>
                                        <p:tgtEl>
                                          <p:spTgt spid="27"/>
                                        </p:tgtEl>
                                        <p:attrNameLst>
                                          <p:attrName>style.visibility</p:attrName>
                                        </p:attrNameLst>
                                      </p:cBhvr>
                                      <p:to>
                                        <p:strVal val="visible"/>
                                      </p:to>
                                    </p:set>
                                    <p:anim calcmode="lin" valueType="num">
                                      <p:cBhvr additive="base">
                                        <p:cTn id="375" dur="2000" fill="hold"/>
                                        <p:tgtEl>
                                          <p:spTgt spid="27"/>
                                        </p:tgtEl>
                                        <p:attrNameLst>
                                          <p:attrName>ppt_x</p:attrName>
                                        </p:attrNameLst>
                                      </p:cBhvr>
                                      <p:tavLst>
                                        <p:tav tm="0">
                                          <p:val>
                                            <p:strVal val="1+#ppt_w/2"/>
                                          </p:val>
                                        </p:tav>
                                        <p:tav tm="100000">
                                          <p:val>
                                            <p:strVal val="#ppt_x"/>
                                          </p:val>
                                        </p:tav>
                                      </p:tavLst>
                                    </p:anim>
                                    <p:anim calcmode="lin" valueType="num">
                                      <p:cBhvr additive="base">
                                        <p:cTn id="376" dur="2000" fill="hold"/>
                                        <p:tgtEl>
                                          <p:spTgt spid="27"/>
                                        </p:tgtEl>
                                        <p:attrNameLst>
                                          <p:attrName>ppt_y</p:attrName>
                                        </p:attrNameLst>
                                      </p:cBhvr>
                                      <p:tavLst>
                                        <p:tav tm="0">
                                          <p:val>
                                            <p:strVal val="1+#ppt_h/2"/>
                                          </p:val>
                                        </p:tav>
                                        <p:tav tm="100000">
                                          <p:val>
                                            <p:strVal val="#ppt_y"/>
                                          </p:val>
                                        </p:tav>
                                      </p:tavLst>
                                    </p:anim>
                                  </p:childTnLst>
                                </p:cTn>
                              </p:par>
                              <p:par>
                                <p:cTn id="377" presetID="2" presetClass="entr" presetSubtype="6" fill="hold" grpId="2" nodeType="withEffect">
                                  <p:stCondLst>
                                    <p:cond delay="0"/>
                                  </p:stCondLst>
                                  <p:childTnLst>
                                    <p:set>
                                      <p:cBhvr>
                                        <p:cTn id="378" dur="1" fill="hold">
                                          <p:stCondLst>
                                            <p:cond delay="0"/>
                                          </p:stCondLst>
                                        </p:cTn>
                                        <p:tgtEl>
                                          <p:spTgt spid="29"/>
                                        </p:tgtEl>
                                        <p:attrNameLst>
                                          <p:attrName>style.visibility</p:attrName>
                                        </p:attrNameLst>
                                      </p:cBhvr>
                                      <p:to>
                                        <p:strVal val="visible"/>
                                      </p:to>
                                    </p:set>
                                    <p:anim calcmode="lin" valueType="num">
                                      <p:cBhvr additive="base">
                                        <p:cTn id="379" dur="2000" fill="hold"/>
                                        <p:tgtEl>
                                          <p:spTgt spid="29"/>
                                        </p:tgtEl>
                                        <p:attrNameLst>
                                          <p:attrName>ppt_x</p:attrName>
                                        </p:attrNameLst>
                                      </p:cBhvr>
                                      <p:tavLst>
                                        <p:tav tm="0">
                                          <p:val>
                                            <p:strVal val="1+#ppt_w/2"/>
                                          </p:val>
                                        </p:tav>
                                        <p:tav tm="100000">
                                          <p:val>
                                            <p:strVal val="#ppt_x"/>
                                          </p:val>
                                        </p:tav>
                                      </p:tavLst>
                                    </p:anim>
                                    <p:anim calcmode="lin" valueType="num">
                                      <p:cBhvr additive="base">
                                        <p:cTn id="380" dur="2000" fill="hold"/>
                                        <p:tgtEl>
                                          <p:spTgt spid="29"/>
                                        </p:tgtEl>
                                        <p:attrNameLst>
                                          <p:attrName>ppt_y</p:attrName>
                                        </p:attrNameLst>
                                      </p:cBhvr>
                                      <p:tavLst>
                                        <p:tav tm="0">
                                          <p:val>
                                            <p:strVal val="1+#ppt_h/2"/>
                                          </p:val>
                                        </p:tav>
                                        <p:tav tm="100000">
                                          <p:val>
                                            <p:strVal val="#ppt_y"/>
                                          </p:val>
                                        </p:tav>
                                      </p:tavLst>
                                    </p:anim>
                                  </p:childTnLst>
                                </p:cTn>
                              </p:par>
                              <p:par>
                                <p:cTn id="381" presetID="2" presetClass="entr" presetSubtype="6" fill="hold" grpId="2" nodeType="withEffect">
                                  <p:stCondLst>
                                    <p:cond delay="0"/>
                                  </p:stCondLst>
                                  <p:childTnLst>
                                    <p:set>
                                      <p:cBhvr>
                                        <p:cTn id="382" dur="1" fill="hold">
                                          <p:stCondLst>
                                            <p:cond delay="0"/>
                                          </p:stCondLst>
                                        </p:cTn>
                                        <p:tgtEl>
                                          <p:spTgt spid="31"/>
                                        </p:tgtEl>
                                        <p:attrNameLst>
                                          <p:attrName>style.visibility</p:attrName>
                                        </p:attrNameLst>
                                      </p:cBhvr>
                                      <p:to>
                                        <p:strVal val="visible"/>
                                      </p:to>
                                    </p:set>
                                    <p:anim calcmode="lin" valueType="num">
                                      <p:cBhvr additive="base">
                                        <p:cTn id="383" dur="2000" fill="hold"/>
                                        <p:tgtEl>
                                          <p:spTgt spid="31"/>
                                        </p:tgtEl>
                                        <p:attrNameLst>
                                          <p:attrName>ppt_x</p:attrName>
                                        </p:attrNameLst>
                                      </p:cBhvr>
                                      <p:tavLst>
                                        <p:tav tm="0">
                                          <p:val>
                                            <p:strVal val="1+#ppt_w/2"/>
                                          </p:val>
                                        </p:tav>
                                        <p:tav tm="100000">
                                          <p:val>
                                            <p:strVal val="#ppt_x"/>
                                          </p:val>
                                        </p:tav>
                                      </p:tavLst>
                                    </p:anim>
                                    <p:anim calcmode="lin" valueType="num">
                                      <p:cBhvr additive="base">
                                        <p:cTn id="384" dur="2000" fill="hold"/>
                                        <p:tgtEl>
                                          <p:spTgt spid="31"/>
                                        </p:tgtEl>
                                        <p:attrNameLst>
                                          <p:attrName>ppt_y</p:attrName>
                                        </p:attrNameLst>
                                      </p:cBhvr>
                                      <p:tavLst>
                                        <p:tav tm="0">
                                          <p:val>
                                            <p:strVal val="1+#ppt_h/2"/>
                                          </p:val>
                                        </p:tav>
                                        <p:tav tm="100000">
                                          <p:val>
                                            <p:strVal val="#ppt_y"/>
                                          </p:val>
                                        </p:tav>
                                      </p:tavLst>
                                    </p:anim>
                                  </p:childTnLst>
                                </p:cTn>
                              </p:par>
                              <p:par>
                                <p:cTn id="385" presetID="2" presetClass="entr" presetSubtype="6" fill="hold" grpId="2" nodeType="withEffect">
                                  <p:stCondLst>
                                    <p:cond delay="0"/>
                                  </p:stCondLst>
                                  <p:childTnLst>
                                    <p:set>
                                      <p:cBhvr>
                                        <p:cTn id="386" dur="1" fill="hold">
                                          <p:stCondLst>
                                            <p:cond delay="0"/>
                                          </p:stCondLst>
                                        </p:cTn>
                                        <p:tgtEl>
                                          <p:spTgt spid="33"/>
                                        </p:tgtEl>
                                        <p:attrNameLst>
                                          <p:attrName>style.visibility</p:attrName>
                                        </p:attrNameLst>
                                      </p:cBhvr>
                                      <p:to>
                                        <p:strVal val="visible"/>
                                      </p:to>
                                    </p:set>
                                    <p:anim calcmode="lin" valueType="num">
                                      <p:cBhvr additive="base">
                                        <p:cTn id="387" dur="2000" fill="hold"/>
                                        <p:tgtEl>
                                          <p:spTgt spid="33"/>
                                        </p:tgtEl>
                                        <p:attrNameLst>
                                          <p:attrName>ppt_x</p:attrName>
                                        </p:attrNameLst>
                                      </p:cBhvr>
                                      <p:tavLst>
                                        <p:tav tm="0">
                                          <p:val>
                                            <p:strVal val="1+#ppt_w/2"/>
                                          </p:val>
                                        </p:tav>
                                        <p:tav tm="100000">
                                          <p:val>
                                            <p:strVal val="#ppt_x"/>
                                          </p:val>
                                        </p:tav>
                                      </p:tavLst>
                                    </p:anim>
                                    <p:anim calcmode="lin" valueType="num">
                                      <p:cBhvr additive="base">
                                        <p:cTn id="388" dur="2000" fill="hold"/>
                                        <p:tgtEl>
                                          <p:spTgt spid="33"/>
                                        </p:tgtEl>
                                        <p:attrNameLst>
                                          <p:attrName>ppt_y</p:attrName>
                                        </p:attrNameLst>
                                      </p:cBhvr>
                                      <p:tavLst>
                                        <p:tav tm="0">
                                          <p:val>
                                            <p:strVal val="1+#ppt_h/2"/>
                                          </p:val>
                                        </p:tav>
                                        <p:tav tm="100000">
                                          <p:val>
                                            <p:strVal val="#ppt_y"/>
                                          </p:val>
                                        </p:tav>
                                      </p:tavLst>
                                    </p:anim>
                                  </p:childTnLst>
                                </p:cTn>
                              </p:par>
                              <p:par>
                                <p:cTn id="389" presetID="2" presetClass="entr" presetSubtype="6" fill="hold" grpId="2" nodeType="withEffect">
                                  <p:stCondLst>
                                    <p:cond delay="0"/>
                                  </p:stCondLst>
                                  <p:childTnLst>
                                    <p:set>
                                      <p:cBhvr>
                                        <p:cTn id="390" dur="1" fill="hold">
                                          <p:stCondLst>
                                            <p:cond delay="0"/>
                                          </p:stCondLst>
                                        </p:cTn>
                                        <p:tgtEl>
                                          <p:spTgt spid="35"/>
                                        </p:tgtEl>
                                        <p:attrNameLst>
                                          <p:attrName>style.visibility</p:attrName>
                                        </p:attrNameLst>
                                      </p:cBhvr>
                                      <p:to>
                                        <p:strVal val="visible"/>
                                      </p:to>
                                    </p:set>
                                    <p:anim calcmode="lin" valueType="num">
                                      <p:cBhvr additive="base">
                                        <p:cTn id="391" dur="2000" fill="hold"/>
                                        <p:tgtEl>
                                          <p:spTgt spid="35"/>
                                        </p:tgtEl>
                                        <p:attrNameLst>
                                          <p:attrName>ppt_x</p:attrName>
                                        </p:attrNameLst>
                                      </p:cBhvr>
                                      <p:tavLst>
                                        <p:tav tm="0">
                                          <p:val>
                                            <p:strVal val="1+#ppt_w/2"/>
                                          </p:val>
                                        </p:tav>
                                        <p:tav tm="100000">
                                          <p:val>
                                            <p:strVal val="#ppt_x"/>
                                          </p:val>
                                        </p:tav>
                                      </p:tavLst>
                                    </p:anim>
                                    <p:anim calcmode="lin" valueType="num">
                                      <p:cBhvr additive="base">
                                        <p:cTn id="392" dur="2000" fill="hold"/>
                                        <p:tgtEl>
                                          <p:spTgt spid="35"/>
                                        </p:tgtEl>
                                        <p:attrNameLst>
                                          <p:attrName>ppt_y</p:attrName>
                                        </p:attrNameLst>
                                      </p:cBhvr>
                                      <p:tavLst>
                                        <p:tav tm="0">
                                          <p:val>
                                            <p:strVal val="1+#ppt_h/2"/>
                                          </p:val>
                                        </p:tav>
                                        <p:tav tm="100000">
                                          <p:val>
                                            <p:strVal val="#ppt_y"/>
                                          </p:val>
                                        </p:tav>
                                      </p:tavLst>
                                    </p:anim>
                                  </p:childTnLst>
                                </p:cTn>
                              </p:par>
                              <p:par>
                                <p:cTn id="393" presetID="2" presetClass="entr" presetSubtype="6" fill="hold" grpId="2" nodeType="withEffect">
                                  <p:stCondLst>
                                    <p:cond delay="0"/>
                                  </p:stCondLst>
                                  <p:childTnLst>
                                    <p:set>
                                      <p:cBhvr>
                                        <p:cTn id="394" dur="1" fill="hold">
                                          <p:stCondLst>
                                            <p:cond delay="0"/>
                                          </p:stCondLst>
                                        </p:cTn>
                                        <p:tgtEl>
                                          <p:spTgt spid="37"/>
                                        </p:tgtEl>
                                        <p:attrNameLst>
                                          <p:attrName>style.visibility</p:attrName>
                                        </p:attrNameLst>
                                      </p:cBhvr>
                                      <p:to>
                                        <p:strVal val="visible"/>
                                      </p:to>
                                    </p:set>
                                    <p:anim calcmode="lin" valueType="num">
                                      <p:cBhvr additive="base">
                                        <p:cTn id="395" dur="2000" fill="hold"/>
                                        <p:tgtEl>
                                          <p:spTgt spid="37"/>
                                        </p:tgtEl>
                                        <p:attrNameLst>
                                          <p:attrName>ppt_x</p:attrName>
                                        </p:attrNameLst>
                                      </p:cBhvr>
                                      <p:tavLst>
                                        <p:tav tm="0">
                                          <p:val>
                                            <p:strVal val="1+#ppt_w/2"/>
                                          </p:val>
                                        </p:tav>
                                        <p:tav tm="100000">
                                          <p:val>
                                            <p:strVal val="#ppt_x"/>
                                          </p:val>
                                        </p:tav>
                                      </p:tavLst>
                                    </p:anim>
                                    <p:anim calcmode="lin" valueType="num">
                                      <p:cBhvr additive="base">
                                        <p:cTn id="396" dur="2000" fill="hold"/>
                                        <p:tgtEl>
                                          <p:spTgt spid="37"/>
                                        </p:tgtEl>
                                        <p:attrNameLst>
                                          <p:attrName>ppt_y</p:attrName>
                                        </p:attrNameLst>
                                      </p:cBhvr>
                                      <p:tavLst>
                                        <p:tav tm="0">
                                          <p:val>
                                            <p:strVal val="1+#ppt_h/2"/>
                                          </p:val>
                                        </p:tav>
                                        <p:tav tm="100000">
                                          <p:val>
                                            <p:strVal val="#ppt_y"/>
                                          </p:val>
                                        </p:tav>
                                      </p:tavLst>
                                    </p:anim>
                                  </p:childTnLst>
                                </p:cTn>
                              </p:par>
                              <p:par>
                                <p:cTn id="397" presetID="2" presetClass="entr" presetSubtype="6" fill="hold" grpId="2" nodeType="withEffect">
                                  <p:stCondLst>
                                    <p:cond delay="0"/>
                                  </p:stCondLst>
                                  <p:childTnLst>
                                    <p:set>
                                      <p:cBhvr>
                                        <p:cTn id="398" dur="1" fill="hold">
                                          <p:stCondLst>
                                            <p:cond delay="0"/>
                                          </p:stCondLst>
                                        </p:cTn>
                                        <p:tgtEl>
                                          <p:spTgt spid="39"/>
                                        </p:tgtEl>
                                        <p:attrNameLst>
                                          <p:attrName>style.visibility</p:attrName>
                                        </p:attrNameLst>
                                      </p:cBhvr>
                                      <p:to>
                                        <p:strVal val="visible"/>
                                      </p:to>
                                    </p:set>
                                    <p:anim calcmode="lin" valueType="num">
                                      <p:cBhvr additive="base">
                                        <p:cTn id="399" dur="2000" fill="hold"/>
                                        <p:tgtEl>
                                          <p:spTgt spid="39"/>
                                        </p:tgtEl>
                                        <p:attrNameLst>
                                          <p:attrName>ppt_x</p:attrName>
                                        </p:attrNameLst>
                                      </p:cBhvr>
                                      <p:tavLst>
                                        <p:tav tm="0">
                                          <p:val>
                                            <p:strVal val="1+#ppt_w/2"/>
                                          </p:val>
                                        </p:tav>
                                        <p:tav tm="100000">
                                          <p:val>
                                            <p:strVal val="#ppt_x"/>
                                          </p:val>
                                        </p:tav>
                                      </p:tavLst>
                                    </p:anim>
                                    <p:anim calcmode="lin" valueType="num">
                                      <p:cBhvr additive="base">
                                        <p:cTn id="400" dur="2000" fill="hold"/>
                                        <p:tgtEl>
                                          <p:spTgt spid="39"/>
                                        </p:tgtEl>
                                        <p:attrNameLst>
                                          <p:attrName>ppt_y</p:attrName>
                                        </p:attrNameLst>
                                      </p:cBhvr>
                                      <p:tavLst>
                                        <p:tav tm="0">
                                          <p:val>
                                            <p:strVal val="1+#ppt_h/2"/>
                                          </p:val>
                                        </p:tav>
                                        <p:tav tm="100000">
                                          <p:val>
                                            <p:strVal val="#ppt_y"/>
                                          </p:val>
                                        </p:tav>
                                      </p:tavLst>
                                    </p:anim>
                                  </p:childTnLst>
                                </p:cTn>
                              </p:par>
                              <p:par>
                                <p:cTn id="401" presetID="2" presetClass="entr" presetSubtype="6" fill="hold" grpId="2" nodeType="withEffect">
                                  <p:stCondLst>
                                    <p:cond delay="0"/>
                                  </p:stCondLst>
                                  <p:childTnLst>
                                    <p:set>
                                      <p:cBhvr>
                                        <p:cTn id="402" dur="1" fill="hold">
                                          <p:stCondLst>
                                            <p:cond delay="0"/>
                                          </p:stCondLst>
                                        </p:cTn>
                                        <p:tgtEl>
                                          <p:spTgt spid="41"/>
                                        </p:tgtEl>
                                        <p:attrNameLst>
                                          <p:attrName>style.visibility</p:attrName>
                                        </p:attrNameLst>
                                      </p:cBhvr>
                                      <p:to>
                                        <p:strVal val="visible"/>
                                      </p:to>
                                    </p:set>
                                    <p:anim calcmode="lin" valueType="num">
                                      <p:cBhvr additive="base">
                                        <p:cTn id="403" dur="2000" fill="hold"/>
                                        <p:tgtEl>
                                          <p:spTgt spid="41"/>
                                        </p:tgtEl>
                                        <p:attrNameLst>
                                          <p:attrName>ppt_x</p:attrName>
                                        </p:attrNameLst>
                                      </p:cBhvr>
                                      <p:tavLst>
                                        <p:tav tm="0">
                                          <p:val>
                                            <p:strVal val="1+#ppt_w/2"/>
                                          </p:val>
                                        </p:tav>
                                        <p:tav tm="100000">
                                          <p:val>
                                            <p:strVal val="#ppt_x"/>
                                          </p:val>
                                        </p:tav>
                                      </p:tavLst>
                                    </p:anim>
                                    <p:anim calcmode="lin" valueType="num">
                                      <p:cBhvr additive="base">
                                        <p:cTn id="404" dur="2000" fill="hold"/>
                                        <p:tgtEl>
                                          <p:spTgt spid="41"/>
                                        </p:tgtEl>
                                        <p:attrNameLst>
                                          <p:attrName>ppt_y</p:attrName>
                                        </p:attrNameLst>
                                      </p:cBhvr>
                                      <p:tavLst>
                                        <p:tav tm="0">
                                          <p:val>
                                            <p:strVal val="1+#ppt_h/2"/>
                                          </p:val>
                                        </p:tav>
                                        <p:tav tm="100000">
                                          <p:val>
                                            <p:strVal val="#ppt_y"/>
                                          </p:val>
                                        </p:tav>
                                      </p:tavLst>
                                    </p:anim>
                                  </p:childTnLst>
                                </p:cTn>
                              </p:par>
                              <p:par>
                                <p:cTn id="405" presetID="2" presetClass="entr" presetSubtype="6" fill="hold" grpId="2" nodeType="withEffect">
                                  <p:stCondLst>
                                    <p:cond delay="0"/>
                                  </p:stCondLst>
                                  <p:childTnLst>
                                    <p:set>
                                      <p:cBhvr>
                                        <p:cTn id="406" dur="1" fill="hold">
                                          <p:stCondLst>
                                            <p:cond delay="0"/>
                                          </p:stCondLst>
                                        </p:cTn>
                                        <p:tgtEl>
                                          <p:spTgt spid="43"/>
                                        </p:tgtEl>
                                        <p:attrNameLst>
                                          <p:attrName>style.visibility</p:attrName>
                                        </p:attrNameLst>
                                      </p:cBhvr>
                                      <p:to>
                                        <p:strVal val="visible"/>
                                      </p:to>
                                    </p:set>
                                    <p:anim calcmode="lin" valueType="num">
                                      <p:cBhvr additive="base">
                                        <p:cTn id="407" dur="2000" fill="hold"/>
                                        <p:tgtEl>
                                          <p:spTgt spid="43"/>
                                        </p:tgtEl>
                                        <p:attrNameLst>
                                          <p:attrName>ppt_x</p:attrName>
                                        </p:attrNameLst>
                                      </p:cBhvr>
                                      <p:tavLst>
                                        <p:tav tm="0">
                                          <p:val>
                                            <p:strVal val="1+#ppt_w/2"/>
                                          </p:val>
                                        </p:tav>
                                        <p:tav tm="100000">
                                          <p:val>
                                            <p:strVal val="#ppt_x"/>
                                          </p:val>
                                        </p:tav>
                                      </p:tavLst>
                                    </p:anim>
                                    <p:anim calcmode="lin" valueType="num">
                                      <p:cBhvr additive="base">
                                        <p:cTn id="408" dur="2000" fill="hold"/>
                                        <p:tgtEl>
                                          <p:spTgt spid="43"/>
                                        </p:tgtEl>
                                        <p:attrNameLst>
                                          <p:attrName>ppt_y</p:attrName>
                                        </p:attrNameLst>
                                      </p:cBhvr>
                                      <p:tavLst>
                                        <p:tav tm="0">
                                          <p:val>
                                            <p:strVal val="1+#ppt_h/2"/>
                                          </p:val>
                                        </p:tav>
                                        <p:tav tm="100000">
                                          <p:val>
                                            <p:strVal val="#ppt_y"/>
                                          </p:val>
                                        </p:tav>
                                      </p:tavLst>
                                    </p:anim>
                                  </p:childTnLst>
                                </p:cTn>
                              </p:par>
                              <p:par>
                                <p:cTn id="409" presetID="2" presetClass="entr" presetSubtype="6" fill="hold" grpId="2" nodeType="withEffect">
                                  <p:stCondLst>
                                    <p:cond delay="0"/>
                                  </p:stCondLst>
                                  <p:childTnLst>
                                    <p:set>
                                      <p:cBhvr>
                                        <p:cTn id="410" dur="1" fill="hold">
                                          <p:stCondLst>
                                            <p:cond delay="0"/>
                                          </p:stCondLst>
                                        </p:cTn>
                                        <p:tgtEl>
                                          <p:spTgt spid="45"/>
                                        </p:tgtEl>
                                        <p:attrNameLst>
                                          <p:attrName>style.visibility</p:attrName>
                                        </p:attrNameLst>
                                      </p:cBhvr>
                                      <p:to>
                                        <p:strVal val="visible"/>
                                      </p:to>
                                    </p:set>
                                    <p:anim calcmode="lin" valueType="num">
                                      <p:cBhvr additive="base">
                                        <p:cTn id="411" dur="2000" fill="hold"/>
                                        <p:tgtEl>
                                          <p:spTgt spid="45"/>
                                        </p:tgtEl>
                                        <p:attrNameLst>
                                          <p:attrName>ppt_x</p:attrName>
                                        </p:attrNameLst>
                                      </p:cBhvr>
                                      <p:tavLst>
                                        <p:tav tm="0">
                                          <p:val>
                                            <p:strVal val="1+#ppt_w/2"/>
                                          </p:val>
                                        </p:tav>
                                        <p:tav tm="100000">
                                          <p:val>
                                            <p:strVal val="#ppt_x"/>
                                          </p:val>
                                        </p:tav>
                                      </p:tavLst>
                                    </p:anim>
                                    <p:anim calcmode="lin" valueType="num">
                                      <p:cBhvr additive="base">
                                        <p:cTn id="412" dur="2000" fill="hold"/>
                                        <p:tgtEl>
                                          <p:spTgt spid="45"/>
                                        </p:tgtEl>
                                        <p:attrNameLst>
                                          <p:attrName>ppt_y</p:attrName>
                                        </p:attrNameLst>
                                      </p:cBhvr>
                                      <p:tavLst>
                                        <p:tav tm="0">
                                          <p:val>
                                            <p:strVal val="1+#ppt_h/2"/>
                                          </p:val>
                                        </p:tav>
                                        <p:tav tm="100000">
                                          <p:val>
                                            <p:strVal val="#ppt_y"/>
                                          </p:val>
                                        </p:tav>
                                      </p:tavLst>
                                    </p:anim>
                                  </p:childTnLst>
                                </p:cTn>
                              </p:par>
                              <p:par>
                                <p:cTn id="413" presetID="2" presetClass="entr" presetSubtype="6" fill="hold" grpId="2" nodeType="withEffect">
                                  <p:stCondLst>
                                    <p:cond delay="0"/>
                                  </p:stCondLst>
                                  <p:childTnLst>
                                    <p:set>
                                      <p:cBhvr>
                                        <p:cTn id="414" dur="1" fill="hold">
                                          <p:stCondLst>
                                            <p:cond delay="0"/>
                                          </p:stCondLst>
                                        </p:cTn>
                                        <p:tgtEl>
                                          <p:spTgt spid="47"/>
                                        </p:tgtEl>
                                        <p:attrNameLst>
                                          <p:attrName>style.visibility</p:attrName>
                                        </p:attrNameLst>
                                      </p:cBhvr>
                                      <p:to>
                                        <p:strVal val="visible"/>
                                      </p:to>
                                    </p:set>
                                    <p:anim calcmode="lin" valueType="num">
                                      <p:cBhvr additive="base">
                                        <p:cTn id="415" dur="2000" fill="hold"/>
                                        <p:tgtEl>
                                          <p:spTgt spid="47"/>
                                        </p:tgtEl>
                                        <p:attrNameLst>
                                          <p:attrName>ppt_x</p:attrName>
                                        </p:attrNameLst>
                                      </p:cBhvr>
                                      <p:tavLst>
                                        <p:tav tm="0">
                                          <p:val>
                                            <p:strVal val="1+#ppt_w/2"/>
                                          </p:val>
                                        </p:tav>
                                        <p:tav tm="100000">
                                          <p:val>
                                            <p:strVal val="#ppt_x"/>
                                          </p:val>
                                        </p:tav>
                                      </p:tavLst>
                                    </p:anim>
                                    <p:anim calcmode="lin" valueType="num">
                                      <p:cBhvr additive="base">
                                        <p:cTn id="416" dur="2000" fill="hold"/>
                                        <p:tgtEl>
                                          <p:spTgt spid="47"/>
                                        </p:tgtEl>
                                        <p:attrNameLst>
                                          <p:attrName>ppt_y</p:attrName>
                                        </p:attrNameLst>
                                      </p:cBhvr>
                                      <p:tavLst>
                                        <p:tav tm="0">
                                          <p:val>
                                            <p:strVal val="1+#ppt_h/2"/>
                                          </p:val>
                                        </p:tav>
                                        <p:tav tm="100000">
                                          <p:val>
                                            <p:strVal val="#ppt_y"/>
                                          </p:val>
                                        </p:tav>
                                      </p:tavLst>
                                    </p:anim>
                                  </p:childTnLst>
                                </p:cTn>
                              </p:par>
                              <p:par>
                                <p:cTn id="417" presetID="2" presetClass="entr" presetSubtype="6" fill="hold" grpId="2" nodeType="withEffect">
                                  <p:stCondLst>
                                    <p:cond delay="0"/>
                                  </p:stCondLst>
                                  <p:childTnLst>
                                    <p:set>
                                      <p:cBhvr>
                                        <p:cTn id="418" dur="1" fill="hold">
                                          <p:stCondLst>
                                            <p:cond delay="0"/>
                                          </p:stCondLst>
                                        </p:cTn>
                                        <p:tgtEl>
                                          <p:spTgt spid="49"/>
                                        </p:tgtEl>
                                        <p:attrNameLst>
                                          <p:attrName>style.visibility</p:attrName>
                                        </p:attrNameLst>
                                      </p:cBhvr>
                                      <p:to>
                                        <p:strVal val="visible"/>
                                      </p:to>
                                    </p:set>
                                    <p:anim calcmode="lin" valueType="num">
                                      <p:cBhvr additive="base">
                                        <p:cTn id="419" dur="2000" fill="hold"/>
                                        <p:tgtEl>
                                          <p:spTgt spid="49"/>
                                        </p:tgtEl>
                                        <p:attrNameLst>
                                          <p:attrName>ppt_x</p:attrName>
                                        </p:attrNameLst>
                                      </p:cBhvr>
                                      <p:tavLst>
                                        <p:tav tm="0">
                                          <p:val>
                                            <p:strVal val="1+#ppt_w/2"/>
                                          </p:val>
                                        </p:tav>
                                        <p:tav tm="100000">
                                          <p:val>
                                            <p:strVal val="#ppt_x"/>
                                          </p:val>
                                        </p:tav>
                                      </p:tavLst>
                                    </p:anim>
                                    <p:anim calcmode="lin" valueType="num">
                                      <p:cBhvr additive="base">
                                        <p:cTn id="420" dur="2000" fill="hold"/>
                                        <p:tgtEl>
                                          <p:spTgt spid="49"/>
                                        </p:tgtEl>
                                        <p:attrNameLst>
                                          <p:attrName>ppt_y</p:attrName>
                                        </p:attrNameLst>
                                      </p:cBhvr>
                                      <p:tavLst>
                                        <p:tav tm="0">
                                          <p:val>
                                            <p:strVal val="1+#ppt_h/2"/>
                                          </p:val>
                                        </p:tav>
                                        <p:tav tm="100000">
                                          <p:val>
                                            <p:strVal val="#ppt_y"/>
                                          </p:val>
                                        </p:tav>
                                      </p:tavLst>
                                    </p:anim>
                                  </p:childTnLst>
                                </p:cTn>
                              </p:par>
                            </p:childTnLst>
                          </p:cTn>
                        </p:par>
                        <p:par>
                          <p:cTn id="421" fill="hold">
                            <p:stCondLst>
                              <p:cond delay="2000"/>
                            </p:stCondLst>
                            <p:childTnLst>
                              <p:par>
                                <p:cTn id="422" presetID="2" presetClass="exit" presetSubtype="2" fill="hold" grpId="3" nodeType="afterEffect">
                                  <p:stCondLst>
                                    <p:cond delay="0"/>
                                  </p:stCondLst>
                                  <p:childTnLst>
                                    <p:anim calcmode="lin" valueType="num">
                                      <p:cBhvr additive="base">
                                        <p:cTn id="423" dur="2000"/>
                                        <p:tgtEl>
                                          <p:spTgt spid="4"/>
                                        </p:tgtEl>
                                        <p:attrNameLst>
                                          <p:attrName>ppt_x</p:attrName>
                                        </p:attrNameLst>
                                      </p:cBhvr>
                                      <p:tavLst>
                                        <p:tav tm="0">
                                          <p:val>
                                            <p:strVal val="ppt_x"/>
                                          </p:val>
                                        </p:tav>
                                        <p:tav tm="100000">
                                          <p:val>
                                            <p:strVal val="1+ppt_w/2"/>
                                          </p:val>
                                        </p:tav>
                                      </p:tavLst>
                                    </p:anim>
                                    <p:anim calcmode="lin" valueType="num">
                                      <p:cBhvr additive="base">
                                        <p:cTn id="424" dur="2000"/>
                                        <p:tgtEl>
                                          <p:spTgt spid="4"/>
                                        </p:tgtEl>
                                        <p:attrNameLst>
                                          <p:attrName>ppt_y</p:attrName>
                                        </p:attrNameLst>
                                      </p:cBhvr>
                                      <p:tavLst>
                                        <p:tav tm="0">
                                          <p:val>
                                            <p:strVal val="ppt_y"/>
                                          </p:val>
                                        </p:tav>
                                        <p:tav tm="100000">
                                          <p:val>
                                            <p:strVal val="ppt_y"/>
                                          </p:val>
                                        </p:tav>
                                      </p:tavLst>
                                    </p:anim>
                                    <p:set>
                                      <p:cBhvr>
                                        <p:cTn id="425" dur="1" fill="hold">
                                          <p:stCondLst>
                                            <p:cond delay="1999"/>
                                          </p:stCondLst>
                                        </p:cTn>
                                        <p:tgtEl>
                                          <p:spTgt spid="4"/>
                                        </p:tgtEl>
                                        <p:attrNameLst>
                                          <p:attrName>style.visibility</p:attrName>
                                        </p:attrNameLst>
                                      </p:cBhvr>
                                      <p:to>
                                        <p:strVal val="hidden"/>
                                      </p:to>
                                    </p:set>
                                  </p:childTnLst>
                                </p:cTn>
                              </p:par>
                              <p:par>
                                <p:cTn id="426" presetID="2" presetClass="exit" presetSubtype="2" fill="hold" grpId="3" nodeType="withEffect">
                                  <p:stCondLst>
                                    <p:cond delay="0"/>
                                  </p:stCondLst>
                                  <p:childTnLst>
                                    <p:anim calcmode="lin" valueType="num">
                                      <p:cBhvr additive="base">
                                        <p:cTn id="427" dur="2000"/>
                                        <p:tgtEl>
                                          <p:spTgt spid="6"/>
                                        </p:tgtEl>
                                        <p:attrNameLst>
                                          <p:attrName>ppt_x</p:attrName>
                                        </p:attrNameLst>
                                      </p:cBhvr>
                                      <p:tavLst>
                                        <p:tav tm="0">
                                          <p:val>
                                            <p:strVal val="ppt_x"/>
                                          </p:val>
                                        </p:tav>
                                        <p:tav tm="100000">
                                          <p:val>
                                            <p:strVal val="1+ppt_w/2"/>
                                          </p:val>
                                        </p:tav>
                                      </p:tavLst>
                                    </p:anim>
                                    <p:anim calcmode="lin" valueType="num">
                                      <p:cBhvr additive="base">
                                        <p:cTn id="428" dur="2000"/>
                                        <p:tgtEl>
                                          <p:spTgt spid="6"/>
                                        </p:tgtEl>
                                        <p:attrNameLst>
                                          <p:attrName>ppt_y</p:attrName>
                                        </p:attrNameLst>
                                      </p:cBhvr>
                                      <p:tavLst>
                                        <p:tav tm="0">
                                          <p:val>
                                            <p:strVal val="ppt_y"/>
                                          </p:val>
                                        </p:tav>
                                        <p:tav tm="100000">
                                          <p:val>
                                            <p:strVal val="ppt_y"/>
                                          </p:val>
                                        </p:tav>
                                      </p:tavLst>
                                    </p:anim>
                                    <p:set>
                                      <p:cBhvr>
                                        <p:cTn id="429" dur="1" fill="hold">
                                          <p:stCondLst>
                                            <p:cond delay="1999"/>
                                          </p:stCondLst>
                                        </p:cTn>
                                        <p:tgtEl>
                                          <p:spTgt spid="6"/>
                                        </p:tgtEl>
                                        <p:attrNameLst>
                                          <p:attrName>style.visibility</p:attrName>
                                        </p:attrNameLst>
                                      </p:cBhvr>
                                      <p:to>
                                        <p:strVal val="hidden"/>
                                      </p:to>
                                    </p:set>
                                  </p:childTnLst>
                                </p:cTn>
                              </p:par>
                              <p:par>
                                <p:cTn id="430" presetID="2" presetClass="exit" presetSubtype="2" fill="hold" grpId="3" nodeType="withEffect">
                                  <p:stCondLst>
                                    <p:cond delay="0"/>
                                  </p:stCondLst>
                                  <p:childTnLst>
                                    <p:anim calcmode="lin" valueType="num">
                                      <p:cBhvr additive="base">
                                        <p:cTn id="431" dur="2000"/>
                                        <p:tgtEl>
                                          <p:spTgt spid="8"/>
                                        </p:tgtEl>
                                        <p:attrNameLst>
                                          <p:attrName>ppt_x</p:attrName>
                                        </p:attrNameLst>
                                      </p:cBhvr>
                                      <p:tavLst>
                                        <p:tav tm="0">
                                          <p:val>
                                            <p:strVal val="ppt_x"/>
                                          </p:val>
                                        </p:tav>
                                        <p:tav tm="100000">
                                          <p:val>
                                            <p:strVal val="1+ppt_w/2"/>
                                          </p:val>
                                        </p:tav>
                                      </p:tavLst>
                                    </p:anim>
                                    <p:anim calcmode="lin" valueType="num">
                                      <p:cBhvr additive="base">
                                        <p:cTn id="432" dur="2000"/>
                                        <p:tgtEl>
                                          <p:spTgt spid="8"/>
                                        </p:tgtEl>
                                        <p:attrNameLst>
                                          <p:attrName>ppt_y</p:attrName>
                                        </p:attrNameLst>
                                      </p:cBhvr>
                                      <p:tavLst>
                                        <p:tav tm="0">
                                          <p:val>
                                            <p:strVal val="ppt_y"/>
                                          </p:val>
                                        </p:tav>
                                        <p:tav tm="100000">
                                          <p:val>
                                            <p:strVal val="ppt_y"/>
                                          </p:val>
                                        </p:tav>
                                      </p:tavLst>
                                    </p:anim>
                                    <p:set>
                                      <p:cBhvr>
                                        <p:cTn id="433" dur="1" fill="hold">
                                          <p:stCondLst>
                                            <p:cond delay="1999"/>
                                          </p:stCondLst>
                                        </p:cTn>
                                        <p:tgtEl>
                                          <p:spTgt spid="8"/>
                                        </p:tgtEl>
                                        <p:attrNameLst>
                                          <p:attrName>style.visibility</p:attrName>
                                        </p:attrNameLst>
                                      </p:cBhvr>
                                      <p:to>
                                        <p:strVal val="hidden"/>
                                      </p:to>
                                    </p:set>
                                  </p:childTnLst>
                                </p:cTn>
                              </p:par>
                              <p:par>
                                <p:cTn id="434" presetID="2" presetClass="exit" presetSubtype="2" fill="hold" grpId="3" nodeType="withEffect">
                                  <p:stCondLst>
                                    <p:cond delay="0"/>
                                  </p:stCondLst>
                                  <p:childTnLst>
                                    <p:anim calcmode="lin" valueType="num">
                                      <p:cBhvr additive="base">
                                        <p:cTn id="435" dur="2000"/>
                                        <p:tgtEl>
                                          <p:spTgt spid="10"/>
                                        </p:tgtEl>
                                        <p:attrNameLst>
                                          <p:attrName>ppt_x</p:attrName>
                                        </p:attrNameLst>
                                      </p:cBhvr>
                                      <p:tavLst>
                                        <p:tav tm="0">
                                          <p:val>
                                            <p:strVal val="ppt_x"/>
                                          </p:val>
                                        </p:tav>
                                        <p:tav tm="100000">
                                          <p:val>
                                            <p:strVal val="1+ppt_w/2"/>
                                          </p:val>
                                        </p:tav>
                                      </p:tavLst>
                                    </p:anim>
                                    <p:anim calcmode="lin" valueType="num">
                                      <p:cBhvr additive="base">
                                        <p:cTn id="436" dur="2000"/>
                                        <p:tgtEl>
                                          <p:spTgt spid="10"/>
                                        </p:tgtEl>
                                        <p:attrNameLst>
                                          <p:attrName>ppt_y</p:attrName>
                                        </p:attrNameLst>
                                      </p:cBhvr>
                                      <p:tavLst>
                                        <p:tav tm="0">
                                          <p:val>
                                            <p:strVal val="ppt_y"/>
                                          </p:val>
                                        </p:tav>
                                        <p:tav tm="100000">
                                          <p:val>
                                            <p:strVal val="ppt_y"/>
                                          </p:val>
                                        </p:tav>
                                      </p:tavLst>
                                    </p:anim>
                                    <p:set>
                                      <p:cBhvr>
                                        <p:cTn id="437" dur="1" fill="hold">
                                          <p:stCondLst>
                                            <p:cond delay="1999"/>
                                          </p:stCondLst>
                                        </p:cTn>
                                        <p:tgtEl>
                                          <p:spTgt spid="10"/>
                                        </p:tgtEl>
                                        <p:attrNameLst>
                                          <p:attrName>style.visibility</p:attrName>
                                        </p:attrNameLst>
                                      </p:cBhvr>
                                      <p:to>
                                        <p:strVal val="hidden"/>
                                      </p:to>
                                    </p:set>
                                  </p:childTnLst>
                                </p:cTn>
                              </p:par>
                              <p:par>
                                <p:cTn id="438" presetID="2" presetClass="exit" presetSubtype="2" fill="hold" grpId="3" nodeType="withEffect">
                                  <p:stCondLst>
                                    <p:cond delay="0"/>
                                  </p:stCondLst>
                                  <p:childTnLst>
                                    <p:anim calcmode="lin" valueType="num">
                                      <p:cBhvr additive="base">
                                        <p:cTn id="439" dur="2000"/>
                                        <p:tgtEl>
                                          <p:spTgt spid="12"/>
                                        </p:tgtEl>
                                        <p:attrNameLst>
                                          <p:attrName>ppt_x</p:attrName>
                                        </p:attrNameLst>
                                      </p:cBhvr>
                                      <p:tavLst>
                                        <p:tav tm="0">
                                          <p:val>
                                            <p:strVal val="ppt_x"/>
                                          </p:val>
                                        </p:tav>
                                        <p:tav tm="100000">
                                          <p:val>
                                            <p:strVal val="1+ppt_w/2"/>
                                          </p:val>
                                        </p:tav>
                                      </p:tavLst>
                                    </p:anim>
                                    <p:anim calcmode="lin" valueType="num">
                                      <p:cBhvr additive="base">
                                        <p:cTn id="440" dur="2000"/>
                                        <p:tgtEl>
                                          <p:spTgt spid="12"/>
                                        </p:tgtEl>
                                        <p:attrNameLst>
                                          <p:attrName>ppt_y</p:attrName>
                                        </p:attrNameLst>
                                      </p:cBhvr>
                                      <p:tavLst>
                                        <p:tav tm="0">
                                          <p:val>
                                            <p:strVal val="ppt_y"/>
                                          </p:val>
                                        </p:tav>
                                        <p:tav tm="100000">
                                          <p:val>
                                            <p:strVal val="ppt_y"/>
                                          </p:val>
                                        </p:tav>
                                      </p:tavLst>
                                    </p:anim>
                                    <p:set>
                                      <p:cBhvr>
                                        <p:cTn id="441" dur="1" fill="hold">
                                          <p:stCondLst>
                                            <p:cond delay="1999"/>
                                          </p:stCondLst>
                                        </p:cTn>
                                        <p:tgtEl>
                                          <p:spTgt spid="12"/>
                                        </p:tgtEl>
                                        <p:attrNameLst>
                                          <p:attrName>style.visibility</p:attrName>
                                        </p:attrNameLst>
                                      </p:cBhvr>
                                      <p:to>
                                        <p:strVal val="hidden"/>
                                      </p:to>
                                    </p:set>
                                  </p:childTnLst>
                                </p:cTn>
                              </p:par>
                              <p:par>
                                <p:cTn id="442" presetID="2" presetClass="exit" presetSubtype="2" fill="hold" grpId="3" nodeType="withEffect">
                                  <p:stCondLst>
                                    <p:cond delay="0"/>
                                  </p:stCondLst>
                                  <p:childTnLst>
                                    <p:anim calcmode="lin" valueType="num">
                                      <p:cBhvr additive="base">
                                        <p:cTn id="443" dur="2000"/>
                                        <p:tgtEl>
                                          <p:spTgt spid="14"/>
                                        </p:tgtEl>
                                        <p:attrNameLst>
                                          <p:attrName>ppt_x</p:attrName>
                                        </p:attrNameLst>
                                      </p:cBhvr>
                                      <p:tavLst>
                                        <p:tav tm="0">
                                          <p:val>
                                            <p:strVal val="ppt_x"/>
                                          </p:val>
                                        </p:tav>
                                        <p:tav tm="100000">
                                          <p:val>
                                            <p:strVal val="1+ppt_w/2"/>
                                          </p:val>
                                        </p:tav>
                                      </p:tavLst>
                                    </p:anim>
                                    <p:anim calcmode="lin" valueType="num">
                                      <p:cBhvr additive="base">
                                        <p:cTn id="444" dur="2000"/>
                                        <p:tgtEl>
                                          <p:spTgt spid="14"/>
                                        </p:tgtEl>
                                        <p:attrNameLst>
                                          <p:attrName>ppt_y</p:attrName>
                                        </p:attrNameLst>
                                      </p:cBhvr>
                                      <p:tavLst>
                                        <p:tav tm="0">
                                          <p:val>
                                            <p:strVal val="ppt_y"/>
                                          </p:val>
                                        </p:tav>
                                        <p:tav tm="100000">
                                          <p:val>
                                            <p:strVal val="ppt_y"/>
                                          </p:val>
                                        </p:tav>
                                      </p:tavLst>
                                    </p:anim>
                                    <p:set>
                                      <p:cBhvr>
                                        <p:cTn id="445" dur="1" fill="hold">
                                          <p:stCondLst>
                                            <p:cond delay="1999"/>
                                          </p:stCondLst>
                                        </p:cTn>
                                        <p:tgtEl>
                                          <p:spTgt spid="14"/>
                                        </p:tgtEl>
                                        <p:attrNameLst>
                                          <p:attrName>style.visibility</p:attrName>
                                        </p:attrNameLst>
                                      </p:cBhvr>
                                      <p:to>
                                        <p:strVal val="hidden"/>
                                      </p:to>
                                    </p:set>
                                  </p:childTnLst>
                                </p:cTn>
                              </p:par>
                              <p:par>
                                <p:cTn id="446" presetID="2" presetClass="exit" presetSubtype="2" fill="hold" grpId="3" nodeType="withEffect">
                                  <p:stCondLst>
                                    <p:cond delay="0"/>
                                  </p:stCondLst>
                                  <p:childTnLst>
                                    <p:anim calcmode="lin" valueType="num">
                                      <p:cBhvr additive="base">
                                        <p:cTn id="447" dur="2000"/>
                                        <p:tgtEl>
                                          <p:spTgt spid="16"/>
                                        </p:tgtEl>
                                        <p:attrNameLst>
                                          <p:attrName>ppt_x</p:attrName>
                                        </p:attrNameLst>
                                      </p:cBhvr>
                                      <p:tavLst>
                                        <p:tav tm="0">
                                          <p:val>
                                            <p:strVal val="ppt_x"/>
                                          </p:val>
                                        </p:tav>
                                        <p:tav tm="100000">
                                          <p:val>
                                            <p:strVal val="1+ppt_w/2"/>
                                          </p:val>
                                        </p:tav>
                                      </p:tavLst>
                                    </p:anim>
                                    <p:anim calcmode="lin" valueType="num">
                                      <p:cBhvr additive="base">
                                        <p:cTn id="448" dur="2000"/>
                                        <p:tgtEl>
                                          <p:spTgt spid="16"/>
                                        </p:tgtEl>
                                        <p:attrNameLst>
                                          <p:attrName>ppt_y</p:attrName>
                                        </p:attrNameLst>
                                      </p:cBhvr>
                                      <p:tavLst>
                                        <p:tav tm="0">
                                          <p:val>
                                            <p:strVal val="ppt_y"/>
                                          </p:val>
                                        </p:tav>
                                        <p:tav tm="100000">
                                          <p:val>
                                            <p:strVal val="ppt_y"/>
                                          </p:val>
                                        </p:tav>
                                      </p:tavLst>
                                    </p:anim>
                                    <p:set>
                                      <p:cBhvr>
                                        <p:cTn id="449" dur="1" fill="hold">
                                          <p:stCondLst>
                                            <p:cond delay="1999"/>
                                          </p:stCondLst>
                                        </p:cTn>
                                        <p:tgtEl>
                                          <p:spTgt spid="16"/>
                                        </p:tgtEl>
                                        <p:attrNameLst>
                                          <p:attrName>style.visibility</p:attrName>
                                        </p:attrNameLst>
                                      </p:cBhvr>
                                      <p:to>
                                        <p:strVal val="hidden"/>
                                      </p:to>
                                    </p:set>
                                  </p:childTnLst>
                                </p:cTn>
                              </p:par>
                              <p:par>
                                <p:cTn id="450" presetID="2" presetClass="exit" presetSubtype="2" fill="hold" grpId="3" nodeType="withEffect">
                                  <p:stCondLst>
                                    <p:cond delay="0"/>
                                  </p:stCondLst>
                                  <p:childTnLst>
                                    <p:anim calcmode="lin" valueType="num">
                                      <p:cBhvr additive="base">
                                        <p:cTn id="451" dur="2000"/>
                                        <p:tgtEl>
                                          <p:spTgt spid="18"/>
                                        </p:tgtEl>
                                        <p:attrNameLst>
                                          <p:attrName>ppt_x</p:attrName>
                                        </p:attrNameLst>
                                      </p:cBhvr>
                                      <p:tavLst>
                                        <p:tav tm="0">
                                          <p:val>
                                            <p:strVal val="ppt_x"/>
                                          </p:val>
                                        </p:tav>
                                        <p:tav tm="100000">
                                          <p:val>
                                            <p:strVal val="1+ppt_w/2"/>
                                          </p:val>
                                        </p:tav>
                                      </p:tavLst>
                                    </p:anim>
                                    <p:anim calcmode="lin" valueType="num">
                                      <p:cBhvr additive="base">
                                        <p:cTn id="452" dur="2000"/>
                                        <p:tgtEl>
                                          <p:spTgt spid="18"/>
                                        </p:tgtEl>
                                        <p:attrNameLst>
                                          <p:attrName>ppt_y</p:attrName>
                                        </p:attrNameLst>
                                      </p:cBhvr>
                                      <p:tavLst>
                                        <p:tav tm="0">
                                          <p:val>
                                            <p:strVal val="ppt_y"/>
                                          </p:val>
                                        </p:tav>
                                        <p:tav tm="100000">
                                          <p:val>
                                            <p:strVal val="ppt_y"/>
                                          </p:val>
                                        </p:tav>
                                      </p:tavLst>
                                    </p:anim>
                                    <p:set>
                                      <p:cBhvr>
                                        <p:cTn id="453" dur="1" fill="hold">
                                          <p:stCondLst>
                                            <p:cond delay="1999"/>
                                          </p:stCondLst>
                                        </p:cTn>
                                        <p:tgtEl>
                                          <p:spTgt spid="18"/>
                                        </p:tgtEl>
                                        <p:attrNameLst>
                                          <p:attrName>style.visibility</p:attrName>
                                        </p:attrNameLst>
                                      </p:cBhvr>
                                      <p:to>
                                        <p:strVal val="hidden"/>
                                      </p:to>
                                    </p:set>
                                  </p:childTnLst>
                                </p:cTn>
                              </p:par>
                              <p:par>
                                <p:cTn id="454" presetID="2" presetClass="exit" presetSubtype="2" fill="hold" grpId="3" nodeType="withEffect">
                                  <p:stCondLst>
                                    <p:cond delay="0"/>
                                  </p:stCondLst>
                                  <p:childTnLst>
                                    <p:anim calcmode="lin" valueType="num">
                                      <p:cBhvr additive="base">
                                        <p:cTn id="455" dur="2000"/>
                                        <p:tgtEl>
                                          <p:spTgt spid="20"/>
                                        </p:tgtEl>
                                        <p:attrNameLst>
                                          <p:attrName>ppt_x</p:attrName>
                                        </p:attrNameLst>
                                      </p:cBhvr>
                                      <p:tavLst>
                                        <p:tav tm="0">
                                          <p:val>
                                            <p:strVal val="ppt_x"/>
                                          </p:val>
                                        </p:tav>
                                        <p:tav tm="100000">
                                          <p:val>
                                            <p:strVal val="1+ppt_w/2"/>
                                          </p:val>
                                        </p:tav>
                                      </p:tavLst>
                                    </p:anim>
                                    <p:anim calcmode="lin" valueType="num">
                                      <p:cBhvr additive="base">
                                        <p:cTn id="456" dur="2000"/>
                                        <p:tgtEl>
                                          <p:spTgt spid="20"/>
                                        </p:tgtEl>
                                        <p:attrNameLst>
                                          <p:attrName>ppt_y</p:attrName>
                                        </p:attrNameLst>
                                      </p:cBhvr>
                                      <p:tavLst>
                                        <p:tav tm="0">
                                          <p:val>
                                            <p:strVal val="ppt_y"/>
                                          </p:val>
                                        </p:tav>
                                        <p:tav tm="100000">
                                          <p:val>
                                            <p:strVal val="ppt_y"/>
                                          </p:val>
                                        </p:tav>
                                      </p:tavLst>
                                    </p:anim>
                                    <p:set>
                                      <p:cBhvr>
                                        <p:cTn id="457" dur="1" fill="hold">
                                          <p:stCondLst>
                                            <p:cond delay="1999"/>
                                          </p:stCondLst>
                                        </p:cTn>
                                        <p:tgtEl>
                                          <p:spTgt spid="20"/>
                                        </p:tgtEl>
                                        <p:attrNameLst>
                                          <p:attrName>style.visibility</p:attrName>
                                        </p:attrNameLst>
                                      </p:cBhvr>
                                      <p:to>
                                        <p:strVal val="hidden"/>
                                      </p:to>
                                    </p:set>
                                  </p:childTnLst>
                                </p:cTn>
                              </p:par>
                              <p:par>
                                <p:cTn id="458" presetID="2" presetClass="exit" presetSubtype="2" fill="hold" grpId="3" nodeType="withEffect">
                                  <p:stCondLst>
                                    <p:cond delay="0"/>
                                  </p:stCondLst>
                                  <p:childTnLst>
                                    <p:anim calcmode="lin" valueType="num">
                                      <p:cBhvr additive="base">
                                        <p:cTn id="459" dur="2000"/>
                                        <p:tgtEl>
                                          <p:spTgt spid="22"/>
                                        </p:tgtEl>
                                        <p:attrNameLst>
                                          <p:attrName>ppt_x</p:attrName>
                                        </p:attrNameLst>
                                      </p:cBhvr>
                                      <p:tavLst>
                                        <p:tav tm="0">
                                          <p:val>
                                            <p:strVal val="ppt_x"/>
                                          </p:val>
                                        </p:tav>
                                        <p:tav tm="100000">
                                          <p:val>
                                            <p:strVal val="1+ppt_w/2"/>
                                          </p:val>
                                        </p:tav>
                                      </p:tavLst>
                                    </p:anim>
                                    <p:anim calcmode="lin" valueType="num">
                                      <p:cBhvr additive="base">
                                        <p:cTn id="460" dur="2000"/>
                                        <p:tgtEl>
                                          <p:spTgt spid="22"/>
                                        </p:tgtEl>
                                        <p:attrNameLst>
                                          <p:attrName>ppt_y</p:attrName>
                                        </p:attrNameLst>
                                      </p:cBhvr>
                                      <p:tavLst>
                                        <p:tav tm="0">
                                          <p:val>
                                            <p:strVal val="ppt_y"/>
                                          </p:val>
                                        </p:tav>
                                        <p:tav tm="100000">
                                          <p:val>
                                            <p:strVal val="ppt_y"/>
                                          </p:val>
                                        </p:tav>
                                      </p:tavLst>
                                    </p:anim>
                                    <p:set>
                                      <p:cBhvr>
                                        <p:cTn id="461" dur="1" fill="hold">
                                          <p:stCondLst>
                                            <p:cond delay="1999"/>
                                          </p:stCondLst>
                                        </p:cTn>
                                        <p:tgtEl>
                                          <p:spTgt spid="22"/>
                                        </p:tgtEl>
                                        <p:attrNameLst>
                                          <p:attrName>style.visibility</p:attrName>
                                        </p:attrNameLst>
                                      </p:cBhvr>
                                      <p:to>
                                        <p:strVal val="hidden"/>
                                      </p:to>
                                    </p:set>
                                  </p:childTnLst>
                                </p:cTn>
                              </p:par>
                              <p:par>
                                <p:cTn id="462" presetID="2" presetClass="exit" presetSubtype="2" fill="hold" grpId="3" nodeType="withEffect">
                                  <p:stCondLst>
                                    <p:cond delay="0"/>
                                  </p:stCondLst>
                                  <p:childTnLst>
                                    <p:anim calcmode="lin" valueType="num">
                                      <p:cBhvr additive="base">
                                        <p:cTn id="463" dur="2000"/>
                                        <p:tgtEl>
                                          <p:spTgt spid="24"/>
                                        </p:tgtEl>
                                        <p:attrNameLst>
                                          <p:attrName>ppt_x</p:attrName>
                                        </p:attrNameLst>
                                      </p:cBhvr>
                                      <p:tavLst>
                                        <p:tav tm="0">
                                          <p:val>
                                            <p:strVal val="ppt_x"/>
                                          </p:val>
                                        </p:tav>
                                        <p:tav tm="100000">
                                          <p:val>
                                            <p:strVal val="1+ppt_w/2"/>
                                          </p:val>
                                        </p:tav>
                                      </p:tavLst>
                                    </p:anim>
                                    <p:anim calcmode="lin" valueType="num">
                                      <p:cBhvr additive="base">
                                        <p:cTn id="464" dur="2000"/>
                                        <p:tgtEl>
                                          <p:spTgt spid="24"/>
                                        </p:tgtEl>
                                        <p:attrNameLst>
                                          <p:attrName>ppt_y</p:attrName>
                                        </p:attrNameLst>
                                      </p:cBhvr>
                                      <p:tavLst>
                                        <p:tav tm="0">
                                          <p:val>
                                            <p:strVal val="ppt_y"/>
                                          </p:val>
                                        </p:tav>
                                        <p:tav tm="100000">
                                          <p:val>
                                            <p:strVal val="ppt_y"/>
                                          </p:val>
                                        </p:tav>
                                      </p:tavLst>
                                    </p:anim>
                                    <p:set>
                                      <p:cBhvr>
                                        <p:cTn id="465" dur="1" fill="hold">
                                          <p:stCondLst>
                                            <p:cond delay="1999"/>
                                          </p:stCondLst>
                                        </p:cTn>
                                        <p:tgtEl>
                                          <p:spTgt spid="24"/>
                                        </p:tgtEl>
                                        <p:attrNameLst>
                                          <p:attrName>style.visibility</p:attrName>
                                        </p:attrNameLst>
                                      </p:cBhvr>
                                      <p:to>
                                        <p:strVal val="hidden"/>
                                      </p:to>
                                    </p:set>
                                  </p:childTnLst>
                                </p:cTn>
                              </p:par>
                              <p:par>
                                <p:cTn id="466" presetID="2" presetClass="exit" presetSubtype="2" fill="hold" grpId="3" nodeType="withEffect">
                                  <p:stCondLst>
                                    <p:cond delay="0"/>
                                  </p:stCondLst>
                                  <p:childTnLst>
                                    <p:anim calcmode="lin" valueType="num">
                                      <p:cBhvr additive="base">
                                        <p:cTn id="467" dur="2000"/>
                                        <p:tgtEl>
                                          <p:spTgt spid="26"/>
                                        </p:tgtEl>
                                        <p:attrNameLst>
                                          <p:attrName>ppt_x</p:attrName>
                                        </p:attrNameLst>
                                      </p:cBhvr>
                                      <p:tavLst>
                                        <p:tav tm="0">
                                          <p:val>
                                            <p:strVal val="ppt_x"/>
                                          </p:val>
                                        </p:tav>
                                        <p:tav tm="100000">
                                          <p:val>
                                            <p:strVal val="1+ppt_w/2"/>
                                          </p:val>
                                        </p:tav>
                                      </p:tavLst>
                                    </p:anim>
                                    <p:anim calcmode="lin" valueType="num">
                                      <p:cBhvr additive="base">
                                        <p:cTn id="468" dur="2000"/>
                                        <p:tgtEl>
                                          <p:spTgt spid="26"/>
                                        </p:tgtEl>
                                        <p:attrNameLst>
                                          <p:attrName>ppt_y</p:attrName>
                                        </p:attrNameLst>
                                      </p:cBhvr>
                                      <p:tavLst>
                                        <p:tav tm="0">
                                          <p:val>
                                            <p:strVal val="ppt_y"/>
                                          </p:val>
                                        </p:tav>
                                        <p:tav tm="100000">
                                          <p:val>
                                            <p:strVal val="ppt_y"/>
                                          </p:val>
                                        </p:tav>
                                      </p:tavLst>
                                    </p:anim>
                                    <p:set>
                                      <p:cBhvr>
                                        <p:cTn id="469" dur="1" fill="hold">
                                          <p:stCondLst>
                                            <p:cond delay="1999"/>
                                          </p:stCondLst>
                                        </p:cTn>
                                        <p:tgtEl>
                                          <p:spTgt spid="26"/>
                                        </p:tgtEl>
                                        <p:attrNameLst>
                                          <p:attrName>style.visibility</p:attrName>
                                        </p:attrNameLst>
                                      </p:cBhvr>
                                      <p:to>
                                        <p:strVal val="hidden"/>
                                      </p:to>
                                    </p:set>
                                  </p:childTnLst>
                                </p:cTn>
                              </p:par>
                              <p:par>
                                <p:cTn id="470" presetID="2" presetClass="exit" presetSubtype="2" fill="hold" grpId="3" nodeType="withEffect">
                                  <p:stCondLst>
                                    <p:cond delay="0"/>
                                  </p:stCondLst>
                                  <p:childTnLst>
                                    <p:anim calcmode="lin" valueType="num">
                                      <p:cBhvr additive="base">
                                        <p:cTn id="471" dur="2000"/>
                                        <p:tgtEl>
                                          <p:spTgt spid="28"/>
                                        </p:tgtEl>
                                        <p:attrNameLst>
                                          <p:attrName>ppt_x</p:attrName>
                                        </p:attrNameLst>
                                      </p:cBhvr>
                                      <p:tavLst>
                                        <p:tav tm="0">
                                          <p:val>
                                            <p:strVal val="ppt_x"/>
                                          </p:val>
                                        </p:tav>
                                        <p:tav tm="100000">
                                          <p:val>
                                            <p:strVal val="1+ppt_w/2"/>
                                          </p:val>
                                        </p:tav>
                                      </p:tavLst>
                                    </p:anim>
                                    <p:anim calcmode="lin" valueType="num">
                                      <p:cBhvr additive="base">
                                        <p:cTn id="472" dur="2000"/>
                                        <p:tgtEl>
                                          <p:spTgt spid="28"/>
                                        </p:tgtEl>
                                        <p:attrNameLst>
                                          <p:attrName>ppt_y</p:attrName>
                                        </p:attrNameLst>
                                      </p:cBhvr>
                                      <p:tavLst>
                                        <p:tav tm="0">
                                          <p:val>
                                            <p:strVal val="ppt_y"/>
                                          </p:val>
                                        </p:tav>
                                        <p:tav tm="100000">
                                          <p:val>
                                            <p:strVal val="ppt_y"/>
                                          </p:val>
                                        </p:tav>
                                      </p:tavLst>
                                    </p:anim>
                                    <p:set>
                                      <p:cBhvr>
                                        <p:cTn id="473" dur="1" fill="hold">
                                          <p:stCondLst>
                                            <p:cond delay="1999"/>
                                          </p:stCondLst>
                                        </p:cTn>
                                        <p:tgtEl>
                                          <p:spTgt spid="28"/>
                                        </p:tgtEl>
                                        <p:attrNameLst>
                                          <p:attrName>style.visibility</p:attrName>
                                        </p:attrNameLst>
                                      </p:cBhvr>
                                      <p:to>
                                        <p:strVal val="hidden"/>
                                      </p:to>
                                    </p:set>
                                  </p:childTnLst>
                                </p:cTn>
                              </p:par>
                              <p:par>
                                <p:cTn id="474" presetID="2" presetClass="exit" presetSubtype="2" fill="hold" grpId="3" nodeType="withEffect">
                                  <p:stCondLst>
                                    <p:cond delay="0"/>
                                  </p:stCondLst>
                                  <p:childTnLst>
                                    <p:anim calcmode="lin" valueType="num">
                                      <p:cBhvr additive="base">
                                        <p:cTn id="475" dur="2000"/>
                                        <p:tgtEl>
                                          <p:spTgt spid="30"/>
                                        </p:tgtEl>
                                        <p:attrNameLst>
                                          <p:attrName>ppt_x</p:attrName>
                                        </p:attrNameLst>
                                      </p:cBhvr>
                                      <p:tavLst>
                                        <p:tav tm="0">
                                          <p:val>
                                            <p:strVal val="ppt_x"/>
                                          </p:val>
                                        </p:tav>
                                        <p:tav tm="100000">
                                          <p:val>
                                            <p:strVal val="1+ppt_w/2"/>
                                          </p:val>
                                        </p:tav>
                                      </p:tavLst>
                                    </p:anim>
                                    <p:anim calcmode="lin" valueType="num">
                                      <p:cBhvr additive="base">
                                        <p:cTn id="476" dur="2000"/>
                                        <p:tgtEl>
                                          <p:spTgt spid="30"/>
                                        </p:tgtEl>
                                        <p:attrNameLst>
                                          <p:attrName>ppt_y</p:attrName>
                                        </p:attrNameLst>
                                      </p:cBhvr>
                                      <p:tavLst>
                                        <p:tav tm="0">
                                          <p:val>
                                            <p:strVal val="ppt_y"/>
                                          </p:val>
                                        </p:tav>
                                        <p:tav tm="100000">
                                          <p:val>
                                            <p:strVal val="ppt_y"/>
                                          </p:val>
                                        </p:tav>
                                      </p:tavLst>
                                    </p:anim>
                                    <p:set>
                                      <p:cBhvr>
                                        <p:cTn id="477" dur="1" fill="hold">
                                          <p:stCondLst>
                                            <p:cond delay="1999"/>
                                          </p:stCondLst>
                                        </p:cTn>
                                        <p:tgtEl>
                                          <p:spTgt spid="30"/>
                                        </p:tgtEl>
                                        <p:attrNameLst>
                                          <p:attrName>style.visibility</p:attrName>
                                        </p:attrNameLst>
                                      </p:cBhvr>
                                      <p:to>
                                        <p:strVal val="hidden"/>
                                      </p:to>
                                    </p:set>
                                  </p:childTnLst>
                                </p:cTn>
                              </p:par>
                              <p:par>
                                <p:cTn id="478" presetID="2" presetClass="exit" presetSubtype="2" fill="hold" grpId="3" nodeType="withEffect">
                                  <p:stCondLst>
                                    <p:cond delay="0"/>
                                  </p:stCondLst>
                                  <p:childTnLst>
                                    <p:anim calcmode="lin" valueType="num">
                                      <p:cBhvr additive="base">
                                        <p:cTn id="479" dur="2000"/>
                                        <p:tgtEl>
                                          <p:spTgt spid="32"/>
                                        </p:tgtEl>
                                        <p:attrNameLst>
                                          <p:attrName>ppt_x</p:attrName>
                                        </p:attrNameLst>
                                      </p:cBhvr>
                                      <p:tavLst>
                                        <p:tav tm="0">
                                          <p:val>
                                            <p:strVal val="ppt_x"/>
                                          </p:val>
                                        </p:tav>
                                        <p:tav tm="100000">
                                          <p:val>
                                            <p:strVal val="1+ppt_w/2"/>
                                          </p:val>
                                        </p:tav>
                                      </p:tavLst>
                                    </p:anim>
                                    <p:anim calcmode="lin" valueType="num">
                                      <p:cBhvr additive="base">
                                        <p:cTn id="480" dur="2000"/>
                                        <p:tgtEl>
                                          <p:spTgt spid="32"/>
                                        </p:tgtEl>
                                        <p:attrNameLst>
                                          <p:attrName>ppt_y</p:attrName>
                                        </p:attrNameLst>
                                      </p:cBhvr>
                                      <p:tavLst>
                                        <p:tav tm="0">
                                          <p:val>
                                            <p:strVal val="ppt_y"/>
                                          </p:val>
                                        </p:tav>
                                        <p:tav tm="100000">
                                          <p:val>
                                            <p:strVal val="ppt_y"/>
                                          </p:val>
                                        </p:tav>
                                      </p:tavLst>
                                    </p:anim>
                                    <p:set>
                                      <p:cBhvr>
                                        <p:cTn id="481" dur="1" fill="hold">
                                          <p:stCondLst>
                                            <p:cond delay="1999"/>
                                          </p:stCondLst>
                                        </p:cTn>
                                        <p:tgtEl>
                                          <p:spTgt spid="32"/>
                                        </p:tgtEl>
                                        <p:attrNameLst>
                                          <p:attrName>style.visibility</p:attrName>
                                        </p:attrNameLst>
                                      </p:cBhvr>
                                      <p:to>
                                        <p:strVal val="hidden"/>
                                      </p:to>
                                    </p:set>
                                  </p:childTnLst>
                                </p:cTn>
                              </p:par>
                              <p:par>
                                <p:cTn id="482" presetID="2" presetClass="exit" presetSubtype="2" fill="hold" grpId="3" nodeType="withEffect">
                                  <p:stCondLst>
                                    <p:cond delay="0"/>
                                  </p:stCondLst>
                                  <p:childTnLst>
                                    <p:anim calcmode="lin" valueType="num">
                                      <p:cBhvr additive="base">
                                        <p:cTn id="483" dur="2000"/>
                                        <p:tgtEl>
                                          <p:spTgt spid="34"/>
                                        </p:tgtEl>
                                        <p:attrNameLst>
                                          <p:attrName>ppt_x</p:attrName>
                                        </p:attrNameLst>
                                      </p:cBhvr>
                                      <p:tavLst>
                                        <p:tav tm="0">
                                          <p:val>
                                            <p:strVal val="ppt_x"/>
                                          </p:val>
                                        </p:tav>
                                        <p:tav tm="100000">
                                          <p:val>
                                            <p:strVal val="1+ppt_w/2"/>
                                          </p:val>
                                        </p:tav>
                                      </p:tavLst>
                                    </p:anim>
                                    <p:anim calcmode="lin" valueType="num">
                                      <p:cBhvr additive="base">
                                        <p:cTn id="484" dur="2000"/>
                                        <p:tgtEl>
                                          <p:spTgt spid="34"/>
                                        </p:tgtEl>
                                        <p:attrNameLst>
                                          <p:attrName>ppt_y</p:attrName>
                                        </p:attrNameLst>
                                      </p:cBhvr>
                                      <p:tavLst>
                                        <p:tav tm="0">
                                          <p:val>
                                            <p:strVal val="ppt_y"/>
                                          </p:val>
                                        </p:tav>
                                        <p:tav tm="100000">
                                          <p:val>
                                            <p:strVal val="ppt_y"/>
                                          </p:val>
                                        </p:tav>
                                      </p:tavLst>
                                    </p:anim>
                                    <p:set>
                                      <p:cBhvr>
                                        <p:cTn id="485" dur="1" fill="hold">
                                          <p:stCondLst>
                                            <p:cond delay="1999"/>
                                          </p:stCondLst>
                                        </p:cTn>
                                        <p:tgtEl>
                                          <p:spTgt spid="34"/>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2000"/>
                                        <p:tgtEl>
                                          <p:spTgt spid="36"/>
                                        </p:tgtEl>
                                        <p:attrNameLst>
                                          <p:attrName>ppt_x</p:attrName>
                                        </p:attrNameLst>
                                      </p:cBhvr>
                                      <p:tavLst>
                                        <p:tav tm="0">
                                          <p:val>
                                            <p:strVal val="ppt_x"/>
                                          </p:val>
                                        </p:tav>
                                        <p:tav tm="100000">
                                          <p:val>
                                            <p:strVal val="1+ppt_w/2"/>
                                          </p:val>
                                        </p:tav>
                                      </p:tavLst>
                                    </p:anim>
                                    <p:anim calcmode="lin" valueType="num">
                                      <p:cBhvr additive="base">
                                        <p:cTn id="488" dur="2000"/>
                                        <p:tgtEl>
                                          <p:spTgt spid="36"/>
                                        </p:tgtEl>
                                        <p:attrNameLst>
                                          <p:attrName>ppt_y</p:attrName>
                                        </p:attrNameLst>
                                      </p:cBhvr>
                                      <p:tavLst>
                                        <p:tav tm="0">
                                          <p:val>
                                            <p:strVal val="ppt_y"/>
                                          </p:val>
                                        </p:tav>
                                        <p:tav tm="100000">
                                          <p:val>
                                            <p:strVal val="ppt_y"/>
                                          </p:val>
                                        </p:tav>
                                      </p:tavLst>
                                    </p:anim>
                                    <p:set>
                                      <p:cBhvr>
                                        <p:cTn id="489" dur="1" fill="hold">
                                          <p:stCondLst>
                                            <p:cond delay="1999"/>
                                          </p:stCondLst>
                                        </p:cTn>
                                        <p:tgtEl>
                                          <p:spTgt spid="36"/>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2000"/>
                                        <p:tgtEl>
                                          <p:spTgt spid="38"/>
                                        </p:tgtEl>
                                        <p:attrNameLst>
                                          <p:attrName>ppt_x</p:attrName>
                                        </p:attrNameLst>
                                      </p:cBhvr>
                                      <p:tavLst>
                                        <p:tav tm="0">
                                          <p:val>
                                            <p:strVal val="ppt_x"/>
                                          </p:val>
                                        </p:tav>
                                        <p:tav tm="100000">
                                          <p:val>
                                            <p:strVal val="1+ppt_w/2"/>
                                          </p:val>
                                        </p:tav>
                                      </p:tavLst>
                                    </p:anim>
                                    <p:anim calcmode="lin" valueType="num">
                                      <p:cBhvr additive="base">
                                        <p:cTn id="492" dur="2000"/>
                                        <p:tgtEl>
                                          <p:spTgt spid="38"/>
                                        </p:tgtEl>
                                        <p:attrNameLst>
                                          <p:attrName>ppt_y</p:attrName>
                                        </p:attrNameLst>
                                      </p:cBhvr>
                                      <p:tavLst>
                                        <p:tav tm="0">
                                          <p:val>
                                            <p:strVal val="ppt_y"/>
                                          </p:val>
                                        </p:tav>
                                        <p:tav tm="100000">
                                          <p:val>
                                            <p:strVal val="ppt_y"/>
                                          </p:val>
                                        </p:tav>
                                      </p:tavLst>
                                    </p:anim>
                                    <p:set>
                                      <p:cBhvr>
                                        <p:cTn id="493" dur="1" fill="hold">
                                          <p:stCondLst>
                                            <p:cond delay="1999"/>
                                          </p:stCondLst>
                                        </p:cTn>
                                        <p:tgtEl>
                                          <p:spTgt spid="38"/>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2000"/>
                                        <p:tgtEl>
                                          <p:spTgt spid="40"/>
                                        </p:tgtEl>
                                        <p:attrNameLst>
                                          <p:attrName>ppt_x</p:attrName>
                                        </p:attrNameLst>
                                      </p:cBhvr>
                                      <p:tavLst>
                                        <p:tav tm="0">
                                          <p:val>
                                            <p:strVal val="ppt_x"/>
                                          </p:val>
                                        </p:tav>
                                        <p:tav tm="100000">
                                          <p:val>
                                            <p:strVal val="1+ppt_w/2"/>
                                          </p:val>
                                        </p:tav>
                                      </p:tavLst>
                                    </p:anim>
                                    <p:anim calcmode="lin" valueType="num">
                                      <p:cBhvr additive="base">
                                        <p:cTn id="496" dur="2000"/>
                                        <p:tgtEl>
                                          <p:spTgt spid="40"/>
                                        </p:tgtEl>
                                        <p:attrNameLst>
                                          <p:attrName>ppt_y</p:attrName>
                                        </p:attrNameLst>
                                      </p:cBhvr>
                                      <p:tavLst>
                                        <p:tav tm="0">
                                          <p:val>
                                            <p:strVal val="ppt_y"/>
                                          </p:val>
                                        </p:tav>
                                        <p:tav tm="100000">
                                          <p:val>
                                            <p:strVal val="ppt_y"/>
                                          </p:val>
                                        </p:tav>
                                      </p:tavLst>
                                    </p:anim>
                                    <p:set>
                                      <p:cBhvr>
                                        <p:cTn id="497" dur="1" fill="hold">
                                          <p:stCondLst>
                                            <p:cond delay="1999"/>
                                          </p:stCondLst>
                                        </p:cTn>
                                        <p:tgtEl>
                                          <p:spTgt spid="40"/>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2000"/>
                                        <p:tgtEl>
                                          <p:spTgt spid="42"/>
                                        </p:tgtEl>
                                        <p:attrNameLst>
                                          <p:attrName>ppt_x</p:attrName>
                                        </p:attrNameLst>
                                      </p:cBhvr>
                                      <p:tavLst>
                                        <p:tav tm="0">
                                          <p:val>
                                            <p:strVal val="ppt_x"/>
                                          </p:val>
                                        </p:tav>
                                        <p:tav tm="100000">
                                          <p:val>
                                            <p:strVal val="1+ppt_w/2"/>
                                          </p:val>
                                        </p:tav>
                                      </p:tavLst>
                                    </p:anim>
                                    <p:anim calcmode="lin" valueType="num">
                                      <p:cBhvr additive="base">
                                        <p:cTn id="500" dur="2000"/>
                                        <p:tgtEl>
                                          <p:spTgt spid="42"/>
                                        </p:tgtEl>
                                        <p:attrNameLst>
                                          <p:attrName>ppt_y</p:attrName>
                                        </p:attrNameLst>
                                      </p:cBhvr>
                                      <p:tavLst>
                                        <p:tav tm="0">
                                          <p:val>
                                            <p:strVal val="ppt_y"/>
                                          </p:val>
                                        </p:tav>
                                        <p:tav tm="100000">
                                          <p:val>
                                            <p:strVal val="ppt_y"/>
                                          </p:val>
                                        </p:tav>
                                      </p:tavLst>
                                    </p:anim>
                                    <p:set>
                                      <p:cBhvr>
                                        <p:cTn id="501" dur="1" fill="hold">
                                          <p:stCondLst>
                                            <p:cond delay="1999"/>
                                          </p:stCondLst>
                                        </p:cTn>
                                        <p:tgtEl>
                                          <p:spTgt spid="42"/>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2000"/>
                                        <p:tgtEl>
                                          <p:spTgt spid="44"/>
                                        </p:tgtEl>
                                        <p:attrNameLst>
                                          <p:attrName>ppt_x</p:attrName>
                                        </p:attrNameLst>
                                      </p:cBhvr>
                                      <p:tavLst>
                                        <p:tav tm="0">
                                          <p:val>
                                            <p:strVal val="ppt_x"/>
                                          </p:val>
                                        </p:tav>
                                        <p:tav tm="100000">
                                          <p:val>
                                            <p:strVal val="1+ppt_w/2"/>
                                          </p:val>
                                        </p:tav>
                                      </p:tavLst>
                                    </p:anim>
                                    <p:anim calcmode="lin" valueType="num">
                                      <p:cBhvr additive="base">
                                        <p:cTn id="504" dur="2000"/>
                                        <p:tgtEl>
                                          <p:spTgt spid="44"/>
                                        </p:tgtEl>
                                        <p:attrNameLst>
                                          <p:attrName>ppt_y</p:attrName>
                                        </p:attrNameLst>
                                      </p:cBhvr>
                                      <p:tavLst>
                                        <p:tav tm="0">
                                          <p:val>
                                            <p:strVal val="ppt_y"/>
                                          </p:val>
                                        </p:tav>
                                        <p:tav tm="100000">
                                          <p:val>
                                            <p:strVal val="ppt_y"/>
                                          </p:val>
                                        </p:tav>
                                      </p:tavLst>
                                    </p:anim>
                                    <p:set>
                                      <p:cBhvr>
                                        <p:cTn id="505" dur="1" fill="hold">
                                          <p:stCondLst>
                                            <p:cond delay="1999"/>
                                          </p:stCondLst>
                                        </p:cTn>
                                        <p:tgtEl>
                                          <p:spTgt spid="44"/>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2000"/>
                                        <p:tgtEl>
                                          <p:spTgt spid="46"/>
                                        </p:tgtEl>
                                        <p:attrNameLst>
                                          <p:attrName>ppt_x</p:attrName>
                                        </p:attrNameLst>
                                      </p:cBhvr>
                                      <p:tavLst>
                                        <p:tav tm="0">
                                          <p:val>
                                            <p:strVal val="ppt_x"/>
                                          </p:val>
                                        </p:tav>
                                        <p:tav tm="100000">
                                          <p:val>
                                            <p:strVal val="1+ppt_w/2"/>
                                          </p:val>
                                        </p:tav>
                                      </p:tavLst>
                                    </p:anim>
                                    <p:anim calcmode="lin" valueType="num">
                                      <p:cBhvr additive="base">
                                        <p:cTn id="508" dur="2000"/>
                                        <p:tgtEl>
                                          <p:spTgt spid="46"/>
                                        </p:tgtEl>
                                        <p:attrNameLst>
                                          <p:attrName>ppt_y</p:attrName>
                                        </p:attrNameLst>
                                      </p:cBhvr>
                                      <p:tavLst>
                                        <p:tav tm="0">
                                          <p:val>
                                            <p:strVal val="ppt_y"/>
                                          </p:val>
                                        </p:tav>
                                        <p:tav tm="100000">
                                          <p:val>
                                            <p:strVal val="ppt_y"/>
                                          </p:val>
                                        </p:tav>
                                      </p:tavLst>
                                    </p:anim>
                                    <p:set>
                                      <p:cBhvr>
                                        <p:cTn id="509" dur="1" fill="hold">
                                          <p:stCondLst>
                                            <p:cond delay="1999"/>
                                          </p:stCondLst>
                                        </p:cTn>
                                        <p:tgtEl>
                                          <p:spTgt spid="46"/>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2000"/>
                                        <p:tgtEl>
                                          <p:spTgt spid="48"/>
                                        </p:tgtEl>
                                        <p:attrNameLst>
                                          <p:attrName>ppt_x</p:attrName>
                                        </p:attrNameLst>
                                      </p:cBhvr>
                                      <p:tavLst>
                                        <p:tav tm="0">
                                          <p:val>
                                            <p:strVal val="ppt_x"/>
                                          </p:val>
                                        </p:tav>
                                        <p:tav tm="100000">
                                          <p:val>
                                            <p:strVal val="1+ppt_w/2"/>
                                          </p:val>
                                        </p:tav>
                                      </p:tavLst>
                                    </p:anim>
                                    <p:anim calcmode="lin" valueType="num">
                                      <p:cBhvr additive="base">
                                        <p:cTn id="512" dur="2000"/>
                                        <p:tgtEl>
                                          <p:spTgt spid="48"/>
                                        </p:tgtEl>
                                        <p:attrNameLst>
                                          <p:attrName>ppt_y</p:attrName>
                                        </p:attrNameLst>
                                      </p:cBhvr>
                                      <p:tavLst>
                                        <p:tav tm="0">
                                          <p:val>
                                            <p:strVal val="ppt_y"/>
                                          </p:val>
                                        </p:tav>
                                        <p:tav tm="100000">
                                          <p:val>
                                            <p:strVal val="ppt_y"/>
                                          </p:val>
                                        </p:tav>
                                      </p:tavLst>
                                    </p:anim>
                                    <p:set>
                                      <p:cBhvr>
                                        <p:cTn id="513" dur="1" fill="hold">
                                          <p:stCondLst>
                                            <p:cond delay="1999"/>
                                          </p:stCondLst>
                                        </p:cTn>
                                        <p:tgtEl>
                                          <p:spTgt spid="48"/>
                                        </p:tgtEl>
                                        <p:attrNameLst>
                                          <p:attrName>style.visibility</p:attrName>
                                        </p:attrNameLst>
                                      </p:cBhvr>
                                      <p:to>
                                        <p:strVal val="hidden"/>
                                      </p:to>
                                    </p:set>
                                  </p:childTnLst>
                                </p:cTn>
                              </p:par>
                              <p:par>
                                <p:cTn id="514" presetID="8" presetClass="emph" presetSubtype="0" fill="hold" grpId="4" nodeType="withEffect">
                                  <p:stCondLst>
                                    <p:cond delay="0"/>
                                  </p:stCondLst>
                                  <p:childTnLst>
                                    <p:animRot by="21600000">
                                      <p:cBhvr>
                                        <p:cTn id="515" dur="2000" fill="hold"/>
                                        <p:tgtEl>
                                          <p:spTgt spid="4"/>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6"/>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8"/>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1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12"/>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14"/>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16"/>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18"/>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20"/>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22"/>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2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26"/>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8"/>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30"/>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2"/>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6"/>
                                        </p:tgtEl>
                                        <p:attrNameLst>
                                          <p:attrName>r</p:attrName>
                                        </p:attrNameLst>
                                      </p:cBhvr>
                                    </p:animRot>
                                  </p:childTnLst>
                                </p:cTn>
                              </p:par>
                              <p:par>
                                <p:cTn id="548" presetID="8" presetClass="emph" presetSubtype="0" fill="hold" grpId="4" nodeType="withEffect">
                                  <p:stCondLst>
                                    <p:cond delay="0"/>
                                  </p:stCondLst>
                                  <p:childTnLst>
                                    <p:animRot by="21600000">
                                      <p:cBhvr>
                                        <p:cTn id="549" dur="2000" fill="hold"/>
                                        <p:tgtEl>
                                          <p:spTgt spid="38"/>
                                        </p:tgtEl>
                                        <p:attrNameLst>
                                          <p:attrName>r</p:attrName>
                                        </p:attrNameLst>
                                      </p:cBhvr>
                                    </p:animRot>
                                  </p:childTnLst>
                                </p:cTn>
                              </p:par>
                              <p:par>
                                <p:cTn id="550" presetID="8" presetClass="emph" presetSubtype="0" fill="hold" grpId="4" nodeType="withEffect">
                                  <p:stCondLst>
                                    <p:cond delay="0"/>
                                  </p:stCondLst>
                                  <p:childTnLst>
                                    <p:animRot by="21600000">
                                      <p:cBhvr>
                                        <p:cTn id="551" dur="2000" fill="hold"/>
                                        <p:tgtEl>
                                          <p:spTgt spid="40"/>
                                        </p:tgtEl>
                                        <p:attrNameLst>
                                          <p:attrName>r</p:attrName>
                                        </p:attrNameLst>
                                      </p:cBhvr>
                                    </p:animRot>
                                  </p:childTnLst>
                                </p:cTn>
                              </p:par>
                              <p:par>
                                <p:cTn id="552" presetID="8" presetClass="emph" presetSubtype="0" fill="hold" grpId="4" nodeType="withEffect">
                                  <p:stCondLst>
                                    <p:cond delay="0"/>
                                  </p:stCondLst>
                                  <p:childTnLst>
                                    <p:animRot by="21600000">
                                      <p:cBhvr>
                                        <p:cTn id="553" dur="2000" fill="hold"/>
                                        <p:tgtEl>
                                          <p:spTgt spid="42"/>
                                        </p:tgtEl>
                                        <p:attrNameLst>
                                          <p:attrName>r</p:attrName>
                                        </p:attrNameLst>
                                      </p:cBhvr>
                                    </p:animRot>
                                  </p:childTnLst>
                                </p:cTn>
                              </p:par>
                              <p:par>
                                <p:cTn id="554" presetID="8" presetClass="emph" presetSubtype="0" fill="hold" grpId="4" nodeType="withEffect">
                                  <p:stCondLst>
                                    <p:cond delay="0"/>
                                  </p:stCondLst>
                                  <p:childTnLst>
                                    <p:animRot by="21600000">
                                      <p:cBhvr>
                                        <p:cTn id="555" dur="2000" fill="hold"/>
                                        <p:tgtEl>
                                          <p:spTgt spid="44"/>
                                        </p:tgtEl>
                                        <p:attrNameLst>
                                          <p:attrName>r</p:attrName>
                                        </p:attrNameLst>
                                      </p:cBhvr>
                                    </p:animRot>
                                  </p:childTnLst>
                                </p:cTn>
                              </p:par>
                              <p:par>
                                <p:cTn id="556" presetID="8" presetClass="emph" presetSubtype="0" fill="hold" grpId="4" nodeType="withEffect">
                                  <p:stCondLst>
                                    <p:cond delay="0"/>
                                  </p:stCondLst>
                                  <p:childTnLst>
                                    <p:animRot by="21600000">
                                      <p:cBhvr>
                                        <p:cTn id="557" dur="2000" fill="hold"/>
                                        <p:tgtEl>
                                          <p:spTgt spid="46"/>
                                        </p:tgtEl>
                                        <p:attrNameLst>
                                          <p:attrName>r</p:attrName>
                                        </p:attrNameLst>
                                      </p:cBhvr>
                                    </p:animRot>
                                  </p:childTnLst>
                                </p:cTn>
                              </p:par>
                              <p:par>
                                <p:cTn id="558" presetID="8" presetClass="emph" presetSubtype="0" fill="hold" grpId="4" nodeType="withEffect">
                                  <p:stCondLst>
                                    <p:cond delay="0"/>
                                  </p:stCondLst>
                                  <p:childTnLst>
                                    <p:animRot by="21600000">
                                      <p:cBhvr>
                                        <p:cTn id="559" dur="2000" fill="hold"/>
                                        <p:tgtEl>
                                          <p:spTgt spid="48"/>
                                        </p:tgtEl>
                                        <p:attrNameLst>
                                          <p:attrName>r</p:attrName>
                                        </p:attrNameLst>
                                      </p:cBhvr>
                                    </p:animRot>
                                  </p:childTnLst>
                                </p:cTn>
                              </p:par>
                              <p:par>
                                <p:cTn id="560" presetID="2" presetClass="exit" presetSubtype="8" fill="hold" grpId="3" nodeType="withEffect">
                                  <p:stCondLst>
                                    <p:cond delay="0"/>
                                  </p:stCondLst>
                                  <p:childTnLst>
                                    <p:anim calcmode="lin" valueType="num">
                                      <p:cBhvr additive="base">
                                        <p:cTn id="561" dur="2000"/>
                                        <p:tgtEl>
                                          <p:spTgt spid="5"/>
                                        </p:tgtEl>
                                        <p:attrNameLst>
                                          <p:attrName>ppt_x</p:attrName>
                                        </p:attrNameLst>
                                      </p:cBhvr>
                                      <p:tavLst>
                                        <p:tav tm="0">
                                          <p:val>
                                            <p:strVal val="ppt_x"/>
                                          </p:val>
                                        </p:tav>
                                        <p:tav tm="100000">
                                          <p:val>
                                            <p:strVal val="0-ppt_w/2"/>
                                          </p:val>
                                        </p:tav>
                                      </p:tavLst>
                                    </p:anim>
                                    <p:anim calcmode="lin" valueType="num">
                                      <p:cBhvr additive="base">
                                        <p:cTn id="562" dur="2000"/>
                                        <p:tgtEl>
                                          <p:spTgt spid="5"/>
                                        </p:tgtEl>
                                        <p:attrNameLst>
                                          <p:attrName>ppt_y</p:attrName>
                                        </p:attrNameLst>
                                      </p:cBhvr>
                                      <p:tavLst>
                                        <p:tav tm="0">
                                          <p:val>
                                            <p:strVal val="ppt_y"/>
                                          </p:val>
                                        </p:tav>
                                        <p:tav tm="100000">
                                          <p:val>
                                            <p:strVal val="ppt_y"/>
                                          </p:val>
                                        </p:tav>
                                      </p:tavLst>
                                    </p:anim>
                                    <p:set>
                                      <p:cBhvr>
                                        <p:cTn id="563" dur="1" fill="hold">
                                          <p:stCondLst>
                                            <p:cond delay="1999"/>
                                          </p:stCondLst>
                                        </p:cTn>
                                        <p:tgtEl>
                                          <p:spTgt spid="5"/>
                                        </p:tgtEl>
                                        <p:attrNameLst>
                                          <p:attrName>style.visibility</p:attrName>
                                        </p:attrNameLst>
                                      </p:cBhvr>
                                      <p:to>
                                        <p:strVal val="hidden"/>
                                      </p:to>
                                    </p:set>
                                  </p:childTnLst>
                                </p:cTn>
                              </p:par>
                              <p:par>
                                <p:cTn id="564" presetID="2" presetClass="exit" presetSubtype="8" fill="hold" grpId="3" nodeType="withEffect">
                                  <p:stCondLst>
                                    <p:cond delay="0"/>
                                  </p:stCondLst>
                                  <p:childTnLst>
                                    <p:anim calcmode="lin" valueType="num">
                                      <p:cBhvr additive="base">
                                        <p:cTn id="565" dur="2000"/>
                                        <p:tgtEl>
                                          <p:spTgt spid="7"/>
                                        </p:tgtEl>
                                        <p:attrNameLst>
                                          <p:attrName>ppt_x</p:attrName>
                                        </p:attrNameLst>
                                      </p:cBhvr>
                                      <p:tavLst>
                                        <p:tav tm="0">
                                          <p:val>
                                            <p:strVal val="ppt_x"/>
                                          </p:val>
                                        </p:tav>
                                        <p:tav tm="100000">
                                          <p:val>
                                            <p:strVal val="0-ppt_w/2"/>
                                          </p:val>
                                        </p:tav>
                                      </p:tavLst>
                                    </p:anim>
                                    <p:anim calcmode="lin" valueType="num">
                                      <p:cBhvr additive="base">
                                        <p:cTn id="566" dur="2000"/>
                                        <p:tgtEl>
                                          <p:spTgt spid="7"/>
                                        </p:tgtEl>
                                        <p:attrNameLst>
                                          <p:attrName>ppt_y</p:attrName>
                                        </p:attrNameLst>
                                      </p:cBhvr>
                                      <p:tavLst>
                                        <p:tav tm="0">
                                          <p:val>
                                            <p:strVal val="ppt_y"/>
                                          </p:val>
                                        </p:tav>
                                        <p:tav tm="100000">
                                          <p:val>
                                            <p:strVal val="ppt_y"/>
                                          </p:val>
                                        </p:tav>
                                      </p:tavLst>
                                    </p:anim>
                                    <p:set>
                                      <p:cBhvr>
                                        <p:cTn id="567" dur="1" fill="hold">
                                          <p:stCondLst>
                                            <p:cond delay="1999"/>
                                          </p:stCondLst>
                                        </p:cTn>
                                        <p:tgtEl>
                                          <p:spTgt spid="7"/>
                                        </p:tgtEl>
                                        <p:attrNameLst>
                                          <p:attrName>style.visibility</p:attrName>
                                        </p:attrNameLst>
                                      </p:cBhvr>
                                      <p:to>
                                        <p:strVal val="hidden"/>
                                      </p:to>
                                    </p:set>
                                  </p:childTnLst>
                                </p:cTn>
                              </p:par>
                              <p:par>
                                <p:cTn id="568" presetID="2" presetClass="exit" presetSubtype="8" fill="hold" grpId="3" nodeType="withEffect">
                                  <p:stCondLst>
                                    <p:cond delay="0"/>
                                  </p:stCondLst>
                                  <p:childTnLst>
                                    <p:anim calcmode="lin" valueType="num">
                                      <p:cBhvr additive="base">
                                        <p:cTn id="569" dur="2000"/>
                                        <p:tgtEl>
                                          <p:spTgt spid="9"/>
                                        </p:tgtEl>
                                        <p:attrNameLst>
                                          <p:attrName>ppt_x</p:attrName>
                                        </p:attrNameLst>
                                      </p:cBhvr>
                                      <p:tavLst>
                                        <p:tav tm="0">
                                          <p:val>
                                            <p:strVal val="ppt_x"/>
                                          </p:val>
                                        </p:tav>
                                        <p:tav tm="100000">
                                          <p:val>
                                            <p:strVal val="0-ppt_w/2"/>
                                          </p:val>
                                        </p:tav>
                                      </p:tavLst>
                                    </p:anim>
                                    <p:anim calcmode="lin" valueType="num">
                                      <p:cBhvr additive="base">
                                        <p:cTn id="570" dur="2000"/>
                                        <p:tgtEl>
                                          <p:spTgt spid="9"/>
                                        </p:tgtEl>
                                        <p:attrNameLst>
                                          <p:attrName>ppt_y</p:attrName>
                                        </p:attrNameLst>
                                      </p:cBhvr>
                                      <p:tavLst>
                                        <p:tav tm="0">
                                          <p:val>
                                            <p:strVal val="ppt_y"/>
                                          </p:val>
                                        </p:tav>
                                        <p:tav tm="100000">
                                          <p:val>
                                            <p:strVal val="ppt_y"/>
                                          </p:val>
                                        </p:tav>
                                      </p:tavLst>
                                    </p:anim>
                                    <p:set>
                                      <p:cBhvr>
                                        <p:cTn id="571" dur="1" fill="hold">
                                          <p:stCondLst>
                                            <p:cond delay="1999"/>
                                          </p:stCondLst>
                                        </p:cTn>
                                        <p:tgtEl>
                                          <p:spTgt spid="9"/>
                                        </p:tgtEl>
                                        <p:attrNameLst>
                                          <p:attrName>style.visibility</p:attrName>
                                        </p:attrNameLst>
                                      </p:cBhvr>
                                      <p:to>
                                        <p:strVal val="hidden"/>
                                      </p:to>
                                    </p:set>
                                  </p:childTnLst>
                                </p:cTn>
                              </p:par>
                              <p:par>
                                <p:cTn id="572" presetID="2" presetClass="exit" presetSubtype="8" fill="hold" grpId="3" nodeType="withEffect">
                                  <p:stCondLst>
                                    <p:cond delay="0"/>
                                  </p:stCondLst>
                                  <p:childTnLst>
                                    <p:anim calcmode="lin" valueType="num">
                                      <p:cBhvr additive="base">
                                        <p:cTn id="573" dur="2000"/>
                                        <p:tgtEl>
                                          <p:spTgt spid="11"/>
                                        </p:tgtEl>
                                        <p:attrNameLst>
                                          <p:attrName>ppt_x</p:attrName>
                                        </p:attrNameLst>
                                      </p:cBhvr>
                                      <p:tavLst>
                                        <p:tav tm="0">
                                          <p:val>
                                            <p:strVal val="ppt_x"/>
                                          </p:val>
                                        </p:tav>
                                        <p:tav tm="100000">
                                          <p:val>
                                            <p:strVal val="0-ppt_w/2"/>
                                          </p:val>
                                        </p:tav>
                                      </p:tavLst>
                                    </p:anim>
                                    <p:anim calcmode="lin" valueType="num">
                                      <p:cBhvr additive="base">
                                        <p:cTn id="574" dur="2000"/>
                                        <p:tgtEl>
                                          <p:spTgt spid="11"/>
                                        </p:tgtEl>
                                        <p:attrNameLst>
                                          <p:attrName>ppt_y</p:attrName>
                                        </p:attrNameLst>
                                      </p:cBhvr>
                                      <p:tavLst>
                                        <p:tav tm="0">
                                          <p:val>
                                            <p:strVal val="ppt_y"/>
                                          </p:val>
                                        </p:tav>
                                        <p:tav tm="100000">
                                          <p:val>
                                            <p:strVal val="ppt_y"/>
                                          </p:val>
                                        </p:tav>
                                      </p:tavLst>
                                    </p:anim>
                                    <p:set>
                                      <p:cBhvr>
                                        <p:cTn id="575" dur="1" fill="hold">
                                          <p:stCondLst>
                                            <p:cond delay="1999"/>
                                          </p:stCondLst>
                                        </p:cTn>
                                        <p:tgtEl>
                                          <p:spTgt spid="11"/>
                                        </p:tgtEl>
                                        <p:attrNameLst>
                                          <p:attrName>style.visibility</p:attrName>
                                        </p:attrNameLst>
                                      </p:cBhvr>
                                      <p:to>
                                        <p:strVal val="hidden"/>
                                      </p:to>
                                    </p:set>
                                  </p:childTnLst>
                                </p:cTn>
                              </p:par>
                              <p:par>
                                <p:cTn id="576" presetID="2" presetClass="exit" presetSubtype="8" fill="hold" grpId="3" nodeType="withEffect">
                                  <p:stCondLst>
                                    <p:cond delay="0"/>
                                  </p:stCondLst>
                                  <p:childTnLst>
                                    <p:anim calcmode="lin" valueType="num">
                                      <p:cBhvr additive="base">
                                        <p:cTn id="577" dur="2000"/>
                                        <p:tgtEl>
                                          <p:spTgt spid="13"/>
                                        </p:tgtEl>
                                        <p:attrNameLst>
                                          <p:attrName>ppt_x</p:attrName>
                                        </p:attrNameLst>
                                      </p:cBhvr>
                                      <p:tavLst>
                                        <p:tav tm="0">
                                          <p:val>
                                            <p:strVal val="ppt_x"/>
                                          </p:val>
                                        </p:tav>
                                        <p:tav tm="100000">
                                          <p:val>
                                            <p:strVal val="0-ppt_w/2"/>
                                          </p:val>
                                        </p:tav>
                                      </p:tavLst>
                                    </p:anim>
                                    <p:anim calcmode="lin" valueType="num">
                                      <p:cBhvr additive="base">
                                        <p:cTn id="578" dur="2000"/>
                                        <p:tgtEl>
                                          <p:spTgt spid="13"/>
                                        </p:tgtEl>
                                        <p:attrNameLst>
                                          <p:attrName>ppt_y</p:attrName>
                                        </p:attrNameLst>
                                      </p:cBhvr>
                                      <p:tavLst>
                                        <p:tav tm="0">
                                          <p:val>
                                            <p:strVal val="ppt_y"/>
                                          </p:val>
                                        </p:tav>
                                        <p:tav tm="100000">
                                          <p:val>
                                            <p:strVal val="ppt_y"/>
                                          </p:val>
                                        </p:tav>
                                      </p:tavLst>
                                    </p:anim>
                                    <p:set>
                                      <p:cBhvr>
                                        <p:cTn id="579" dur="1" fill="hold">
                                          <p:stCondLst>
                                            <p:cond delay="1999"/>
                                          </p:stCondLst>
                                        </p:cTn>
                                        <p:tgtEl>
                                          <p:spTgt spid="13"/>
                                        </p:tgtEl>
                                        <p:attrNameLst>
                                          <p:attrName>style.visibility</p:attrName>
                                        </p:attrNameLst>
                                      </p:cBhvr>
                                      <p:to>
                                        <p:strVal val="hidden"/>
                                      </p:to>
                                    </p:set>
                                  </p:childTnLst>
                                </p:cTn>
                              </p:par>
                              <p:par>
                                <p:cTn id="580" presetID="2" presetClass="exit" presetSubtype="8" fill="hold" grpId="3" nodeType="withEffect">
                                  <p:stCondLst>
                                    <p:cond delay="0"/>
                                  </p:stCondLst>
                                  <p:childTnLst>
                                    <p:anim calcmode="lin" valueType="num">
                                      <p:cBhvr additive="base">
                                        <p:cTn id="581" dur="2000"/>
                                        <p:tgtEl>
                                          <p:spTgt spid="15"/>
                                        </p:tgtEl>
                                        <p:attrNameLst>
                                          <p:attrName>ppt_x</p:attrName>
                                        </p:attrNameLst>
                                      </p:cBhvr>
                                      <p:tavLst>
                                        <p:tav tm="0">
                                          <p:val>
                                            <p:strVal val="ppt_x"/>
                                          </p:val>
                                        </p:tav>
                                        <p:tav tm="100000">
                                          <p:val>
                                            <p:strVal val="0-ppt_w/2"/>
                                          </p:val>
                                        </p:tav>
                                      </p:tavLst>
                                    </p:anim>
                                    <p:anim calcmode="lin" valueType="num">
                                      <p:cBhvr additive="base">
                                        <p:cTn id="582" dur="2000"/>
                                        <p:tgtEl>
                                          <p:spTgt spid="15"/>
                                        </p:tgtEl>
                                        <p:attrNameLst>
                                          <p:attrName>ppt_y</p:attrName>
                                        </p:attrNameLst>
                                      </p:cBhvr>
                                      <p:tavLst>
                                        <p:tav tm="0">
                                          <p:val>
                                            <p:strVal val="ppt_y"/>
                                          </p:val>
                                        </p:tav>
                                        <p:tav tm="100000">
                                          <p:val>
                                            <p:strVal val="ppt_y"/>
                                          </p:val>
                                        </p:tav>
                                      </p:tavLst>
                                    </p:anim>
                                    <p:set>
                                      <p:cBhvr>
                                        <p:cTn id="583" dur="1" fill="hold">
                                          <p:stCondLst>
                                            <p:cond delay="1999"/>
                                          </p:stCondLst>
                                        </p:cTn>
                                        <p:tgtEl>
                                          <p:spTgt spid="15"/>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17"/>
                                        </p:tgtEl>
                                        <p:attrNameLst>
                                          <p:attrName>ppt_x</p:attrName>
                                        </p:attrNameLst>
                                      </p:cBhvr>
                                      <p:tavLst>
                                        <p:tav tm="0">
                                          <p:val>
                                            <p:strVal val="ppt_x"/>
                                          </p:val>
                                        </p:tav>
                                        <p:tav tm="100000">
                                          <p:val>
                                            <p:strVal val="0-ppt_w/2"/>
                                          </p:val>
                                        </p:tav>
                                      </p:tavLst>
                                    </p:anim>
                                    <p:anim calcmode="lin" valueType="num">
                                      <p:cBhvr additive="base">
                                        <p:cTn id="586" dur="2000"/>
                                        <p:tgtEl>
                                          <p:spTgt spid="17"/>
                                        </p:tgtEl>
                                        <p:attrNameLst>
                                          <p:attrName>ppt_y</p:attrName>
                                        </p:attrNameLst>
                                      </p:cBhvr>
                                      <p:tavLst>
                                        <p:tav tm="0">
                                          <p:val>
                                            <p:strVal val="ppt_y"/>
                                          </p:val>
                                        </p:tav>
                                        <p:tav tm="100000">
                                          <p:val>
                                            <p:strVal val="ppt_y"/>
                                          </p:val>
                                        </p:tav>
                                      </p:tavLst>
                                    </p:anim>
                                    <p:set>
                                      <p:cBhvr>
                                        <p:cTn id="587" dur="1" fill="hold">
                                          <p:stCondLst>
                                            <p:cond delay="1999"/>
                                          </p:stCondLst>
                                        </p:cTn>
                                        <p:tgtEl>
                                          <p:spTgt spid="17"/>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19"/>
                                        </p:tgtEl>
                                        <p:attrNameLst>
                                          <p:attrName>ppt_x</p:attrName>
                                        </p:attrNameLst>
                                      </p:cBhvr>
                                      <p:tavLst>
                                        <p:tav tm="0">
                                          <p:val>
                                            <p:strVal val="ppt_x"/>
                                          </p:val>
                                        </p:tav>
                                        <p:tav tm="100000">
                                          <p:val>
                                            <p:strVal val="0-ppt_w/2"/>
                                          </p:val>
                                        </p:tav>
                                      </p:tavLst>
                                    </p:anim>
                                    <p:anim calcmode="lin" valueType="num">
                                      <p:cBhvr additive="base">
                                        <p:cTn id="590" dur="2000"/>
                                        <p:tgtEl>
                                          <p:spTgt spid="19"/>
                                        </p:tgtEl>
                                        <p:attrNameLst>
                                          <p:attrName>ppt_y</p:attrName>
                                        </p:attrNameLst>
                                      </p:cBhvr>
                                      <p:tavLst>
                                        <p:tav tm="0">
                                          <p:val>
                                            <p:strVal val="ppt_y"/>
                                          </p:val>
                                        </p:tav>
                                        <p:tav tm="100000">
                                          <p:val>
                                            <p:strVal val="ppt_y"/>
                                          </p:val>
                                        </p:tav>
                                      </p:tavLst>
                                    </p:anim>
                                    <p:set>
                                      <p:cBhvr>
                                        <p:cTn id="591" dur="1" fill="hold">
                                          <p:stCondLst>
                                            <p:cond delay="1999"/>
                                          </p:stCondLst>
                                        </p:cTn>
                                        <p:tgtEl>
                                          <p:spTgt spid="19"/>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21"/>
                                        </p:tgtEl>
                                        <p:attrNameLst>
                                          <p:attrName>ppt_x</p:attrName>
                                        </p:attrNameLst>
                                      </p:cBhvr>
                                      <p:tavLst>
                                        <p:tav tm="0">
                                          <p:val>
                                            <p:strVal val="ppt_x"/>
                                          </p:val>
                                        </p:tav>
                                        <p:tav tm="100000">
                                          <p:val>
                                            <p:strVal val="0-ppt_w/2"/>
                                          </p:val>
                                        </p:tav>
                                      </p:tavLst>
                                    </p:anim>
                                    <p:anim calcmode="lin" valueType="num">
                                      <p:cBhvr additive="base">
                                        <p:cTn id="594" dur="2000"/>
                                        <p:tgtEl>
                                          <p:spTgt spid="21"/>
                                        </p:tgtEl>
                                        <p:attrNameLst>
                                          <p:attrName>ppt_y</p:attrName>
                                        </p:attrNameLst>
                                      </p:cBhvr>
                                      <p:tavLst>
                                        <p:tav tm="0">
                                          <p:val>
                                            <p:strVal val="ppt_y"/>
                                          </p:val>
                                        </p:tav>
                                        <p:tav tm="100000">
                                          <p:val>
                                            <p:strVal val="ppt_y"/>
                                          </p:val>
                                        </p:tav>
                                      </p:tavLst>
                                    </p:anim>
                                    <p:set>
                                      <p:cBhvr>
                                        <p:cTn id="595" dur="1" fill="hold">
                                          <p:stCondLst>
                                            <p:cond delay="1999"/>
                                          </p:stCondLst>
                                        </p:cTn>
                                        <p:tgtEl>
                                          <p:spTgt spid="21"/>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23"/>
                                        </p:tgtEl>
                                        <p:attrNameLst>
                                          <p:attrName>ppt_x</p:attrName>
                                        </p:attrNameLst>
                                      </p:cBhvr>
                                      <p:tavLst>
                                        <p:tav tm="0">
                                          <p:val>
                                            <p:strVal val="ppt_x"/>
                                          </p:val>
                                        </p:tav>
                                        <p:tav tm="100000">
                                          <p:val>
                                            <p:strVal val="0-ppt_w/2"/>
                                          </p:val>
                                        </p:tav>
                                      </p:tavLst>
                                    </p:anim>
                                    <p:anim calcmode="lin" valueType="num">
                                      <p:cBhvr additive="base">
                                        <p:cTn id="598" dur="2000"/>
                                        <p:tgtEl>
                                          <p:spTgt spid="23"/>
                                        </p:tgtEl>
                                        <p:attrNameLst>
                                          <p:attrName>ppt_y</p:attrName>
                                        </p:attrNameLst>
                                      </p:cBhvr>
                                      <p:tavLst>
                                        <p:tav tm="0">
                                          <p:val>
                                            <p:strVal val="ppt_y"/>
                                          </p:val>
                                        </p:tav>
                                        <p:tav tm="100000">
                                          <p:val>
                                            <p:strVal val="ppt_y"/>
                                          </p:val>
                                        </p:tav>
                                      </p:tavLst>
                                    </p:anim>
                                    <p:set>
                                      <p:cBhvr>
                                        <p:cTn id="599" dur="1" fill="hold">
                                          <p:stCondLst>
                                            <p:cond delay="1999"/>
                                          </p:stCondLst>
                                        </p:cTn>
                                        <p:tgtEl>
                                          <p:spTgt spid="23"/>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25"/>
                                        </p:tgtEl>
                                        <p:attrNameLst>
                                          <p:attrName>ppt_x</p:attrName>
                                        </p:attrNameLst>
                                      </p:cBhvr>
                                      <p:tavLst>
                                        <p:tav tm="0">
                                          <p:val>
                                            <p:strVal val="ppt_x"/>
                                          </p:val>
                                        </p:tav>
                                        <p:tav tm="100000">
                                          <p:val>
                                            <p:strVal val="0-ppt_w/2"/>
                                          </p:val>
                                        </p:tav>
                                      </p:tavLst>
                                    </p:anim>
                                    <p:anim calcmode="lin" valueType="num">
                                      <p:cBhvr additive="base">
                                        <p:cTn id="602" dur="2000"/>
                                        <p:tgtEl>
                                          <p:spTgt spid="25"/>
                                        </p:tgtEl>
                                        <p:attrNameLst>
                                          <p:attrName>ppt_y</p:attrName>
                                        </p:attrNameLst>
                                      </p:cBhvr>
                                      <p:tavLst>
                                        <p:tav tm="0">
                                          <p:val>
                                            <p:strVal val="ppt_y"/>
                                          </p:val>
                                        </p:tav>
                                        <p:tav tm="100000">
                                          <p:val>
                                            <p:strVal val="ppt_y"/>
                                          </p:val>
                                        </p:tav>
                                      </p:tavLst>
                                    </p:anim>
                                    <p:set>
                                      <p:cBhvr>
                                        <p:cTn id="603" dur="1" fill="hold">
                                          <p:stCondLst>
                                            <p:cond delay="1999"/>
                                          </p:stCondLst>
                                        </p:cTn>
                                        <p:tgtEl>
                                          <p:spTgt spid="25"/>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27"/>
                                        </p:tgtEl>
                                        <p:attrNameLst>
                                          <p:attrName>ppt_x</p:attrName>
                                        </p:attrNameLst>
                                      </p:cBhvr>
                                      <p:tavLst>
                                        <p:tav tm="0">
                                          <p:val>
                                            <p:strVal val="ppt_x"/>
                                          </p:val>
                                        </p:tav>
                                        <p:tav tm="100000">
                                          <p:val>
                                            <p:strVal val="0-ppt_w/2"/>
                                          </p:val>
                                        </p:tav>
                                      </p:tavLst>
                                    </p:anim>
                                    <p:anim calcmode="lin" valueType="num">
                                      <p:cBhvr additive="base">
                                        <p:cTn id="606" dur="2000"/>
                                        <p:tgtEl>
                                          <p:spTgt spid="27"/>
                                        </p:tgtEl>
                                        <p:attrNameLst>
                                          <p:attrName>ppt_y</p:attrName>
                                        </p:attrNameLst>
                                      </p:cBhvr>
                                      <p:tavLst>
                                        <p:tav tm="0">
                                          <p:val>
                                            <p:strVal val="ppt_y"/>
                                          </p:val>
                                        </p:tav>
                                        <p:tav tm="100000">
                                          <p:val>
                                            <p:strVal val="ppt_y"/>
                                          </p:val>
                                        </p:tav>
                                      </p:tavLst>
                                    </p:anim>
                                    <p:set>
                                      <p:cBhvr>
                                        <p:cTn id="607" dur="1" fill="hold">
                                          <p:stCondLst>
                                            <p:cond delay="1999"/>
                                          </p:stCondLst>
                                        </p:cTn>
                                        <p:tgtEl>
                                          <p:spTgt spid="27"/>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ppt_y"/>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31"/>
                                        </p:tgtEl>
                                        <p:attrNameLst>
                                          <p:attrName>ppt_x</p:attrName>
                                        </p:attrNameLst>
                                      </p:cBhvr>
                                      <p:tavLst>
                                        <p:tav tm="0">
                                          <p:val>
                                            <p:strVal val="ppt_x"/>
                                          </p:val>
                                        </p:tav>
                                        <p:tav tm="100000">
                                          <p:val>
                                            <p:strVal val="0-ppt_w/2"/>
                                          </p:val>
                                        </p:tav>
                                      </p:tavLst>
                                    </p:anim>
                                    <p:anim calcmode="lin" valueType="num">
                                      <p:cBhvr additive="base">
                                        <p:cTn id="614" dur="2000"/>
                                        <p:tgtEl>
                                          <p:spTgt spid="31"/>
                                        </p:tgtEl>
                                        <p:attrNameLst>
                                          <p:attrName>ppt_y</p:attrName>
                                        </p:attrNameLst>
                                      </p:cBhvr>
                                      <p:tavLst>
                                        <p:tav tm="0">
                                          <p:val>
                                            <p:strVal val="ppt_y"/>
                                          </p:val>
                                        </p:tav>
                                        <p:tav tm="100000">
                                          <p:val>
                                            <p:strVal val="ppt_y"/>
                                          </p:val>
                                        </p:tav>
                                      </p:tavLst>
                                    </p:anim>
                                    <p:set>
                                      <p:cBhvr>
                                        <p:cTn id="615" dur="1" fill="hold">
                                          <p:stCondLst>
                                            <p:cond delay="1999"/>
                                          </p:stCondLst>
                                        </p:cTn>
                                        <p:tgtEl>
                                          <p:spTgt spid="3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33"/>
                                        </p:tgtEl>
                                        <p:attrNameLst>
                                          <p:attrName>ppt_x</p:attrName>
                                        </p:attrNameLst>
                                      </p:cBhvr>
                                      <p:tavLst>
                                        <p:tav tm="0">
                                          <p:val>
                                            <p:strVal val="ppt_x"/>
                                          </p:val>
                                        </p:tav>
                                        <p:tav tm="100000">
                                          <p:val>
                                            <p:strVal val="0-ppt_w/2"/>
                                          </p:val>
                                        </p:tav>
                                      </p:tavLst>
                                    </p:anim>
                                    <p:anim calcmode="lin" valueType="num">
                                      <p:cBhvr additive="base">
                                        <p:cTn id="618" dur="2000"/>
                                        <p:tgtEl>
                                          <p:spTgt spid="33"/>
                                        </p:tgtEl>
                                        <p:attrNameLst>
                                          <p:attrName>ppt_y</p:attrName>
                                        </p:attrNameLst>
                                      </p:cBhvr>
                                      <p:tavLst>
                                        <p:tav tm="0">
                                          <p:val>
                                            <p:strVal val="ppt_y"/>
                                          </p:val>
                                        </p:tav>
                                        <p:tav tm="100000">
                                          <p:val>
                                            <p:strVal val="ppt_y"/>
                                          </p:val>
                                        </p:tav>
                                      </p:tavLst>
                                    </p:anim>
                                    <p:set>
                                      <p:cBhvr>
                                        <p:cTn id="619" dur="1" fill="hold">
                                          <p:stCondLst>
                                            <p:cond delay="1999"/>
                                          </p:stCondLst>
                                        </p:cTn>
                                        <p:tgtEl>
                                          <p:spTgt spid="33"/>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35"/>
                                        </p:tgtEl>
                                        <p:attrNameLst>
                                          <p:attrName>ppt_x</p:attrName>
                                        </p:attrNameLst>
                                      </p:cBhvr>
                                      <p:tavLst>
                                        <p:tav tm="0">
                                          <p:val>
                                            <p:strVal val="ppt_x"/>
                                          </p:val>
                                        </p:tav>
                                        <p:tav tm="100000">
                                          <p:val>
                                            <p:strVal val="0-ppt_w/2"/>
                                          </p:val>
                                        </p:tav>
                                      </p:tavLst>
                                    </p:anim>
                                    <p:anim calcmode="lin" valueType="num">
                                      <p:cBhvr additive="base">
                                        <p:cTn id="622" dur="2000"/>
                                        <p:tgtEl>
                                          <p:spTgt spid="35"/>
                                        </p:tgtEl>
                                        <p:attrNameLst>
                                          <p:attrName>ppt_y</p:attrName>
                                        </p:attrNameLst>
                                      </p:cBhvr>
                                      <p:tavLst>
                                        <p:tav tm="0">
                                          <p:val>
                                            <p:strVal val="ppt_y"/>
                                          </p:val>
                                        </p:tav>
                                        <p:tav tm="100000">
                                          <p:val>
                                            <p:strVal val="ppt_y"/>
                                          </p:val>
                                        </p:tav>
                                      </p:tavLst>
                                    </p:anim>
                                    <p:set>
                                      <p:cBhvr>
                                        <p:cTn id="623" dur="1" fill="hold">
                                          <p:stCondLst>
                                            <p:cond delay="1999"/>
                                          </p:stCondLst>
                                        </p:cTn>
                                        <p:tgtEl>
                                          <p:spTgt spid="35"/>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37"/>
                                        </p:tgtEl>
                                        <p:attrNameLst>
                                          <p:attrName>ppt_x</p:attrName>
                                        </p:attrNameLst>
                                      </p:cBhvr>
                                      <p:tavLst>
                                        <p:tav tm="0">
                                          <p:val>
                                            <p:strVal val="ppt_x"/>
                                          </p:val>
                                        </p:tav>
                                        <p:tav tm="100000">
                                          <p:val>
                                            <p:strVal val="0-ppt_w/2"/>
                                          </p:val>
                                        </p:tav>
                                      </p:tavLst>
                                    </p:anim>
                                    <p:anim calcmode="lin" valueType="num">
                                      <p:cBhvr additive="base">
                                        <p:cTn id="626" dur="2000"/>
                                        <p:tgtEl>
                                          <p:spTgt spid="37"/>
                                        </p:tgtEl>
                                        <p:attrNameLst>
                                          <p:attrName>ppt_y</p:attrName>
                                        </p:attrNameLst>
                                      </p:cBhvr>
                                      <p:tavLst>
                                        <p:tav tm="0">
                                          <p:val>
                                            <p:strVal val="ppt_y"/>
                                          </p:val>
                                        </p:tav>
                                        <p:tav tm="100000">
                                          <p:val>
                                            <p:strVal val="ppt_y"/>
                                          </p:val>
                                        </p:tav>
                                      </p:tavLst>
                                    </p:anim>
                                    <p:set>
                                      <p:cBhvr>
                                        <p:cTn id="627" dur="1" fill="hold">
                                          <p:stCondLst>
                                            <p:cond delay="1999"/>
                                          </p:stCondLst>
                                        </p:cTn>
                                        <p:tgtEl>
                                          <p:spTgt spid="37"/>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39"/>
                                        </p:tgtEl>
                                        <p:attrNameLst>
                                          <p:attrName>ppt_x</p:attrName>
                                        </p:attrNameLst>
                                      </p:cBhvr>
                                      <p:tavLst>
                                        <p:tav tm="0">
                                          <p:val>
                                            <p:strVal val="ppt_x"/>
                                          </p:val>
                                        </p:tav>
                                        <p:tav tm="100000">
                                          <p:val>
                                            <p:strVal val="0-ppt_w/2"/>
                                          </p:val>
                                        </p:tav>
                                      </p:tavLst>
                                    </p:anim>
                                    <p:anim calcmode="lin" valueType="num">
                                      <p:cBhvr additive="base">
                                        <p:cTn id="630" dur="2000"/>
                                        <p:tgtEl>
                                          <p:spTgt spid="39"/>
                                        </p:tgtEl>
                                        <p:attrNameLst>
                                          <p:attrName>ppt_y</p:attrName>
                                        </p:attrNameLst>
                                      </p:cBhvr>
                                      <p:tavLst>
                                        <p:tav tm="0">
                                          <p:val>
                                            <p:strVal val="ppt_y"/>
                                          </p:val>
                                        </p:tav>
                                        <p:tav tm="100000">
                                          <p:val>
                                            <p:strVal val="ppt_y"/>
                                          </p:val>
                                        </p:tav>
                                      </p:tavLst>
                                    </p:anim>
                                    <p:set>
                                      <p:cBhvr>
                                        <p:cTn id="631" dur="1" fill="hold">
                                          <p:stCondLst>
                                            <p:cond delay="1999"/>
                                          </p:stCondLst>
                                        </p:cTn>
                                        <p:tgtEl>
                                          <p:spTgt spid="39"/>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41"/>
                                        </p:tgtEl>
                                        <p:attrNameLst>
                                          <p:attrName>ppt_x</p:attrName>
                                        </p:attrNameLst>
                                      </p:cBhvr>
                                      <p:tavLst>
                                        <p:tav tm="0">
                                          <p:val>
                                            <p:strVal val="ppt_x"/>
                                          </p:val>
                                        </p:tav>
                                        <p:tav tm="100000">
                                          <p:val>
                                            <p:strVal val="0-ppt_w/2"/>
                                          </p:val>
                                        </p:tav>
                                      </p:tavLst>
                                    </p:anim>
                                    <p:anim calcmode="lin" valueType="num">
                                      <p:cBhvr additive="base">
                                        <p:cTn id="634" dur="2000"/>
                                        <p:tgtEl>
                                          <p:spTgt spid="41"/>
                                        </p:tgtEl>
                                        <p:attrNameLst>
                                          <p:attrName>ppt_y</p:attrName>
                                        </p:attrNameLst>
                                      </p:cBhvr>
                                      <p:tavLst>
                                        <p:tav tm="0">
                                          <p:val>
                                            <p:strVal val="ppt_y"/>
                                          </p:val>
                                        </p:tav>
                                        <p:tav tm="100000">
                                          <p:val>
                                            <p:strVal val="ppt_y"/>
                                          </p:val>
                                        </p:tav>
                                      </p:tavLst>
                                    </p:anim>
                                    <p:set>
                                      <p:cBhvr>
                                        <p:cTn id="635" dur="1" fill="hold">
                                          <p:stCondLst>
                                            <p:cond delay="1999"/>
                                          </p:stCondLst>
                                        </p:cTn>
                                        <p:tgtEl>
                                          <p:spTgt spid="41"/>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43"/>
                                        </p:tgtEl>
                                        <p:attrNameLst>
                                          <p:attrName>ppt_x</p:attrName>
                                        </p:attrNameLst>
                                      </p:cBhvr>
                                      <p:tavLst>
                                        <p:tav tm="0">
                                          <p:val>
                                            <p:strVal val="ppt_x"/>
                                          </p:val>
                                        </p:tav>
                                        <p:tav tm="100000">
                                          <p:val>
                                            <p:strVal val="0-ppt_w/2"/>
                                          </p:val>
                                        </p:tav>
                                      </p:tavLst>
                                    </p:anim>
                                    <p:anim calcmode="lin" valueType="num">
                                      <p:cBhvr additive="base">
                                        <p:cTn id="638" dur="2000"/>
                                        <p:tgtEl>
                                          <p:spTgt spid="43"/>
                                        </p:tgtEl>
                                        <p:attrNameLst>
                                          <p:attrName>ppt_y</p:attrName>
                                        </p:attrNameLst>
                                      </p:cBhvr>
                                      <p:tavLst>
                                        <p:tav tm="0">
                                          <p:val>
                                            <p:strVal val="ppt_y"/>
                                          </p:val>
                                        </p:tav>
                                        <p:tav tm="100000">
                                          <p:val>
                                            <p:strVal val="ppt_y"/>
                                          </p:val>
                                        </p:tav>
                                      </p:tavLst>
                                    </p:anim>
                                    <p:set>
                                      <p:cBhvr>
                                        <p:cTn id="639" dur="1" fill="hold">
                                          <p:stCondLst>
                                            <p:cond delay="1999"/>
                                          </p:stCondLst>
                                        </p:cTn>
                                        <p:tgtEl>
                                          <p:spTgt spid="43"/>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45"/>
                                        </p:tgtEl>
                                        <p:attrNameLst>
                                          <p:attrName>ppt_x</p:attrName>
                                        </p:attrNameLst>
                                      </p:cBhvr>
                                      <p:tavLst>
                                        <p:tav tm="0">
                                          <p:val>
                                            <p:strVal val="ppt_x"/>
                                          </p:val>
                                        </p:tav>
                                        <p:tav tm="100000">
                                          <p:val>
                                            <p:strVal val="0-ppt_w/2"/>
                                          </p:val>
                                        </p:tav>
                                      </p:tavLst>
                                    </p:anim>
                                    <p:anim calcmode="lin" valueType="num">
                                      <p:cBhvr additive="base">
                                        <p:cTn id="642" dur="2000"/>
                                        <p:tgtEl>
                                          <p:spTgt spid="45"/>
                                        </p:tgtEl>
                                        <p:attrNameLst>
                                          <p:attrName>ppt_y</p:attrName>
                                        </p:attrNameLst>
                                      </p:cBhvr>
                                      <p:tavLst>
                                        <p:tav tm="0">
                                          <p:val>
                                            <p:strVal val="ppt_y"/>
                                          </p:val>
                                        </p:tav>
                                        <p:tav tm="100000">
                                          <p:val>
                                            <p:strVal val="ppt_y"/>
                                          </p:val>
                                        </p:tav>
                                      </p:tavLst>
                                    </p:anim>
                                    <p:set>
                                      <p:cBhvr>
                                        <p:cTn id="643" dur="1" fill="hold">
                                          <p:stCondLst>
                                            <p:cond delay="1999"/>
                                          </p:stCondLst>
                                        </p:cTn>
                                        <p:tgtEl>
                                          <p:spTgt spid="45"/>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47"/>
                                        </p:tgtEl>
                                        <p:attrNameLst>
                                          <p:attrName>ppt_x</p:attrName>
                                        </p:attrNameLst>
                                      </p:cBhvr>
                                      <p:tavLst>
                                        <p:tav tm="0">
                                          <p:val>
                                            <p:strVal val="ppt_x"/>
                                          </p:val>
                                        </p:tav>
                                        <p:tav tm="100000">
                                          <p:val>
                                            <p:strVal val="0-ppt_w/2"/>
                                          </p:val>
                                        </p:tav>
                                      </p:tavLst>
                                    </p:anim>
                                    <p:anim calcmode="lin" valueType="num">
                                      <p:cBhvr additive="base">
                                        <p:cTn id="646" dur="2000"/>
                                        <p:tgtEl>
                                          <p:spTgt spid="47"/>
                                        </p:tgtEl>
                                        <p:attrNameLst>
                                          <p:attrName>ppt_y</p:attrName>
                                        </p:attrNameLst>
                                      </p:cBhvr>
                                      <p:tavLst>
                                        <p:tav tm="0">
                                          <p:val>
                                            <p:strVal val="ppt_y"/>
                                          </p:val>
                                        </p:tav>
                                        <p:tav tm="100000">
                                          <p:val>
                                            <p:strVal val="ppt_y"/>
                                          </p:val>
                                        </p:tav>
                                      </p:tavLst>
                                    </p:anim>
                                    <p:set>
                                      <p:cBhvr>
                                        <p:cTn id="647" dur="1" fill="hold">
                                          <p:stCondLst>
                                            <p:cond delay="1999"/>
                                          </p:stCondLst>
                                        </p:cTn>
                                        <p:tgtEl>
                                          <p:spTgt spid="47"/>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49"/>
                                        </p:tgtEl>
                                        <p:attrNameLst>
                                          <p:attrName>ppt_x</p:attrName>
                                        </p:attrNameLst>
                                      </p:cBhvr>
                                      <p:tavLst>
                                        <p:tav tm="0">
                                          <p:val>
                                            <p:strVal val="ppt_x"/>
                                          </p:val>
                                        </p:tav>
                                        <p:tav tm="100000">
                                          <p:val>
                                            <p:strVal val="0-ppt_w/2"/>
                                          </p:val>
                                        </p:tav>
                                      </p:tavLst>
                                    </p:anim>
                                    <p:anim calcmode="lin" valueType="num">
                                      <p:cBhvr additive="base">
                                        <p:cTn id="650" dur="2000"/>
                                        <p:tgtEl>
                                          <p:spTgt spid="49"/>
                                        </p:tgtEl>
                                        <p:attrNameLst>
                                          <p:attrName>ppt_y</p:attrName>
                                        </p:attrNameLst>
                                      </p:cBhvr>
                                      <p:tavLst>
                                        <p:tav tm="0">
                                          <p:val>
                                            <p:strVal val="ppt_y"/>
                                          </p:val>
                                        </p:tav>
                                        <p:tav tm="100000">
                                          <p:val>
                                            <p:strVal val="ppt_y"/>
                                          </p:val>
                                        </p:tav>
                                      </p:tavLst>
                                    </p:anim>
                                    <p:set>
                                      <p:cBhvr>
                                        <p:cTn id="651" dur="1" fill="hold">
                                          <p:stCondLst>
                                            <p:cond delay="1999"/>
                                          </p:stCondLst>
                                        </p:cTn>
                                        <p:tgtEl>
                                          <p:spTgt spid="49"/>
                                        </p:tgtEl>
                                        <p:attrNameLst>
                                          <p:attrName>style.visibility</p:attrName>
                                        </p:attrNameLst>
                                      </p:cBhvr>
                                      <p:to>
                                        <p:strVal val="hidden"/>
                                      </p:to>
                                    </p:set>
                                  </p:childTnLst>
                                </p:cTn>
                              </p:par>
                              <p:par>
                                <p:cTn id="652" presetID="8" presetClass="emph" presetSubtype="0" fill="hold" grpId="4" nodeType="withEffect">
                                  <p:stCondLst>
                                    <p:cond delay="0"/>
                                  </p:stCondLst>
                                  <p:childTnLst>
                                    <p:animRot by="-21600000">
                                      <p:cBhvr>
                                        <p:cTn id="653" dur="2000" fill="hold"/>
                                        <p:tgtEl>
                                          <p:spTgt spid="5"/>
                                        </p:tgtEl>
                                        <p:attrNameLst>
                                          <p:attrName>r</p:attrName>
                                        </p:attrNameLst>
                                      </p:cBhvr>
                                    </p:animRot>
                                  </p:childTnLst>
                                </p:cTn>
                              </p:par>
                              <p:par>
                                <p:cTn id="654" presetID="8" presetClass="emph" presetSubtype="0" fill="hold" grpId="4" nodeType="withEffect">
                                  <p:stCondLst>
                                    <p:cond delay="0"/>
                                  </p:stCondLst>
                                  <p:childTnLst>
                                    <p:animRot by="-21600000">
                                      <p:cBhvr>
                                        <p:cTn id="655" dur="2000" fill="hold"/>
                                        <p:tgtEl>
                                          <p:spTgt spid="7"/>
                                        </p:tgtEl>
                                        <p:attrNameLst>
                                          <p:attrName>r</p:attrName>
                                        </p:attrNameLst>
                                      </p:cBhvr>
                                    </p:animRot>
                                  </p:childTnLst>
                                </p:cTn>
                              </p:par>
                              <p:par>
                                <p:cTn id="656" presetID="8" presetClass="emph" presetSubtype="0" fill="hold" grpId="4" nodeType="withEffect">
                                  <p:stCondLst>
                                    <p:cond delay="0"/>
                                  </p:stCondLst>
                                  <p:childTnLst>
                                    <p:animRot by="-21600000">
                                      <p:cBhvr>
                                        <p:cTn id="657" dur="2000" fill="hold"/>
                                        <p:tgtEl>
                                          <p:spTgt spid="9"/>
                                        </p:tgtEl>
                                        <p:attrNameLst>
                                          <p:attrName>r</p:attrName>
                                        </p:attrNameLst>
                                      </p:cBhvr>
                                    </p:animRot>
                                  </p:childTnLst>
                                </p:cTn>
                              </p:par>
                              <p:par>
                                <p:cTn id="658" presetID="8" presetClass="emph" presetSubtype="0" fill="hold" grpId="4" nodeType="withEffect">
                                  <p:stCondLst>
                                    <p:cond delay="0"/>
                                  </p:stCondLst>
                                  <p:childTnLst>
                                    <p:animRot by="-21600000">
                                      <p:cBhvr>
                                        <p:cTn id="659" dur="2000" fill="hold"/>
                                        <p:tgtEl>
                                          <p:spTgt spid="11"/>
                                        </p:tgtEl>
                                        <p:attrNameLst>
                                          <p:attrName>r</p:attrName>
                                        </p:attrNameLst>
                                      </p:cBhvr>
                                    </p:animRot>
                                  </p:childTnLst>
                                </p:cTn>
                              </p:par>
                              <p:par>
                                <p:cTn id="660" presetID="8" presetClass="emph" presetSubtype="0" fill="hold" grpId="4" nodeType="withEffect">
                                  <p:stCondLst>
                                    <p:cond delay="0"/>
                                  </p:stCondLst>
                                  <p:childTnLst>
                                    <p:animRot by="-21600000">
                                      <p:cBhvr>
                                        <p:cTn id="661" dur="2000" fill="hold"/>
                                        <p:tgtEl>
                                          <p:spTgt spid="13"/>
                                        </p:tgtEl>
                                        <p:attrNameLst>
                                          <p:attrName>r</p:attrName>
                                        </p:attrNameLst>
                                      </p:cBhvr>
                                    </p:animRot>
                                  </p:childTnLst>
                                </p:cTn>
                              </p:par>
                              <p:par>
                                <p:cTn id="662" presetID="8" presetClass="emph" presetSubtype="0" fill="hold" grpId="4" nodeType="withEffect">
                                  <p:stCondLst>
                                    <p:cond delay="0"/>
                                  </p:stCondLst>
                                  <p:childTnLst>
                                    <p:animRot by="-21600000">
                                      <p:cBhvr>
                                        <p:cTn id="663" dur="2000" fill="hold"/>
                                        <p:tgtEl>
                                          <p:spTgt spid="15"/>
                                        </p:tgtEl>
                                        <p:attrNameLst>
                                          <p:attrName>r</p:attrName>
                                        </p:attrNameLst>
                                      </p:cBhvr>
                                    </p:animRot>
                                  </p:childTnLst>
                                </p:cTn>
                              </p:par>
                              <p:par>
                                <p:cTn id="664" presetID="8" presetClass="emph" presetSubtype="0" fill="hold" grpId="4" nodeType="withEffect">
                                  <p:stCondLst>
                                    <p:cond delay="0"/>
                                  </p:stCondLst>
                                  <p:childTnLst>
                                    <p:animRot by="-21600000">
                                      <p:cBhvr>
                                        <p:cTn id="665" dur="2000" fill="hold"/>
                                        <p:tgtEl>
                                          <p:spTgt spid="17"/>
                                        </p:tgtEl>
                                        <p:attrNameLst>
                                          <p:attrName>r</p:attrName>
                                        </p:attrNameLst>
                                      </p:cBhvr>
                                    </p:animRot>
                                  </p:childTnLst>
                                </p:cTn>
                              </p:par>
                              <p:par>
                                <p:cTn id="666" presetID="8" presetClass="emph" presetSubtype="0" fill="hold" grpId="4" nodeType="withEffect">
                                  <p:stCondLst>
                                    <p:cond delay="0"/>
                                  </p:stCondLst>
                                  <p:childTnLst>
                                    <p:animRot by="-21600000">
                                      <p:cBhvr>
                                        <p:cTn id="667" dur="2000" fill="hold"/>
                                        <p:tgtEl>
                                          <p:spTgt spid="19"/>
                                        </p:tgtEl>
                                        <p:attrNameLst>
                                          <p:attrName>r</p:attrName>
                                        </p:attrNameLst>
                                      </p:cBhvr>
                                    </p:animRot>
                                  </p:childTnLst>
                                </p:cTn>
                              </p:par>
                              <p:par>
                                <p:cTn id="668" presetID="8" presetClass="emph" presetSubtype="0" fill="hold" grpId="4" nodeType="withEffect">
                                  <p:stCondLst>
                                    <p:cond delay="0"/>
                                  </p:stCondLst>
                                  <p:childTnLst>
                                    <p:animRot by="-21600000">
                                      <p:cBhvr>
                                        <p:cTn id="669" dur="2000" fill="hold"/>
                                        <p:tgtEl>
                                          <p:spTgt spid="21"/>
                                        </p:tgtEl>
                                        <p:attrNameLst>
                                          <p:attrName>r</p:attrName>
                                        </p:attrNameLst>
                                      </p:cBhvr>
                                    </p:animRot>
                                  </p:childTnLst>
                                </p:cTn>
                              </p:par>
                              <p:par>
                                <p:cTn id="670" presetID="8" presetClass="emph" presetSubtype="0" fill="hold" grpId="4" nodeType="withEffect">
                                  <p:stCondLst>
                                    <p:cond delay="0"/>
                                  </p:stCondLst>
                                  <p:childTnLst>
                                    <p:animRot by="-21600000">
                                      <p:cBhvr>
                                        <p:cTn id="671" dur="2000" fill="hold"/>
                                        <p:tgtEl>
                                          <p:spTgt spid="23"/>
                                        </p:tgtEl>
                                        <p:attrNameLst>
                                          <p:attrName>r</p:attrName>
                                        </p:attrNameLst>
                                      </p:cBhvr>
                                    </p:animRot>
                                  </p:childTnLst>
                                </p:cTn>
                              </p:par>
                              <p:par>
                                <p:cTn id="672" presetID="8" presetClass="emph" presetSubtype="0" fill="hold" grpId="4" nodeType="withEffect">
                                  <p:stCondLst>
                                    <p:cond delay="0"/>
                                  </p:stCondLst>
                                  <p:childTnLst>
                                    <p:animRot by="-21600000">
                                      <p:cBhvr>
                                        <p:cTn id="673" dur="2000" fill="hold"/>
                                        <p:tgtEl>
                                          <p:spTgt spid="25"/>
                                        </p:tgtEl>
                                        <p:attrNameLst>
                                          <p:attrName>r</p:attrName>
                                        </p:attrNameLst>
                                      </p:cBhvr>
                                    </p:animRot>
                                  </p:childTnLst>
                                </p:cTn>
                              </p:par>
                              <p:par>
                                <p:cTn id="674" presetID="8" presetClass="emph" presetSubtype="0" fill="hold" grpId="4" nodeType="withEffect">
                                  <p:stCondLst>
                                    <p:cond delay="0"/>
                                  </p:stCondLst>
                                  <p:childTnLst>
                                    <p:animRot by="-21600000">
                                      <p:cBhvr>
                                        <p:cTn id="675" dur="2000" fill="hold"/>
                                        <p:tgtEl>
                                          <p:spTgt spid="27"/>
                                        </p:tgtEl>
                                        <p:attrNameLst>
                                          <p:attrName>r</p:attrName>
                                        </p:attrNameLst>
                                      </p:cBhvr>
                                    </p:animRot>
                                  </p:childTnLst>
                                </p:cTn>
                              </p:par>
                              <p:par>
                                <p:cTn id="676" presetID="8" presetClass="emph" presetSubtype="0" fill="hold" grpId="4" nodeType="withEffect">
                                  <p:stCondLst>
                                    <p:cond delay="0"/>
                                  </p:stCondLst>
                                  <p:childTnLst>
                                    <p:animRot by="-21600000">
                                      <p:cBhvr>
                                        <p:cTn id="677" dur="2000" fill="hold"/>
                                        <p:tgtEl>
                                          <p:spTgt spid="29"/>
                                        </p:tgtEl>
                                        <p:attrNameLst>
                                          <p:attrName>r</p:attrName>
                                        </p:attrNameLst>
                                      </p:cBhvr>
                                    </p:animRot>
                                  </p:childTnLst>
                                </p:cTn>
                              </p:par>
                              <p:par>
                                <p:cTn id="678" presetID="8" presetClass="emph" presetSubtype="0" fill="hold" grpId="4" nodeType="withEffect">
                                  <p:stCondLst>
                                    <p:cond delay="0"/>
                                  </p:stCondLst>
                                  <p:childTnLst>
                                    <p:animRot by="-21600000">
                                      <p:cBhvr>
                                        <p:cTn id="679" dur="2000" fill="hold"/>
                                        <p:tgtEl>
                                          <p:spTgt spid="31"/>
                                        </p:tgtEl>
                                        <p:attrNameLst>
                                          <p:attrName>r</p:attrName>
                                        </p:attrNameLst>
                                      </p:cBhvr>
                                    </p:animRot>
                                  </p:childTnLst>
                                </p:cTn>
                              </p:par>
                              <p:par>
                                <p:cTn id="680" presetID="8" presetClass="emph" presetSubtype="0" fill="hold" grpId="4" nodeType="withEffect">
                                  <p:stCondLst>
                                    <p:cond delay="0"/>
                                  </p:stCondLst>
                                  <p:childTnLst>
                                    <p:animRot by="-21600000">
                                      <p:cBhvr>
                                        <p:cTn id="681" dur="2000" fill="hold"/>
                                        <p:tgtEl>
                                          <p:spTgt spid="33"/>
                                        </p:tgtEl>
                                        <p:attrNameLst>
                                          <p:attrName>r</p:attrName>
                                        </p:attrNameLst>
                                      </p:cBhvr>
                                    </p:animRot>
                                  </p:childTnLst>
                                </p:cTn>
                              </p:par>
                              <p:par>
                                <p:cTn id="682" presetID="8" presetClass="emph" presetSubtype="0" fill="hold" grpId="4" nodeType="withEffect">
                                  <p:stCondLst>
                                    <p:cond delay="0"/>
                                  </p:stCondLst>
                                  <p:childTnLst>
                                    <p:animRot by="-21600000">
                                      <p:cBhvr>
                                        <p:cTn id="683" dur="2000" fill="hold"/>
                                        <p:tgtEl>
                                          <p:spTgt spid="35"/>
                                        </p:tgtEl>
                                        <p:attrNameLst>
                                          <p:attrName>r</p:attrName>
                                        </p:attrNameLst>
                                      </p:cBhvr>
                                    </p:animRot>
                                  </p:childTnLst>
                                </p:cTn>
                              </p:par>
                              <p:par>
                                <p:cTn id="684" presetID="8" presetClass="emph" presetSubtype="0" fill="hold" grpId="4" nodeType="withEffect">
                                  <p:stCondLst>
                                    <p:cond delay="0"/>
                                  </p:stCondLst>
                                  <p:childTnLst>
                                    <p:animRot by="-21600000">
                                      <p:cBhvr>
                                        <p:cTn id="685" dur="2000" fill="hold"/>
                                        <p:tgtEl>
                                          <p:spTgt spid="37"/>
                                        </p:tgtEl>
                                        <p:attrNameLst>
                                          <p:attrName>r</p:attrName>
                                        </p:attrNameLst>
                                      </p:cBhvr>
                                    </p:animRot>
                                  </p:childTnLst>
                                </p:cTn>
                              </p:par>
                              <p:par>
                                <p:cTn id="686" presetID="8" presetClass="emph" presetSubtype="0" fill="hold" grpId="4" nodeType="withEffect">
                                  <p:stCondLst>
                                    <p:cond delay="0"/>
                                  </p:stCondLst>
                                  <p:childTnLst>
                                    <p:animRot by="-21600000">
                                      <p:cBhvr>
                                        <p:cTn id="687" dur="2000" fill="hold"/>
                                        <p:tgtEl>
                                          <p:spTgt spid="39"/>
                                        </p:tgtEl>
                                        <p:attrNameLst>
                                          <p:attrName>r</p:attrName>
                                        </p:attrNameLst>
                                      </p:cBhvr>
                                    </p:animRot>
                                  </p:childTnLst>
                                </p:cTn>
                              </p:par>
                              <p:par>
                                <p:cTn id="688" presetID="8" presetClass="emph" presetSubtype="0" fill="hold" grpId="4" nodeType="withEffect">
                                  <p:stCondLst>
                                    <p:cond delay="0"/>
                                  </p:stCondLst>
                                  <p:childTnLst>
                                    <p:animRot by="-21600000">
                                      <p:cBhvr>
                                        <p:cTn id="689" dur="2000" fill="hold"/>
                                        <p:tgtEl>
                                          <p:spTgt spid="41"/>
                                        </p:tgtEl>
                                        <p:attrNameLst>
                                          <p:attrName>r</p:attrName>
                                        </p:attrNameLst>
                                      </p:cBhvr>
                                    </p:animRot>
                                  </p:childTnLst>
                                </p:cTn>
                              </p:par>
                              <p:par>
                                <p:cTn id="690" presetID="8" presetClass="emph" presetSubtype="0" fill="hold" grpId="4" nodeType="withEffect">
                                  <p:stCondLst>
                                    <p:cond delay="0"/>
                                  </p:stCondLst>
                                  <p:childTnLst>
                                    <p:animRot by="-21600000">
                                      <p:cBhvr>
                                        <p:cTn id="691" dur="2000" fill="hold"/>
                                        <p:tgtEl>
                                          <p:spTgt spid="43"/>
                                        </p:tgtEl>
                                        <p:attrNameLst>
                                          <p:attrName>r</p:attrName>
                                        </p:attrNameLst>
                                      </p:cBhvr>
                                    </p:animRot>
                                  </p:childTnLst>
                                </p:cTn>
                              </p:par>
                              <p:par>
                                <p:cTn id="692" presetID="8" presetClass="emph" presetSubtype="0" fill="hold" grpId="4" nodeType="withEffect">
                                  <p:stCondLst>
                                    <p:cond delay="0"/>
                                  </p:stCondLst>
                                  <p:childTnLst>
                                    <p:animRot by="-21600000">
                                      <p:cBhvr>
                                        <p:cTn id="693" dur="2000" fill="hold"/>
                                        <p:tgtEl>
                                          <p:spTgt spid="45"/>
                                        </p:tgtEl>
                                        <p:attrNameLst>
                                          <p:attrName>r</p:attrName>
                                        </p:attrNameLst>
                                      </p:cBhvr>
                                    </p:animRot>
                                  </p:childTnLst>
                                </p:cTn>
                              </p:par>
                              <p:par>
                                <p:cTn id="694" presetID="8" presetClass="emph" presetSubtype="0" fill="hold" grpId="4" nodeType="withEffect">
                                  <p:stCondLst>
                                    <p:cond delay="0"/>
                                  </p:stCondLst>
                                  <p:childTnLst>
                                    <p:animRot by="-21600000">
                                      <p:cBhvr>
                                        <p:cTn id="695" dur="2000" fill="hold"/>
                                        <p:tgtEl>
                                          <p:spTgt spid="47"/>
                                        </p:tgtEl>
                                        <p:attrNameLst>
                                          <p:attrName>r</p:attrName>
                                        </p:attrNameLst>
                                      </p:cBhvr>
                                    </p:animRot>
                                  </p:childTnLst>
                                </p:cTn>
                              </p:par>
                              <p:par>
                                <p:cTn id="696" presetID="8" presetClass="emph" presetSubtype="0" fill="hold" grpId="4" nodeType="withEffect">
                                  <p:stCondLst>
                                    <p:cond delay="0"/>
                                  </p:stCondLst>
                                  <p:childTnLst>
                                    <p:animRot by="-21600000">
                                      <p:cBhvr>
                                        <p:cTn id="697" dur="2000" fill="hold"/>
                                        <p:tgtEl>
                                          <p:spTgt spid="49"/>
                                        </p:tgtEl>
                                        <p:attrNameLst>
                                          <p:attrName>r</p:attrName>
                                        </p:attrNameLst>
                                      </p:cBhvr>
                                    </p:animRot>
                                  </p:childTnLst>
                                </p:cTn>
                              </p:par>
                              <p:par>
                                <p:cTn id="698" presetID="17" presetClass="entr" presetSubtype="10" fill="hold" nodeType="withEffect">
                                  <p:stCondLst>
                                    <p:cond delay="0"/>
                                  </p:stCondLst>
                                  <p:childTnLst>
                                    <p:set>
                                      <p:cBhvr>
                                        <p:cTn id="699" dur="1" fill="hold">
                                          <p:stCondLst>
                                            <p:cond delay="0"/>
                                          </p:stCondLst>
                                        </p:cTn>
                                        <p:tgtEl>
                                          <p:spTgt spid="2"/>
                                        </p:tgtEl>
                                        <p:attrNameLst>
                                          <p:attrName>style.visibility</p:attrName>
                                        </p:attrNameLst>
                                      </p:cBhvr>
                                      <p:to>
                                        <p:strVal val="visible"/>
                                      </p:to>
                                    </p:set>
                                    <p:anim calcmode="lin" valueType="num">
                                      <p:cBhvr>
                                        <p:cTn id="700" dur="2000" fill="hold"/>
                                        <p:tgtEl>
                                          <p:spTgt spid="2"/>
                                        </p:tgtEl>
                                        <p:attrNameLst>
                                          <p:attrName>ppt_w</p:attrName>
                                        </p:attrNameLst>
                                      </p:cBhvr>
                                      <p:tavLst>
                                        <p:tav tm="0">
                                          <p:val>
                                            <p:fltVal val="0"/>
                                          </p:val>
                                        </p:tav>
                                        <p:tav tm="100000">
                                          <p:val>
                                            <p:strVal val="#ppt_w"/>
                                          </p:val>
                                        </p:tav>
                                      </p:tavLst>
                                    </p:anim>
                                    <p:anim calcmode="lin" valueType="num">
                                      <p:cBhvr>
                                        <p:cTn id="70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143108" y="1643056"/>
            <a:ext cx="4786345" cy="1815882"/>
          </a:xfrm>
          <a:prstGeom prst="rect">
            <a:avLst/>
          </a:prstGeom>
          <a:noFill/>
        </p:spPr>
        <p:txBody>
          <a:bodyPr wrap="square" rtlCol="0">
            <a:spAutoFit/>
          </a:bodyPr>
          <a:lstStyle/>
          <a:p>
            <a:pPr algn="ctr"/>
            <a:r>
              <a:rPr lang="es-PE" sz="1600" b="1" dirty="0" smtClean="0">
                <a:solidFill>
                  <a:schemeClr val="bg1"/>
                </a:solidFill>
              </a:rPr>
              <a:t>Esas que establecen diálogos, besan o abrazan, que increpan o invalidan. Mis preferidas son las miradas que enamoran, que provocan ternura y comprensión, que protegen y sanan. Que usurpan sonrisas, contagian esperanza, ganas de seguir intentándolo. Pícaras y provocativas, que te invitan a seguir conociendo, a investigar</a:t>
            </a: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cgb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blipFill>
            <a:blip r:embed="rId3" cstate="print">
              <a:duotone>
                <a:schemeClr val="accent2">
                  <a:shade val="45000"/>
                  <a:satMod val="135000"/>
                </a:schemeClr>
                <a:prstClr val="white"/>
              </a:duotone>
              <a:lum contrast="40000"/>
            </a:blip>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3" presetClass="entr" presetSubtype="288"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strVal val="4/3*#ppt_w"/>
                                          </p:val>
                                        </p:tav>
                                        <p:tav tm="100000">
                                          <p:val>
                                            <p:strVal val="#ppt_w"/>
                                          </p:val>
                                        </p:tav>
                                      </p:tavLst>
                                    </p:anim>
                                    <p:anim calcmode="lin" valueType="num">
                                      <p:cBhvr>
                                        <p:cTn id="167" dur="2000" fill="hold"/>
                                        <p:tgtEl>
                                          <p:spTgt spid="2"/>
                                        </p:tgtEl>
                                        <p:attrNameLst>
                                          <p:attrName>ppt_h</p:attrName>
                                        </p:attrNameLst>
                                      </p:cBhvr>
                                      <p:tavLst>
                                        <p:tav tm="0">
                                          <p:val>
                                            <p:strVal val="4/3*#ppt_h"/>
                                          </p:val>
                                        </p:tav>
                                        <p:tav tm="100000">
                                          <p:val>
                                            <p:strVal val="#ppt_h"/>
                                          </p:val>
                                        </p:tav>
                                      </p:tavLst>
                                    </p:anim>
                                  </p:childTnLst>
                                </p:cTn>
                              </p:par>
                              <p:par>
                                <p:cTn id="168" presetID="16" presetClass="entr" presetSubtype="37"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Effect transition="in" filter="barn(outVertical)">
                                      <p:cBhvr>
                                        <p:cTn id="1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62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bnmx.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6200000">
            <a:off x="3723675" y="1419813"/>
            <a:ext cx="1768091" cy="4500594"/>
          </a:xfrm>
          <a:prstGeom prst="moon">
            <a:avLst>
              <a:gd name="adj" fmla="val 8277"/>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723675" y="830469"/>
            <a:ext cx="1768091" cy="4500594"/>
          </a:xfrm>
          <a:prstGeom prst="moon">
            <a:avLst>
              <a:gd name="adj" fmla="val 10952"/>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723674" y="116089"/>
            <a:ext cx="1768091" cy="4500594"/>
          </a:xfrm>
          <a:prstGeom prst="moon">
            <a:avLst>
              <a:gd name="adj" fmla="val 10952"/>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723675" y="-455415"/>
            <a:ext cx="1768091" cy="4500594"/>
          </a:xfrm>
          <a:prstGeom prst="moon">
            <a:avLst>
              <a:gd name="adj" fmla="val 11845"/>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723674" y="-1098357"/>
            <a:ext cx="1768091" cy="4500594"/>
          </a:xfrm>
          <a:prstGeom prst="moon">
            <a:avLst>
              <a:gd name="adj" fmla="val 10952"/>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52236" y="-1669861"/>
            <a:ext cx="1768091" cy="4500594"/>
          </a:xfrm>
          <a:prstGeom prst="moon">
            <a:avLst>
              <a:gd name="adj" fmla="val 10952"/>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52236" y="-2312803"/>
            <a:ext cx="1768091" cy="4500594"/>
          </a:xfrm>
          <a:prstGeom prst="moon">
            <a:avLst>
              <a:gd name="adj" fmla="val 11844"/>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74" y="-428646"/>
            <a:ext cx="10001320" cy="6000792"/>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3" presetClass="entr" presetSubtype="5"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vertical)">
                                      <p:cBhvr>
                                        <p:cTn id="37" dur="2000"/>
                                        <p:tgtEl>
                                          <p:spTgt spid="3"/>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linds(vertical)">
                                      <p:cBhvr>
                                        <p:cTn id="40" dur="2000"/>
                                        <p:tgtEl>
                                          <p:spTgt spid="4"/>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vertical)">
                                      <p:cBhvr>
                                        <p:cTn id="43" dur="2000"/>
                                        <p:tgtEl>
                                          <p:spTgt spid="5"/>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2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2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2000"/>
                                        <p:tgtEl>
                                          <p:spTgt spid="8"/>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blinds(vertical)">
                                      <p:cBhvr>
                                        <p:cTn id="55" dur="2000"/>
                                        <p:tgtEl>
                                          <p:spTgt spid="9"/>
                                        </p:tgtEl>
                                      </p:cBhvr>
                                    </p:animEffect>
                                  </p:childTnLst>
                                </p:cTn>
                              </p:par>
                              <p:par>
                                <p:cTn id="56" presetID="19" presetClass="entr" presetSubtype="5" fill="hold" grpId="2"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p:val>
                                            <p:strVal val="#ppt_w"/>
                                          </p:val>
                                        </p:tav>
                                        <p:tav tm="100000">
                                          <p:val>
                                            <p:strVal val="#ppt_w"/>
                                          </p:val>
                                        </p:tav>
                                      </p:tavLst>
                                    </p:anim>
                                    <p:anim calcmode="lin" valueType="num">
                                      <p:cBhvr>
                                        <p:cTn id="59" dur="2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grpId="2"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p:val>
                                            <p:strVal val="#ppt_w"/>
                                          </p:val>
                                        </p:tav>
                                        <p:tav tm="100000">
                                          <p:val>
                                            <p:strVal val="#ppt_w"/>
                                          </p:val>
                                        </p:tav>
                                      </p:tavLst>
                                    </p:anim>
                                    <p:anim calcmode="lin" valueType="num">
                                      <p:cBhvr>
                                        <p:cTn id="63" dur="2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grpId="2"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p:val>
                                            <p:strVal val="#ppt_w"/>
                                          </p:val>
                                        </p:tav>
                                        <p:tav tm="100000">
                                          <p:val>
                                            <p:strVal val="#ppt_w"/>
                                          </p:val>
                                        </p:tav>
                                      </p:tavLst>
                                    </p:anim>
                                    <p:anim calcmode="lin" valueType="num">
                                      <p:cBhvr>
                                        <p:cTn id="67" dur="2000" fill="hold"/>
                                        <p:tgtEl>
                                          <p:spTgt spid="5"/>
                                        </p:tgtEl>
                                        <p:attrNameLst>
                                          <p:attrName>ppt_h</p:attrName>
                                        </p:attrNameLst>
                                      </p:cBhvr>
                                      <p:tavLst>
                                        <p:tav tm="0" fmla="#ppt_h*sin(2.5*pi*$)">
                                          <p:val>
                                            <p:fltVal val="0"/>
                                          </p:val>
                                        </p:tav>
                                        <p:tav tm="100000">
                                          <p:val>
                                            <p:fltVal val="1"/>
                                          </p:val>
                                        </p:tav>
                                      </p:tavLst>
                                    </p:anim>
                                  </p:childTnLst>
                                </p:cTn>
                              </p:par>
                              <p:par>
                                <p:cTn id="68" presetID="19"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p:val>
                                            <p:strVal val="#ppt_w"/>
                                          </p:val>
                                        </p:tav>
                                        <p:tav tm="100000">
                                          <p:val>
                                            <p:strVal val="#ppt_w"/>
                                          </p:val>
                                        </p:tav>
                                      </p:tavLst>
                                    </p:anim>
                                    <p:anim calcmode="lin" valueType="num">
                                      <p:cBhvr>
                                        <p:cTn id="71" dur="2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2"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p:val>
                                            <p:strVal val="#ppt_w"/>
                                          </p:val>
                                        </p:tav>
                                        <p:tav tm="100000">
                                          <p:val>
                                            <p:strVal val="#ppt_w"/>
                                          </p:val>
                                        </p:tav>
                                      </p:tavLst>
                                    </p:anim>
                                    <p:anim calcmode="lin" valueType="num">
                                      <p:cBhvr>
                                        <p:cTn id="75" dur="2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2"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p:val>
                                            <p:strVal val="#ppt_w"/>
                                          </p:val>
                                        </p:tav>
                                        <p:tav tm="100000">
                                          <p:val>
                                            <p:strVal val="#ppt_w"/>
                                          </p:val>
                                        </p:tav>
                                      </p:tavLst>
                                    </p:anim>
                                    <p:anim calcmode="lin" valueType="num">
                                      <p:cBhvr>
                                        <p:cTn id="79" dur="2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2"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p:val>
                                            <p:strVal val="#ppt_w"/>
                                          </p:val>
                                        </p:tav>
                                        <p:tav tm="100000">
                                          <p:val>
                                            <p:strVal val="#ppt_w"/>
                                          </p:val>
                                        </p:tav>
                                      </p:tavLst>
                                    </p:anim>
                                    <p:anim calcmode="lin" valueType="num">
                                      <p:cBhvr>
                                        <p:cTn id="83" dur="2000" fill="hold"/>
                                        <p:tgtEl>
                                          <p:spTgt spid="9"/>
                                        </p:tgtEl>
                                        <p:attrNameLst>
                                          <p:attrName>ppt_h</p:attrName>
                                        </p:attrNameLst>
                                      </p:cBhvr>
                                      <p:tavLst>
                                        <p:tav tm="0" fmla="#ppt_h*sin(2.5*pi*$)">
                                          <p:val>
                                            <p:fltVal val="0"/>
                                          </p:val>
                                        </p:tav>
                                        <p:tav tm="100000">
                                          <p:val>
                                            <p:fltVal val="1"/>
                                          </p:val>
                                        </p:tav>
                                      </p:tavLst>
                                    </p:anim>
                                  </p:childTnLst>
                                </p:cTn>
                              </p:par>
                            </p:childTnLst>
                          </p:cTn>
                        </p:par>
                        <p:par>
                          <p:cTn id="84" fill="hold">
                            <p:stCondLst>
                              <p:cond delay="2000"/>
                            </p:stCondLst>
                            <p:childTnLst>
                              <p:par>
                                <p:cTn id="85" presetID="2" presetClass="exit" presetSubtype="4" fill="hold" grpId="3" nodeType="afterEffect">
                                  <p:stCondLst>
                                    <p:cond delay="0"/>
                                  </p:stCondLst>
                                  <p:childTnLst>
                                    <p:anim calcmode="lin" valueType="num">
                                      <p:cBhvr additive="base">
                                        <p:cTn id="86" dur="2000"/>
                                        <p:tgtEl>
                                          <p:spTgt spid="3"/>
                                        </p:tgtEl>
                                        <p:attrNameLst>
                                          <p:attrName>ppt_x</p:attrName>
                                        </p:attrNameLst>
                                      </p:cBhvr>
                                      <p:tavLst>
                                        <p:tav tm="0">
                                          <p:val>
                                            <p:strVal val="ppt_x"/>
                                          </p:val>
                                        </p:tav>
                                        <p:tav tm="100000">
                                          <p:val>
                                            <p:strVal val="ppt_x"/>
                                          </p:val>
                                        </p:tav>
                                      </p:tavLst>
                                    </p:anim>
                                    <p:anim calcmode="lin" valueType="num">
                                      <p:cBhvr additive="base">
                                        <p:cTn id="87" dur="2000"/>
                                        <p:tgtEl>
                                          <p:spTgt spid="3"/>
                                        </p:tgtEl>
                                        <p:attrNameLst>
                                          <p:attrName>ppt_y</p:attrName>
                                        </p:attrNameLst>
                                      </p:cBhvr>
                                      <p:tavLst>
                                        <p:tav tm="0">
                                          <p:val>
                                            <p:strVal val="ppt_y"/>
                                          </p:val>
                                        </p:tav>
                                        <p:tav tm="100000">
                                          <p:val>
                                            <p:strVal val="1+ppt_h/2"/>
                                          </p:val>
                                        </p:tav>
                                      </p:tavLst>
                                    </p:anim>
                                    <p:set>
                                      <p:cBhvr>
                                        <p:cTn id="88" dur="1" fill="hold">
                                          <p:stCondLst>
                                            <p:cond delay="1999"/>
                                          </p:stCondLst>
                                        </p:cTn>
                                        <p:tgtEl>
                                          <p:spTgt spid="3"/>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ppt_x"/>
                                          </p:val>
                                        </p:tav>
                                      </p:tavLst>
                                    </p:anim>
                                    <p:anim calcmode="lin" valueType="num">
                                      <p:cBhvr additive="base">
                                        <p:cTn id="91" dur="2000"/>
                                        <p:tgtEl>
                                          <p:spTgt spid="4"/>
                                        </p:tgtEl>
                                        <p:attrNameLst>
                                          <p:attrName>ppt_y</p:attrName>
                                        </p:attrNameLst>
                                      </p:cBhvr>
                                      <p:tavLst>
                                        <p:tav tm="0">
                                          <p:val>
                                            <p:strVal val="ppt_y"/>
                                          </p:val>
                                        </p:tav>
                                        <p:tav tm="100000">
                                          <p:val>
                                            <p:strVal val="1+ppt_h/2"/>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1+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1+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19" presetClass="exit" presetSubtype="5" fill="hold" grpId="4" nodeType="withEffect">
                                  <p:stCondLst>
                                    <p:cond delay="0"/>
                                  </p:stCondLst>
                                  <p:childTnLst>
                                    <p:anim calcmode="lin" valueType="num">
                                      <p:cBhvr>
                                        <p:cTn id="114" dur="2000"/>
                                        <p:tgtEl>
                                          <p:spTgt spid="3"/>
                                        </p:tgtEl>
                                        <p:attrNameLst>
                                          <p:attrName>ppt_w</p:attrName>
                                        </p:attrNameLst>
                                      </p:cBhvr>
                                      <p:tavLst>
                                        <p:tav tm="0">
                                          <p:val>
                                            <p:strVal val="ppt_w"/>
                                          </p:val>
                                        </p:tav>
                                        <p:tav tm="100000">
                                          <p:val>
                                            <p:strVal val="ppt_w"/>
                                          </p:val>
                                        </p:tav>
                                      </p:tavLst>
                                    </p:anim>
                                    <p:anim calcmode="lin" valueType="num">
                                      <p:cBhvr>
                                        <p:cTn id="115"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1999"/>
                                          </p:stCondLst>
                                        </p:cTn>
                                        <p:tgtEl>
                                          <p:spTgt spid="3"/>
                                        </p:tgtEl>
                                        <p:attrNameLst>
                                          <p:attrName>style.visibility</p:attrName>
                                        </p:attrNameLst>
                                      </p:cBhvr>
                                      <p:to>
                                        <p:strVal val="hidden"/>
                                      </p:to>
                                    </p:set>
                                  </p:childTnLst>
                                </p:cTn>
                              </p:par>
                              <p:par>
                                <p:cTn id="117" presetID="19" presetClass="exit" presetSubtype="5" fill="hold" grpId="4" nodeType="withEffect">
                                  <p:stCondLst>
                                    <p:cond delay="0"/>
                                  </p:stCondLst>
                                  <p:childTnLst>
                                    <p:anim calcmode="lin" valueType="num">
                                      <p:cBhvr>
                                        <p:cTn id="118" dur="2000"/>
                                        <p:tgtEl>
                                          <p:spTgt spid="4"/>
                                        </p:tgtEl>
                                        <p:attrNameLst>
                                          <p:attrName>ppt_w</p:attrName>
                                        </p:attrNameLst>
                                      </p:cBhvr>
                                      <p:tavLst>
                                        <p:tav tm="0">
                                          <p:val>
                                            <p:strVal val="ppt_w"/>
                                          </p:val>
                                        </p:tav>
                                        <p:tav tm="100000">
                                          <p:val>
                                            <p:strVal val="ppt_w"/>
                                          </p:val>
                                        </p:tav>
                                      </p:tavLst>
                                    </p:anim>
                                    <p:anim calcmode="lin" valueType="num">
                                      <p:cBhvr>
                                        <p:cTn id="119"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1999"/>
                                          </p:stCondLst>
                                        </p:cTn>
                                        <p:tgtEl>
                                          <p:spTgt spid="4"/>
                                        </p:tgtEl>
                                        <p:attrNameLst>
                                          <p:attrName>style.visibility</p:attrName>
                                        </p:attrNameLst>
                                      </p:cBhvr>
                                      <p:to>
                                        <p:strVal val="hidden"/>
                                      </p:to>
                                    </p:set>
                                  </p:childTnLst>
                                </p:cTn>
                              </p:par>
                              <p:par>
                                <p:cTn id="121" presetID="19" presetClass="exit" presetSubtype="5" fill="hold" grpId="4" nodeType="withEffect">
                                  <p:stCondLst>
                                    <p:cond delay="0"/>
                                  </p:stCondLst>
                                  <p:childTnLst>
                                    <p:anim calcmode="lin" valueType="num">
                                      <p:cBhvr>
                                        <p:cTn id="122" dur="2000"/>
                                        <p:tgtEl>
                                          <p:spTgt spid="5"/>
                                        </p:tgtEl>
                                        <p:attrNameLst>
                                          <p:attrName>ppt_w</p:attrName>
                                        </p:attrNameLst>
                                      </p:cBhvr>
                                      <p:tavLst>
                                        <p:tav tm="0">
                                          <p:val>
                                            <p:strVal val="ppt_w"/>
                                          </p:val>
                                        </p:tav>
                                        <p:tav tm="100000">
                                          <p:val>
                                            <p:strVal val="ppt_w"/>
                                          </p:val>
                                        </p:tav>
                                      </p:tavLst>
                                    </p:anim>
                                    <p:anim calcmode="lin" valueType="num">
                                      <p:cBhvr>
                                        <p:cTn id="123"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1999"/>
                                          </p:stCondLst>
                                        </p:cTn>
                                        <p:tgtEl>
                                          <p:spTgt spid="5"/>
                                        </p:tgtEl>
                                        <p:attrNameLst>
                                          <p:attrName>style.visibility</p:attrName>
                                        </p:attrNameLst>
                                      </p:cBhvr>
                                      <p:to>
                                        <p:strVal val="hidden"/>
                                      </p:to>
                                    </p:set>
                                  </p:childTnLst>
                                </p:cTn>
                              </p:par>
                              <p:par>
                                <p:cTn id="125" presetID="19" presetClass="exit" presetSubtype="5" fill="hold" grpId="4" nodeType="withEffect">
                                  <p:stCondLst>
                                    <p:cond delay="0"/>
                                  </p:stCondLst>
                                  <p:childTnLst>
                                    <p:anim calcmode="lin" valueType="num">
                                      <p:cBhvr>
                                        <p:cTn id="126" dur="2000"/>
                                        <p:tgtEl>
                                          <p:spTgt spid="6"/>
                                        </p:tgtEl>
                                        <p:attrNameLst>
                                          <p:attrName>ppt_w</p:attrName>
                                        </p:attrNameLst>
                                      </p:cBhvr>
                                      <p:tavLst>
                                        <p:tav tm="0">
                                          <p:val>
                                            <p:strVal val="ppt_w"/>
                                          </p:val>
                                        </p:tav>
                                        <p:tav tm="100000">
                                          <p:val>
                                            <p:strVal val="ppt_w"/>
                                          </p:val>
                                        </p:tav>
                                      </p:tavLst>
                                    </p:anim>
                                    <p:anim calcmode="lin" valueType="num">
                                      <p:cBhvr>
                                        <p:cTn id="127"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1999"/>
                                          </p:stCondLst>
                                        </p:cTn>
                                        <p:tgtEl>
                                          <p:spTgt spid="6"/>
                                        </p:tgtEl>
                                        <p:attrNameLst>
                                          <p:attrName>style.visibility</p:attrName>
                                        </p:attrNameLst>
                                      </p:cBhvr>
                                      <p:to>
                                        <p:strVal val="hidden"/>
                                      </p:to>
                                    </p:set>
                                  </p:childTnLst>
                                </p:cTn>
                              </p:par>
                              <p:par>
                                <p:cTn id="129" presetID="19" presetClass="exit" presetSubtype="5" fill="hold" grpId="4" nodeType="withEffect">
                                  <p:stCondLst>
                                    <p:cond delay="0"/>
                                  </p:stCondLst>
                                  <p:childTnLst>
                                    <p:anim calcmode="lin" valueType="num">
                                      <p:cBhvr>
                                        <p:cTn id="130" dur="2000"/>
                                        <p:tgtEl>
                                          <p:spTgt spid="7"/>
                                        </p:tgtEl>
                                        <p:attrNameLst>
                                          <p:attrName>ppt_w</p:attrName>
                                        </p:attrNameLst>
                                      </p:cBhvr>
                                      <p:tavLst>
                                        <p:tav tm="0">
                                          <p:val>
                                            <p:strVal val="ppt_w"/>
                                          </p:val>
                                        </p:tav>
                                        <p:tav tm="100000">
                                          <p:val>
                                            <p:strVal val="ppt_w"/>
                                          </p:val>
                                        </p:tav>
                                      </p:tavLst>
                                    </p:anim>
                                    <p:anim calcmode="lin" valueType="num">
                                      <p:cBhvr>
                                        <p:cTn id="13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7"/>
                                        </p:tgtEl>
                                        <p:attrNameLst>
                                          <p:attrName>style.visibility</p:attrName>
                                        </p:attrNameLst>
                                      </p:cBhvr>
                                      <p:to>
                                        <p:strVal val="hidden"/>
                                      </p:to>
                                    </p:set>
                                  </p:childTnLst>
                                </p:cTn>
                              </p:par>
                              <p:par>
                                <p:cTn id="133" presetID="19" presetClass="exit" presetSubtype="5" fill="hold" grpId="4" nodeType="withEffect">
                                  <p:stCondLst>
                                    <p:cond delay="0"/>
                                  </p:stCondLst>
                                  <p:childTnLst>
                                    <p:anim calcmode="lin" valueType="num">
                                      <p:cBhvr>
                                        <p:cTn id="134" dur="2000"/>
                                        <p:tgtEl>
                                          <p:spTgt spid="8"/>
                                        </p:tgtEl>
                                        <p:attrNameLst>
                                          <p:attrName>ppt_w</p:attrName>
                                        </p:attrNameLst>
                                      </p:cBhvr>
                                      <p:tavLst>
                                        <p:tav tm="0">
                                          <p:val>
                                            <p:strVal val="ppt_w"/>
                                          </p:val>
                                        </p:tav>
                                        <p:tav tm="100000">
                                          <p:val>
                                            <p:strVal val="ppt_w"/>
                                          </p:val>
                                        </p:tav>
                                      </p:tavLst>
                                    </p:anim>
                                    <p:anim calcmode="lin" valueType="num">
                                      <p:cBhvr>
                                        <p:cTn id="13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8"/>
                                        </p:tgtEl>
                                        <p:attrNameLst>
                                          <p:attrName>style.visibility</p:attrName>
                                        </p:attrNameLst>
                                      </p:cBhvr>
                                      <p:to>
                                        <p:strVal val="hidden"/>
                                      </p:to>
                                    </p:set>
                                  </p:childTnLst>
                                </p:cTn>
                              </p:par>
                              <p:par>
                                <p:cTn id="137" presetID="19" presetClass="exit" presetSubtype="5" fill="hold" grpId="4" nodeType="withEffect">
                                  <p:stCondLst>
                                    <p:cond delay="0"/>
                                  </p:stCondLst>
                                  <p:childTnLst>
                                    <p:anim calcmode="lin" valueType="num">
                                      <p:cBhvr>
                                        <p:cTn id="138" dur="2000"/>
                                        <p:tgtEl>
                                          <p:spTgt spid="9"/>
                                        </p:tgtEl>
                                        <p:attrNameLst>
                                          <p:attrName>ppt_w</p:attrName>
                                        </p:attrNameLst>
                                      </p:cBhvr>
                                      <p:tavLst>
                                        <p:tav tm="0">
                                          <p:val>
                                            <p:strVal val="ppt_w"/>
                                          </p:val>
                                        </p:tav>
                                        <p:tav tm="100000">
                                          <p:val>
                                            <p:strVal val="ppt_w"/>
                                          </p:val>
                                        </p:tav>
                                      </p:tavLst>
                                    </p:anim>
                                    <p:anim calcmode="lin" valueType="num">
                                      <p:cBhvr>
                                        <p:cTn id="13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3" presetClass="exit" presetSubtype="5" fill="hold" grpId="5" nodeType="withEffect">
                                  <p:stCondLst>
                                    <p:cond delay="0"/>
                                  </p:stCondLst>
                                  <p:childTnLst>
                                    <p:animEffect transition="out" filter="blinds(vertical)">
                                      <p:cBhvr>
                                        <p:cTn id="142" dur="2000"/>
                                        <p:tgtEl>
                                          <p:spTgt spid="3"/>
                                        </p:tgtEl>
                                      </p:cBhvr>
                                    </p:animEffect>
                                    <p:set>
                                      <p:cBhvr>
                                        <p:cTn id="143" dur="1" fill="hold">
                                          <p:stCondLst>
                                            <p:cond delay="1999"/>
                                          </p:stCondLst>
                                        </p:cTn>
                                        <p:tgtEl>
                                          <p:spTgt spid="3"/>
                                        </p:tgtEl>
                                        <p:attrNameLst>
                                          <p:attrName>style.visibility</p:attrName>
                                        </p:attrNameLst>
                                      </p:cBhvr>
                                      <p:to>
                                        <p:strVal val="hidden"/>
                                      </p:to>
                                    </p:set>
                                  </p:childTnLst>
                                </p:cTn>
                              </p:par>
                              <p:par>
                                <p:cTn id="144" presetID="3" presetClass="exit" presetSubtype="5" fill="hold" grpId="5" nodeType="withEffect">
                                  <p:stCondLst>
                                    <p:cond delay="0"/>
                                  </p:stCondLst>
                                  <p:childTnLst>
                                    <p:animEffect transition="out" filter="blinds(vertical)">
                                      <p:cBhvr>
                                        <p:cTn id="145" dur="2000"/>
                                        <p:tgtEl>
                                          <p:spTgt spid="4"/>
                                        </p:tgtEl>
                                      </p:cBhvr>
                                    </p:animEffect>
                                    <p:set>
                                      <p:cBhvr>
                                        <p:cTn id="146" dur="1" fill="hold">
                                          <p:stCondLst>
                                            <p:cond delay="1999"/>
                                          </p:stCondLst>
                                        </p:cTn>
                                        <p:tgtEl>
                                          <p:spTgt spid="4"/>
                                        </p:tgtEl>
                                        <p:attrNameLst>
                                          <p:attrName>style.visibility</p:attrName>
                                        </p:attrNameLst>
                                      </p:cBhvr>
                                      <p:to>
                                        <p:strVal val="hidden"/>
                                      </p:to>
                                    </p:set>
                                  </p:childTnLst>
                                </p:cTn>
                              </p:par>
                              <p:par>
                                <p:cTn id="147" presetID="3" presetClass="exit" presetSubtype="5" fill="hold" grpId="5" nodeType="withEffect">
                                  <p:stCondLst>
                                    <p:cond delay="0"/>
                                  </p:stCondLst>
                                  <p:childTnLst>
                                    <p:animEffect transition="out" filter="blinds(vertical)">
                                      <p:cBhvr>
                                        <p:cTn id="148" dur="2000"/>
                                        <p:tgtEl>
                                          <p:spTgt spid="5"/>
                                        </p:tgtEl>
                                      </p:cBhvr>
                                    </p:animEffect>
                                    <p:set>
                                      <p:cBhvr>
                                        <p:cTn id="149" dur="1" fill="hold">
                                          <p:stCondLst>
                                            <p:cond delay="1999"/>
                                          </p:stCondLst>
                                        </p:cTn>
                                        <p:tgtEl>
                                          <p:spTgt spid="5"/>
                                        </p:tgtEl>
                                        <p:attrNameLst>
                                          <p:attrName>style.visibility</p:attrName>
                                        </p:attrNameLst>
                                      </p:cBhvr>
                                      <p:to>
                                        <p:strVal val="hidden"/>
                                      </p:to>
                                    </p:set>
                                  </p:childTnLst>
                                </p:cTn>
                              </p:par>
                              <p:par>
                                <p:cTn id="150" presetID="3" presetClass="exit" presetSubtype="5" fill="hold" grpId="5" nodeType="withEffect">
                                  <p:stCondLst>
                                    <p:cond delay="0"/>
                                  </p:stCondLst>
                                  <p:childTnLst>
                                    <p:animEffect transition="out" filter="blinds(vertical)">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3" presetClass="exit" presetSubtype="5" fill="hold" grpId="5" nodeType="withEffect">
                                  <p:stCondLst>
                                    <p:cond delay="0"/>
                                  </p:stCondLst>
                                  <p:childTnLst>
                                    <p:animEffect transition="out" filter="blinds(vertical)">
                                      <p:cBhvr>
                                        <p:cTn id="154" dur="2000"/>
                                        <p:tgtEl>
                                          <p:spTgt spid="7"/>
                                        </p:tgtEl>
                                      </p:cBhvr>
                                    </p:animEffect>
                                    <p:set>
                                      <p:cBhvr>
                                        <p:cTn id="155" dur="1" fill="hold">
                                          <p:stCondLst>
                                            <p:cond delay="1999"/>
                                          </p:stCondLst>
                                        </p:cTn>
                                        <p:tgtEl>
                                          <p:spTgt spid="7"/>
                                        </p:tgtEl>
                                        <p:attrNameLst>
                                          <p:attrName>style.visibility</p:attrName>
                                        </p:attrNameLst>
                                      </p:cBhvr>
                                      <p:to>
                                        <p:strVal val="hidden"/>
                                      </p:to>
                                    </p:set>
                                  </p:childTnLst>
                                </p:cTn>
                              </p:par>
                              <p:par>
                                <p:cTn id="156" presetID="3" presetClass="exit" presetSubtype="5" fill="hold" grpId="5" nodeType="withEffect">
                                  <p:stCondLst>
                                    <p:cond delay="0"/>
                                  </p:stCondLst>
                                  <p:childTnLst>
                                    <p:animEffect transition="out" filter="blinds(vertical)">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3" presetClass="exit" presetSubtype="5" fill="hold" grpId="5" nodeType="withEffect">
                                  <p:stCondLst>
                                    <p:cond delay="0"/>
                                  </p:stCondLst>
                                  <p:childTnLst>
                                    <p:animEffect transition="out" filter="blinds(vertical)">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17" presetClass="entr" presetSubtype="1"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2000" fill="hold"/>
                                        <p:tgtEl>
                                          <p:spTgt spid="2"/>
                                        </p:tgtEl>
                                        <p:attrNameLst>
                                          <p:attrName>ppt_x</p:attrName>
                                        </p:attrNameLst>
                                      </p:cBhvr>
                                      <p:tavLst>
                                        <p:tav tm="0">
                                          <p:val>
                                            <p:strVal val="#ppt_x"/>
                                          </p:val>
                                        </p:tav>
                                        <p:tav tm="100000">
                                          <p:val>
                                            <p:strVal val="#ppt_x"/>
                                          </p:val>
                                        </p:tav>
                                      </p:tavLst>
                                    </p:anim>
                                    <p:anim calcmode="lin" valueType="num">
                                      <p:cBhvr>
                                        <p:cTn id="165" dur="2000" fill="hold"/>
                                        <p:tgtEl>
                                          <p:spTgt spid="2"/>
                                        </p:tgtEl>
                                        <p:attrNameLst>
                                          <p:attrName>ppt_y</p:attrName>
                                        </p:attrNameLst>
                                      </p:cBhvr>
                                      <p:tavLst>
                                        <p:tav tm="0">
                                          <p:val>
                                            <p:strVal val="#ppt_y-#ppt_h/2"/>
                                          </p:val>
                                        </p:tav>
                                        <p:tav tm="100000">
                                          <p:val>
                                            <p:strVal val="#ppt_y"/>
                                          </p:val>
                                        </p:tav>
                                      </p:tavLst>
                                    </p:anim>
                                    <p:anim calcmode="lin" valueType="num">
                                      <p:cBhvr>
                                        <p:cTn id="166" dur="2000" fill="hold"/>
                                        <p:tgtEl>
                                          <p:spTgt spid="2"/>
                                        </p:tgtEl>
                                        <p:attrNameLst>
                                          <p:attrName>ppt_w</p:attrName>
                                        </p:attrNameLst>
                                      </p:cBhvr>
                                      <p:tavLst>
                                        <p:tav tm="0">
                                          <p:val>
                                            <p:strVal val="#ppt_w"/>
                                          </p:val>
                                        </p:tav>
                                        <p:tav tm="100000">
                                          <p:val>
                                            <p:strVal val="#ppt_w"/>
                                          </p:val>
                                        </p:tav>
                                      </p:tavLst>
                                    </p:anim>
                                    <p:anim calcmode="lin" valueType="num">
                                      <p:cBhvr>
                                        <p:cTn id="16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hgj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482188"/>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482188"/>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964395"/>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964395"/>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393023"/>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393023"/>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1821651"/>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821651"/>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19670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19670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257175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257175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2946799"/>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946799"/>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071802" y="326827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326827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72000" y="364332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071802" y="3643320"/>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071802" y="3964791"/>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3964791"/>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72000" y="4393419"/>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071802" y="4393419"/>
            <a:ext cx="1428760" cy="910817"/>
          </a:xfrm>
          <a:prstGeom prst="rtTriangle">
            <a:avLst/>
          </a:prstGeom>
          <a:gradFill flip="none" rotWithShape="1">
            <a:gsLst>
              <a:gs pos="43000">
                <a:schemeClr val="bg2">
                  <a:lumMod val="75000"/>
                </a:schemeClr>
              </a:gs>
              <a:gs pos="50000">
                <a:srgbClr val="0070C0">
                  <a:shade val="67500"/>
                  <a:satMod val="115000"/>
                </a:srgbClr>
              </a:gs>
              <a:gs pos="100000">
                <a:srgbClr val="0070C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42974" y="-214332"/>
            <a:ext cx="10001320" cy="650085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4"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4"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4"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4"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4"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4"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4"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4"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2" presetClass="entr" presetSubtype="1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0-#ppt_w/2"/>
                                          </p:val>
                                        </p:tav>
                                        <p:tav tm="100000">
                                          <p:val>
                                            <p:strVal val="#ppt_x"/>
                                          </p:val>
                                        </p:tav>
                                      </p:tavLst>
                                    </p:anim>
                                    <p:anim calcmode="lin" valueType="num">
                                      <p:cBhvr additive="base">
                                        <p:cTn id="82" dur="2000" fill="hold"/>
                                        <p:tgtEl>
                                          <p:spTgt spid="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0-#ppt_w/2"/>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additive="base">
                                        <p:cTn id="89" dur="2000" fill="hold"/>
                                        <p:tgtEl>
                                          <p:spTgt spid="7"/>
                                        </p:tgtEl>
                                        <p:attrNameLst>
                                          <p:attrName>ppt_x</p:attrName>
                                        </p:attrNameLst>
                                      </p:cBhvr>
                                      <p:tavLst>
                                        <p:tav tm="0">
                                          <p:val>
                                            <p:strVal val="0-#ppt_w/2"/>
                                          </p:val>
                                        </p:tav>
                                        <p:tav tm="100000">
                                          <p:val>
                                            <p:strVal val="#ppt_x"/>
                                          </p:val>
                                        </p:tav>
                                      </p:tavLst>
                                    </p:anim>
                                    <p:anim calcmode="lin" valueType="num">
                                      <p:cBhvr additive="base">
                                        <p:cTn id="90" dur="2000" fill="hold"/>
                                        <p:tgtEl>
                                          <p:spTgt spid="7"/>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0-#ppt_w/2"/>
                                          </p:val>
                                        </p:tav>
                                        <p:tav tm="100000">
                                          <p:val>
                                            <p:strVal val="#ppt_x"/>
                                          </p:val>
                                        </p:tav>
                                      </p:tavLst>
                                    </p:anim>
                                    <p:anim calcmode="lin" valueType="num">
                                      <p:cBhvr additive="base">
                                        <p:cTn id="98" dur="2000" fill="hold"/>
                                        <p:tgtEl>
                                          <p:spTgt spid="11"/>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0-#ppt_w/2"/>
                                          </p:val>
                                        </p:tav>
                                        <p:tav tm="100000">
                                          <p:val>
                                            <p:strVal val="#ppt_x"/>
                                          </p:val>
                                        </p:tav>
                                      </p:tavLst>
                                    </p:anim>
                                    <p:anim calcmode="lin" valueType="num">
                                      <p:cBhvr additive="base">
                                        <p:cTn id="102" dur="2000" fill="hold"/>
                                        <p:tgtEl>
                                          <p:spTgt spid="1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0-#ppt_w/2"/>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0-#ppt_w/2"/>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2000" fill="hold"/>
                                        <p:tgtEl>
                                          <p:spTgt spid="19"/>
                                        </p:tgtEl>
                                        <p:attrNameLst>
                                          <p:attrName>ppt_x</p:attrName>
                                        </p:attrNameLst>
                                      </p:cBhvr>
                                      <p:tavLst>
                                        <p:tav tm="0">
                                          <p:val>
                                            <p:strVal val="0-#ppt_w/2"/>
                                          </p:val>
                                        </p:tav>
                                        <p:tav tm="100000">
                                          <p:val>
                                            <p:strVal val="#ppt_x"/>
                                          </p:val>
                                        </p:tav>
                                      </p:tavLst>
                                    </p:anim>
                                    <p:anim calcmode="lin" valueType="num">
                                      <p:cBhvr additive="base">
                                        <p:cTn id="114" dur="2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0-#ppt_w/2"/>
                                          </p:val>
                                        </p:tav>
                                        <p:tav tm="100000">
                                          <p:val>
                                            <p:strVal val="#ppt_x"/>
                                          </p:val>
                                        </p:tav>
                                      </p:tavLst>
                                    </p:anim>
                                    <p:anim calcmode="lin" valueType="num">
                                      <p:cBhvr additive="base">
                                        <p:cTn id="118" dur="2000" fill="hold"/>
                                        <p:tgtEl>
                                          <p:spTgt spid="2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0-#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0-#ppt_w/2"/>
                                          </p:val>
                                        </p:tav>
                                        <p:tav tm="100000">
                                          <p:val>
                                            <p:strVal val="#ppt_x"/>
                                          </p:val>
                                        </p:tav>
                                      </p:tavLst>
                                    </p:anim>
                                    <p:anim calcmode="lin" valueType="num">
                                      <p:cBhvr additive="base">
                                        <p:cTn id="126" dur="2000" fill="hold"/>
                                        <p:tgtEl>
                                          <p:spTgt spid="26"/>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additive="base">
                                        <p:cTn id="129" dur="2000" fill="hold"/>
                                        <p:tgtEl>
                                          <p:spTgt spid="3"/>
                                        </p:tgtEl>
                                        <p:attrNameLst>
                                          <p:attrName>ppt_x</p:attrName>
                                        </p:attrNameLst>
                                      </p:cBhvr>
                                      <p:tavLst>
                                        <p:tav tm="0">
                                          <p:val>
                                            <p:strVal val="1+#ppt_w/2"/>
                                          </p:val>
                                        </p:tav>
                                        <p:tav tm="100000">
                                          <p:val>
                                            <p:strVal val="#ppt_x"/>
                                          </p:val>
                                        </p:tav>
                                      </p:tavLst>
                                    </p:anim>
                                    <p:anim calcmode="lin" valueType="num">
                                      <p:cBhvr additive="base">
                                        <p:cTn id="130" dur="2000" fill="hold"/>
                                        <p:tgtEl>
                                          <p:spTgt spid="3"/>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additive="base">
                                        <p:cTn id="133" dur="2000" fill="hold"/>
                                        <p:tgtEl>
                                          <p:spTgt spid="6"/>
                                        </p:tgtEl>
                                        <p:attrNameLst>
                                          <p:attrName>ppt_x</p:attrName>
                                        </p:attrNameLst>
                                      </p:cBhvr>
                                      <p:tavLst>
                                        <p:tav tm="0">
                                          <p:val>
                                            <p:strVal val="1+#ppt_w/2"/>
                                          </p:val>
                                        </p:tav>
                                        <p:tav tm="100000">
                                          <p:val>
                                            <p:strVal val="#ppt_x"/>
                                          </p:val>
                                        </p:tav>
                                      </p:tavLst>
                                    </p:anim>
                                    <p:anim calcmode="lin" valueType="num">
                                      <p:cBhvr additive="base">
                                        <p:cTn id="134" dur="2000" fill="hold"/>
                                        <p:tgtEl>
                                          <p:spTgt spid="6"/>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1+#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6" fill="hold" grpId="0"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additive="base">
                                        <p:cTn id="141" dur="2000" fill="hold"/>
                                        <p:tgtEl>
                                          <p:spTgt spid="9"/>
                                        </p:tgtEl>
                                        <p:attrNameLst>
                                          <p:attrName>ppt_x</p:attrName>
                                        </p:attrNameLst>
                                      </p:cBhvr>
                                      <p:tavLst>
                                        <p:tav tm="0">
                                          <p:val>
                                            <p:strVal val="1+#ppt_w/2"/>
                                          </p:val>
                                        </p:tav>
                                        <p:tav tm="100000">
                                          <p:val>
                                            <p:strVal val="#ppt_x"/>
                                          </p:val>
                                        </p:tav>
                                      </p:tavLst>
                                    </p:anim>
                                    <p:anim calcmode="lin" valueType="num">
                                      <p:cBhvr additive="base">
                                        <p:cTn id="142" dur="2000" fill="hold"/>
                                        <p:tgtEl>
                                          <p:spTgt spid="9"/>
                                        </p:tgtEl>
                                        <p:attrNameLst>
                                          <p:attrName>ppt_y</p:attrName>
                                        </p:attrNameLst>
                                      </p:cBhvr>
                                      <p:tavLst>
                                        <p:tav tm="0">
                                          <p:val>
                                            <p:strVal val="1+#ppt_h/2"/>
                                          </p:val>
                                        </p:tav>
                                        <p:tav tm="100000">
                                          <p:val>
                                            <p:strVal val="#ppt_y"/>
                                          </p:val>
                                        </p:tav>
                                      </p:tavLst>
                                    </p:anim>
                                  </p:childTnLst>
                                </p:cTn>
                              </p:par>
                              <p:par>
                                <p:cTn id="143" presetID="2" presetClass="entr" presetSubtype="6" fill="hold" grpId="0" nodeType="withEffect">
                                  <p:stCondLst>
                                    <p:cond delay="0"/>
                                  </p:stCondLst>
                                  <p:childTnLst>
                                    <p:set>
                                      <p:cBhvr>
                                        <p:cTn id="144" dur="1" fill="hold">
                                          <p:stCondLst>
                                            <p:cond delay="0"/>
                                          </p:stCondLst>
                                        </p:cTn>
                                        <p:tgtEl>
                                          <p:spTgt spid="12"/>
                                        </p:tgtEl>
                                        <p:attrNameLst>
                                          <p:attrName>style.visibility</p:attrName>
                                        </p:attrNameLst>
                                      </p:cBhvr>
                                      <p:to>
                                        <p:strVal val="visible"/>
                                      </p:to>
                                    </p:set>
                                    <p:anim calcmode="lin" valueType="num">
                                      <p:cBhvr additive="base">
                                        <p:cTn id="145" dur="2000" fill="hold"/>
                                        <p:tgtEl>
                                          <p:spTgt spid="12"/>
                                        </p:tgtEl>
                                        <p:attrNameLst>
                                          <p:attrName>ppt_x</p:attrName>
                                        </p:attrNameLst>
                                      </p:cBhvr>
                                      <p:tavLst>
                                        <p:tav tm="0">
                                          <p:val>
                                            <p:strVal val="1+#ppt_w/2"/>
                                          </p:val>
                                        </p:tav>
                                        <p:tav tm="100000">
                                          <p:val>
                                            <p:strVal val="#ppt_x"/>
                                          </p:val>
                                        </p:tav>
                                      </p:tavLst>
                                    </p:anim>
                                    <p:anim calcmode="lin" valueType="num">
                                      <p:cBhvr additive="base">
                                        <p:cTn id="146" dur="2000" fill="hold"/>
                                        <p:tgtEl>
                                          <p:spTgt spid="12"/>
                                        </p:tgtEl>
                                        <p:attrNameLst>
                                          <p:attrName>ppt_y</p:attrName>
                                        </p:attrNameLst>
                                      </p:cBhvr>
                                      <p:tavLst>
                                        <p:tav tm="0">
                                          <p:val>
                                            <p:strVal val="1+#ppt_h/2"/>
                                          </p:val>
                                        </p:tav>
                                        <p:tav tm="100000">
                                          <p:val>
                                            <p:strVal val="#ppt_y"/>
                                          </p:val>
                                        </p:tav>
                                      </p:tavLst>
                                    </p:anim>
                                  </p:childTnLst>
                                </p:cTn>
                              </p:par>
                              <p:par>
                                <p:cTn id="147" presetID="2" presetClass="entr" presetSubtype="6" fill="hold" grpId="0"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additive="base">
                                        <p:cTn id="149" dur="2000" fill="hold"/>
                                        <p:tgtEl>
                                          <p:spTgt spid="14"/>
                                        </p:tgtEl>
                                        <p:attrNameLst>
                                          <p:attrName>ppt_x</p:attrName>
                                        </p:attrNameLst>
                                      </p:cBhvr>
                                      <p:tavLst>
                                        <p:tav tm="0">
                                          <p:val>
                                            <p:strVal val="1+#ppt_w/2"/>
                                          </p:val>
                                        </p:tav>
                                        <p:tav tm="100000">
                                          <p:val>
                                            <p:strVal val="#ppt_x"/>
                                          </p:val>
                                        </p:tav>
                                      </p:tavLst>
                                    </p:anim>
                                    <p:anim calcmode="lin" valueType="num">
                                      <p:cBhvr additive="base">
                                        <p:cTn id="150" dur="2000" fill="hold"/>
                                        <p:tgtEl>
                                          <p:spTgt spid="14"/>
                                        </p:tgtEl>
                                        <p:attrNameLst>
                                          <p:attrName>ppt_y</p:attrName>
                                        </p:attrNameLst>
                                      </p:cBhvr>
                                      <p:tavLst>
                                        <p:tav tm="0">
                                          <p:val>
                                            <p:strVal val="1+#ppt_h/2"/>
                                          </p:val>
                                        </p:tav>
                                        <p:tav tm="100000">
                                          <p:val>
                                            <p:strVal val="#ppt_y"/>
                                          </p:val>
                                        </p:tav>
                                      </p:tavLst>
                                    </p:anim>
                                  </p:childTnLst>
                                </p:cTn>
                              </p:par>
                              <p:par>
                                <p:cTn id="151" presetID="2" presetClass="entr" presetSubtype="6" fill="hold" grpId="0"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1+#ppt_w/2"/>
                                          </p:val>
                                        </p:tav>
                                        <p:tav tm="100000">
                                          <p:val>
                                            <p:strVal val="#ppt_x"/>
                                          </p:val>
                                        </p:tav>
                                      </p:tavLst>
                                    </p:anim>
                                    <p:anim calcmode="lin" valueType="num">
                                      <p:cBhvr additive="base">
                                        <p:cTn id="154" dur="2000" fill="hold"/>
                                        <p:tgtEl>
                                          <p:spTgt spid="15"/>
                                        </p:tgtEl>
                                        <p:attrNameLst>
                                          <p:attrName>ppt_y</p:attrName>
                                        </p:attrNameLst>
                                      </p:cBhvr>
                                      <p:tavLst>
                                        <p:tav tm="0">
                                          <p:val>
                                            <p:strVal val="1+#ppt_h/2"/>
                                          </p:val>
                                        </p:tav>
                                        <p:tav tm="100000">
                                          <p:val>
                                            <p:strVal val="#ppt_y"/>
                                          </p:val>
                                        </p:tav>
                                      </p:tavLst>
                                    </p:anim>
                                  </p:childTnLst>
                                </p:cTn>
                              </p:par>
                              <p:par>
                                <p:cTn id="155" presetID="2" presetClass="entr" presetSubtype="6" fill="hold" grpId="0"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additive="base">
                                        <p:cTn id="157" dur="2000" fill="hold"/>
                                        <p:tgtEl>
                                          <p:spTgt spid="18"/>
                                        </p:tgtEl>
                                        <p:attrNameLst>
                                          <p:attrName>ppt_x</p:attrName>
                                        </p:attrNameLst>
                                      </p:cBhvr>
                                      <p:tavLst>
                                        <p:tav tm="0">
                                          <p:val>
                                            <p:strVal val="1+#ppt_w/2"/>
                                          </p:val>
                                        </p:tav>
                                        <p:tav tm="100000">
                                          <p:val>
                                            <p:strVal val="#ppt_x"/>
                                          </p:val>
                                        </p:tav>
                                      </p:tavLst>
                                    </p:anim>
                                    <p:anim calcmode="lin" valueType="num">
                                      <p:cBhvr additive="base">
                                        <p:cTn id="158" dur="2000" fill="hold"/>
                                        <p:tgtEl>
                                          <p:spTgt spid="18"/>
                                        </p:tgtEl>
                                        <p:attrNameLst>
                                          <p:attrName>ppt_y</p:attrName>
                                        </p:attrNameLst>
                                      </p:cBhvr>
                                      <p:tavLst>
                                        <p:tav tm="0">
                                          <p:val>
                                            <p:strVal val="1+#ppt_h/2"/>
                                          </p:val>
                                        </p:tav>
                                        <p:tav tm="100000">
                                          <p:val>
                                            <p:strVal val="#ppt_y"/>
                                          </p:val>
                                        </p:tav>
                                      </p:tavLst>
                                    </p:anim>
                                  </p:childTnLst>
                                </p:cTn>
                              </p:par>
                              <p:par>
                                <p:cTn id="159" presetID="2" presetClass="entr" presetSubtype="6" fill="hold" grpId="0" nodeType="withEffect">
                                  <p:stCondLst>
                                    <p:cond delay="0"/>
                                  </p:stCondLst>
                                  <p:childTnLst>
                                    <p:set>
                                      <p:cBhvr>
                                        <p:cTn id="160" dur="1" fill="hold">
                                          <p:stCondLst>
                                            <p:cond delay="0"/>
                                          </p:stCondLst>
                                        </p:cTn>
                                        <p:tgtEl>
                                          <p:spTgt spid="20"/>
                                        </p:tgtEl>
                                        <p:attrNameLst>
                                          <p:attrName>style.visibility</p:attrName>
                                        </p:attrNameLst>
                                      </p:cBhvr>
                                      <p:to>
                                        <p:strVal val="visible"/>
                                      </p:to>
                                    </p:set>
                                    <p:anim calcmode="lin" valueType="num">
                                      <p:cBhvr additive="base">
                                        <p:cTn id="161" dur="2000" fill="hold"/>
                                        <p:tgtEl>
                                          <p:spTgt spid="20"/>
                                        </p:tgtEl>
                                        <p:attrNameLst>
                                          <p:attrName>ppt_x</p:attrName>
                                        </p:attrNameLst>
                                      </p:cBhvr>
                                      <p:tavLst>
                                        <p:tav tm="0">
                                          <p:val>
                                            <p:strVal val="1+#ppt_w/2"/>
                                          </p:val>
                                        </p:tav>
                                        <p:tav tm="100000">
                                          <p:val>
                                            <p:strVal val="#ppt_x"/>
                                          </p:val>
                                        </p:tav>
                                      </p:tavLst>
                                    </p:anim>
                                    <p:anim calcmode="lin" valueType="num">
                                      <p:cBhvr additive="base">
                                        <p:cTn id="162" dur="2000" fill="hold"/>
                                        <p:tgtEl>
                                          <p:spTgt spid="20"/>
                                        </p:tgtEl>
                                        <p:attrNameLst>
                                          <p:attrName>ppt_y</p:attrName>
                                        </p:attrNameLst>
                                      </p:cBhvr>
                                      <p:tavLst>
                                        <p:tav tm="0">
                                          <p:val>
                                            <p:strVal val="1+#ppt_h/2"/>
                                          </p:val>
                                        </p:tav>
                                        <p:tav tm="100000">
                                          <p:val>
                                            <p:strVal val="#ppt_y"/>
                                          </p:val>
                                        </p:tav>
                                      </p:tavLst>
                                    </p:anim>
                                  </p:childTnLst>
                                </p:cTn>
                              </p:par>
                              <p:par>
                                <p:cTn id="163" presetID="2" presetClass="entr" presetSubtype="6" fill="hold" grpId="0"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additive="base">
                                        <p:cTn id="165" dur="2000" fill="hold"/>
                                        <p:tgtEl>
                                          <p:spTgt spid="21"/>
                                        </p:tgtEl>
                                        <p:attrNameLst>
                                          <p:attrName>ppt_x</p:attrName>
                                        </p:attrNameLst>
                                      </p:cBhvr>
                                      <p:tavLst>
                                        <p:tav tm="0">
                                          <p:val>
                                            <p:strVal val="1+#ppt_w/2"/>
                                          </p:val>
                                        </p:tav>
                                        <p:tav tm="100000">
                                          <p:val>
                                            <p:strVal val="#ppt_x"/>
                                          </p:val>
                                        </p:tav>
                                      </p:tavLst>
                                    </p:anim>
                                    <p:anim calcmode="lin" valueType="num">
                                      <p:cBhvr additive="base">
                                        <p:cTn id="166" dur="2000" fill="hold"/>
                                        <p:tgtEl>
                                          <p:spTgt spid="21"/>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 calcmode="lin" valueType="num">
                                      <p:cBhvr additive="base">
                                        <p:cTn id="169" dur="2000" fill="hold"/>
                                        <p:tgtEl>
                                          <p:spTgt spid="24"/>
                                        </p:tgtEl>
                                        <p:attrNameLst>
                                          <p:attrName>ppt_x</p:attrName>
                                        </p:attrNameLst>
                                      </p:cBhvr>
                                      <p:tavLst>
                                        <p:tav tm="0">
                                          <p:val>
                                            <p:strVal val="1+#ppt_w/2"/>
                                          </p:val>
                                        </p:tav>
                                        <p:tav tm="100000">
                                          <p:val>
                                            <p:strVal val="#ppt_x"/>
                                          </p:val>
                                        </p:tav>
                                      </p:tavLst>
                                    </p:anim>
                                    <p:anim calcmode="lin" valueType="num">
                                      <p:cBhvr additive="base">
                                        <p:cTn id="170" dur="2000" fill="hold"/>
                                        <p:tgtEl>
                                          <p:spTgt spid="24"/>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25"/>
                                        </p:tgtEl>
                                        <p:attrNameLst>
                                          <p:attrName>style.visibility</p:attrName>
                                        </p:attrNameLst>
                                      </p:cBhvr>
                                      <p:to>
                                        <p:strVal val="visible"/>
                                      </p:to>
                                    </p:set>
                                    <p:anim calcmode="lin" valueType="num">
                                      <p:cBhvr additive="base">
                                        <p:cTn id="173" dur="2000" fill="hold"/>
                                        <p:tgtEl>
                                          <p:spTgt spid="25"/>
                                        </p:tgtEl>
                                        <p:attrNameLst>
                                          <p:attrName>ppt_x</p:attrName>
                                        </p:attrNameLst>
                                      </p:cBhvr>
                                      <p:tavLst>
                                        <p:tav tm="0">
                                          <p:val>
                                            <p:strVal val="1+#ppt_w/2"/>
                                          </p:val>
                                        </p:tav>
                                        <p:tav tm="100000">
                                          <p:val>
                                            <p:strVal val="#ppt_x"/>
                                          </p:val>
                                        </p:tav>
                                      </p:tavLst>
                                    </p:anim>
                                    <p:anim calcmode="lin" valueType="num">
                                      <p:cBhvr additive="base">
                                        <p:cTn id="174" dur="2000" fill="hold"/>
                                        <p:tgtEl>
                                          <p:spTgt spid="25"/>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2000" fill="hold"/>
                                        <p:tgtEl>
                                          <p:spTgt spid="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6"/>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4"/>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5"/>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0"/>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1"/>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4"/>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5"/>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7"/>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3"/>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6"/>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17"/>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1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22"/>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23"/>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26"/>
                                        </p:tgtEl>
                                        <p:attrNameLst>
                                          <p:attrName>r</p:attrName>
                                        </p:attrNameLst>
                                      </p:cBhvr>
                                    </p:animRot>
                                  </p:childTnLst>
                                </p:cTn>
                              </p:par>
                            </p:childTnLst>
                          </p:cTn>
                        </p:par>
                        <p:par>
                          <p:cTn id="223" fill="hold">
                            <p:stCondLst>
                              <p:cond delay="2000"/>
                            </p:stCondLst>
                            <p:childTnLst>
                              <p:par>
                                <p:cTn id="224" presetID="2" presetClass="exit" presetSubtype="2" fill="hold" grpId="2" nodeType="after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1+ppt_w/2"/>
                                          </p:val>
                                        </p:tav>
                                      </p:tavLst>
                                    </p:anim>
                                    <p:anim calcmode="lin" valueType="num">
                                      <p:cBhvr additive="base">
                                        <p:cTn id="226" dur="2000"/>
                                        <p:tgtEl>
                                          <p:spTgt spid="4"/>
                                        </p:tgtEl>
                                        <p:attrNameLst>
                                          <p:attrName>ppt_y</p:attrName>
                                        </p:attrNameLst>
                                      </p:cBhvr>
                                      <p:tavLst>
                                        <p:tav tm="0">
                                          <p:val>
                                            <p:strVal val="ppt_y"/>
                                          </p:val>
                                        </p:tav>
                                        <p:tav tm="100000">
                                          <p:val>
                                            <p:strVal val="ppt_y"/>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ppt_y"/>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ppt_y"/>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1+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ppt_y"/>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ppt_y"/>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ppt_y"/>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ppt_y"/>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1+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1+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3"/>
                                        </p:tgtEl>
                                        <p:attrNameLst>
                                          <p:attrName>ppt_x</p:attrName>
                                        </p:attrNameLst>
                                      </p:cBhvr>
                                      <p:tavLst>
                                        <p:tav tm="0">
                                          <p:val>
                                            <p:strVal val="ppt_x"/>
                                          </p:val>
                                        </p:tav>
                                        <p:tav tm="100000">
                                          <p:val>
                                            <p:strVal val="0-ppt_w/2"/>
                                          </p:val>
                                        </p:tav>
                                      </p:tavLst>
                                    </p:anim>
                                    <p:anim calcmode="lin" valueType="num">
                                      <p:cBhvr additive="base">
                                        <p:cTn id="274" dur="2000"/>
                                        <p:tgtEl>
                                          <p:spTgt spid="3"/>
                                        </p:tgtEl>
                                        <p:attrNameLst>
                                          <p:attrName>ppt_y</p:attrName>
                                        </p:attrNameLst>
                                      </p:cBhvr>
                                      <p:tavLst>
                                        <p:tav tm="0">
                                          <p:val>
                                            <p:strVal val="ppt_y"/>
                                          </p:val>
                                        </p:tav>
                                        <p:tav tm="100000">
                                          <p:val>
                                            <p:strVal val="ppt_y"/>
                                          </p:val>
                                        </p:tav>
                                      </p:tavLst>
                                    </p:anim>
                                    <p:set>
                                      <p:cBhvr>
                                        <p:cTn id="275" dur="1" fill="hold">
                                          <p:stCondLst>
                                            <p:cond delay="1999"/>
                                          </p:stCondLst>
                                        </p:cTn>
                                        <p:tgtEl>
                                          <p:spTgt spid="3"/>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6"/>
                                        </p:tgtEl>
                                        <p:attrNameLst>
                                          <p:attrName>ppt_x</p:attrName>
                                        </p:attrNameLst>
                                      </p:cBhvr>
                                      <p:tavLst>
                                        <p:tav tm="0">
                                          <p:val>
                                            <p:strVal val="ppt_x"/>
                                          </p:val>
                                        </p:tav>
                                        <p:tav tm="100000">
                                          <p:val>
                                            <p:strVal val="0-ppt_w/2"/>
                                          </p:val>
                                        </p:tav>
                                      </p:tavLst>
                                    </p:anim>
                                    <p:anim calcmode="lin" valueType="num">
                                      <p:cBhvr additive="base">
                                        <p:cTn id="278" dur="2000"/>
                                        <p:tgtEl>
                                          <p:spTgt spid="6"/>
                                        </p:tgtEl>
                                        <p:attrNameLst>
                                          <p:attrName>ppt_y</p:attrName>
                                        </p:attrNameLst>
                                      </p:cBhvr>
                                      <p:tavLst>
                                        <p:tav tm="0">
                                          <p:val>
                                            <p:strVal val="ppt_y"/>
                                          </p:val>
                                        </p:tav>
                                        <p:tav tm="100000">
                                          <p:val>
                                            <p:strVal val="ppt_y"/>
                                          </p:val>
                                        </p:tav>
                                      </p:tavLst>
                                    </p:anim>
                                    <p:set>
                                      <p:cBhvr>
                                        <p:cTn id="279" dur="1" fill="hold">
                                          <p:stCondLst>
                                            <p:cond delay="1999"/>
                                          </p:stCondLst>
                                        </p:cTn>
                                        <p:tgtEl>
                                          <p:spTgt spid="6"/>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8"/>
                                        </p:tgtEl>
                                        <p:attrNameLst>
                                          <p:attrName>ppt_x</p:attrName>
                                        </p:attrNameLst>
                                      </p:cBhvr>
                                      <p:tavLst>
                                        <p:tav tm="0">
                                          <p:val>
                                            <p:strVal val="ppt_x"/>
                                          </p:val>
                                        </p:tav>
                                        <p:tav tm="100000">
                                          <p:val>
                                            <p:strVal val="0-ppt_w/2"/>
                                          </p:val>
                                        </p:tav>
                                      </p:tavLst>
                                    </p:anim>
                                    <p:anim calcmode="lin" valueType="num">
                                      <p:cBhvr additive="base">
                                        <p:cTn id="282" dur="2000"/>
                                        <p:tgtEl>
                                          <p:spTgt spid="8"/>
                                        </p:tgtEl>
                                        <p:attrNameLst>
                                          <p:attrName>ppt_y</p:attrName>
                                        </p:attrNameLst>
                                      </p:cBhvr>
                                      <p:tavLst>
                                        <p:tav tm="0">
                                          <p:val>
                                            <p:strVal val="ppt_y"/>
                                          </p:val>
                                        </p:tav>
                                        <p:tav tm="100000">
                                          <p:val>
                                            <p:strVal val="ppt_y"/>
                                          </p:val>
                                        </p:tav>
                                      </p:tavLst>
                                    </p:anim>
                                    <p:set>
                                      <p:cBhvr>
                                        <p:cTn id="283" dur="1" fill="hold">
                                          <p:stCondLst>
                                            <p:cond delay="1999"/>
                                          </p:stCondLst>
                                        </p:cTn>
                                        <p:tgtEl>
                                          <p:spTgt spid="8"/>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9"/>
                                        </p:tgtEl>
                                        <p:attrNameLst>
                                          <p:attrName>ppt_x</p:attrName>
                                        </p:attrNameLst>
                                      </p:cBhvr>
                                      <p:tavLst>
                                        <p:tav tm="0">
                                          <p:val>
                                            <p:strVal val="ppt_x"/>
                                          </p:val>
                                        </p:tav>
                                        <p:tav tm="100000">
                                          <p:val>
                                            <p:strVal val="0-ppt_w/2"/>
                                          </p:val>
                                        </p:tav>
                                      </p:tavLst>
                                    </p:anim>
                                    <p:anim calcmode="lin" valueType="num">
                                      <p:cBhvr additive="base">
                                        <p:cTn id="286" dur="2000"/>
                                        <p:tgtEl>
                                          <p:spTgt spid="9"/>
                                        </p:tgtEl>
                                        <p:attrNameLst>
                                          <p:attrName>ppt_y</p:attrName>
                                        </p:attrNameLst>
                                      </p:cBhvr>
                                      <p:tavLst>
                                        <p:tav tm="0">
                                          <p:val>
                                            <p:strVal val="ppt_y"/>
                                          </p:val>
                                        </p:tav>
                                        <p:tav tm="100000">
                                          <p:val>
                                            <p:strVal val="ppt_y"/>
                                          </p:val>
                                        </p:tav>
                                      </p:tavLst>
                                    </p:anim>
                                    <p:set>
                                      <p:cBhvr>
                                        <p:cTn id="287" dur="1" fill="hold">
                                          <p:stCondLst>
                                            <p:cond delay="1999"/>
                                          </p:stCondLst>
                                        </p:cTn>
                                        <p:tgtEl>
                                          <p:spTgt spid="9"/>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12"/>
                                        </p:tgtEl>
                                        <p:attrNameLst>
                                          <p:attrName>ppt_x</p:attrName>
                                        </p:attrNameLst>
                                      </p:cBhvr>
                                      <p:tavLst>
                                        <p:tav tm="0">
                                          <p:val>
                                            <p:strVal val="ppt_x"/>
                                          </p:val>
                                        </p:tav>
                                        <p:tav tm="100000">
                                          <p:val>
                                            <p:strVal val="0-ppt_w/2"/>
                                          </p:val>
                                        </p:tav>
                                      </p:tavLst>
                                    </p:anim>
                                    <p:anim calcmode="lin" valueType="num">
                                      <p:cBhvr additive="base">
                                        <p:cTn id="290" dur="2000"/>
                                        <p:tgtEl>
                                          <p:spTgt spid="12"/>
                                        </p:tgtEl>
                                        <p:attrNameLst>
                                          <p:attrName>ppt_y</p:attrName>
                                        </p:attrNameLst>
                                      </p:cBhvr>
                                      <p:tavLst>
                                        <p:tav tm="0">
                                          <p:val>
                                            <p:strVal val="ppt_y"/>
                                          </p:val>
                                        </p:tav>
                                        <p:tav tm="100000">
                                          <p:val>
                                            <p:strVal val="ppt_y"/>
                                          </p:val>
                                        </p:tav>
                                      </p:tavLst>
                                    </p:anim>
                                    <p:set>
                                      <p:cBhvr>
                                        <p:cTn id="291" dur="1" fill="hold">
                                          <p:stCondLst>
                                            <p:cond delay="1999"/>
                                          </p:stCondLst>
                                        </p:cTn>
                                        <p:tgtEl>
                                          <p:spTgt spid="12"/>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14"/>
                                        </p:tgtEl>
                                        <p:attrNameLst>
                                          <p:attrName>ppt_x</p:attrName>
                                        </p:attrNameLst>
                                      </p:cBhvr>
                                      <p:tavLst>
                                        <p:tav tm="0">
                                          <p:val>
                                            <p:strVal val="ppt_x"/>
                                          </p:val>
                                        </p:tav>
                                        <p:tav tm="100000">
                                          <p:val>
                                            <p:strVal val="0-ppt_w/2"/>
                                          </p:val>
                                        </p:tav>
                                      </p:tavLst>
                                    </p:anim>
                                    <p:anim calcmode="lin" valueType="num">
                                      <p:cBhvr additive="base">
                                        <p:cTn id="294" dur="2000"/>
                                        <p:tgtEl>
                                          <p:spTgt spid="14"/>
                                        </p:tgtEl>
                                        <p:attrNameLst>
                                          <p:attrName>ppt_y</p:attrName>
                                        </p:attrNameLst>
                                      </p:cBhvr>
                                      <p:tavLst>
                                        <p:tav tm="0">
                                          <p:val>
                                            <p:strVal val="ppt_y"/>
                                          </p:val>
                                        </p:tav>
                                        <p:tav tm="100000">
                                          <p:val>
                                            <p:strVal val="ppt_y"/>
                                          </p:val>
                                        </p:tav>
                                      </p:tavLst>
                                    </p:anim>
                                    <p:set>
                                      <p:cBhvr>
                                        <p:cTn id="295" dur="1" fill="hold">
                                          <p:stCondLst>
                                            <p:cond delay="1999"/>
                                          </p:stCondLst>
                                        </p:cTn>
                                        <p:tgtEl>
                                          <p:spTgt spid="14"/>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15"/>
                                        </p:tgtEl>
                                        <p:attrNameLst>
                                          <p:attrName>ppt_x</p:attrName>
                                        </p:attrNameLst>
                                      </p:cBhvr>
                                      <p:tavLst>
                                        <p:tav tm="0">
                                          <p:val>
                                            <p:strVal val="ppt_x"/>
                                          </p:val>
                                        </p:tav>
                                        <p:tav tm="100000">
                                          <p:val>
                                            <p:strVal val="0-ppt_w/2"/>
                                          </p:val>
                                        </p:tav>
                                      </p:tavLst>
                                    </p:anim>
                                    <p:anim calcmode="lin" valueType="num">
                                      <p:cBhvr additive="base">
                                        <p:cTn id="298" dur="2000"/>
                                        <p:tgtEl>
                                          <p:spTgt spid="15"/>
                                        </p:tgtEl>
                                        <p:attrNameLst>
                                          <p:attrName>ppt_y</p:attrName>
                                        </p:attrNameLst>
                                      </p:cBhvr>
                                      <p:tavLst>
                                        <p:tav tm="0">
                                          <p:val>
                                            <p:strVal val="ppt_y"/>
                                          </p:val>
                                        </p:tav>
                                        <p:tav tm="100000">
                                          <p:val>
                                            <p:strVal val="ppt_y"/>
                                          </p:val>
                                        </p:tav>
                                      </p:tavLst>
                                    </p:anim>
                                    <p:set>
                                      <p:cBhvr>
                                        <p:cTn id="299" dur="1" fill="hold">
                                          <p:stCondLst>
                                            <p:cond delay="1999"/>
                                          </p:stCondLst>
                                        </p:cTn>
                                        <p:tgtEl>
                                          <p:spTgt spid="15"/>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18"/>
                                        </p:tgtEl>
                                        <p:attrNameLst>
                                          <p:attrName>ppt_x</p:attrName>
                                        </p:attrNameLst>
                                      </p:cBhvr>
                                      <p:tavLst>
                                        <p:tav tm="0">
                                          <p:val>
                                            <p:strVal val="ppt_x"/>
                                          </p:val>
                                        </p:tav>
                                        <p:tav tm="100000">
                                          <p:val>
                                            <p:strVal val="0-ppt_w/2"/>
                                          </p:val>
                                        </p:tav>
                                      </p:tavLst>
                                    </p:anim>
                                    <p:anim calcmode="lin" valueType="num">
                                      <p:cBhvr additive="base">
                                        <p:cTn id="302" dur="2000"/>
                                        <p:tgtEl>
                                          <p:spTgt spid="18"/>
                                        </p:tgtEl>
                                        <p:attrNameLst>
                                          <p:attrName>ppt_y</p:attrName>
                                        </p:attrNameLst>
                                      </p:cBhvr>
                                      <p:tavLst>
                                        <p:tav tm="0">
                                          <p:val>
                                            <p:strVal val="ppt_y"/>
                                          </p:val>
                                        </p:tav>
                                        <p:tav tm="100000">
                                          <p:val>
                                            <p:strVal val="ppt_y"/>
                                          </p:val>
                                        </p:tav>
                                      </p:tavLst>
                                    </p:anim>
                                    <p:set>
                                      <p:cBhvr>
                                        <p:cTn id="303" dur="1" fill="hold">
                                          <p:stCondLst>
                                            <p:cond delay="1999"/>
                                          </p:stCondLst>
                                        </p:cTn>
                                        <p:tgtEl>
                                          <p:spTgt spid="1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0"/>
                                        </p:tgtEl>
                                        <p:attrNameLst>
                                          <p:attrName>ppt_x</p:attrName>
                                        </p:attrNameLst>
                                      </p:cBhvr>
                                      <p:tavLst>
                                        <p:tav tm="0">
                                          <p:val>
                                            <p:strVal val="ppt_x"/>
                                          </p:val>
                                        </p:tav>
                                        <p:tav tm="100000">
                                          <p:val>
                                            <p:strVal val="0-ppt_w/2"/>
                                          </p:val>
                                        </p:tav>
                                      </p:tavLst>
                                    </p:anim>
                                    <p:anim calcmode="lin" valueType="num">
                                      <p:cBhvr additive="base">
                                        <p:cTn id="306" dur="2000"/>
                                        <p:tgtEl>
                                          <p:spTgt spid="20"/>
                                        </p:tgtEl>
                                        <p:attrNameLst>
                                          <p:attrName>ppt_y</p:attrName>
                                        </p:attrNameLst>
                                      </p:cBhvr>
                                      <p:tavLst>
                                        <p:tav tm="0">
                                          <p:val>
                                            <p:strVal val="ppt_y"/>
                                          </p:val>
                                        </p:tav>
                                        <p:tav tm="100000">
                                          <p:val>
                                            <p:strVal val="ppt_y"/>
                                          </p:val>
                                        </p:tav>
                                      </p:tavLst>
                                    </p:anim>
                                    <p:set>
                                      <p:cBhvr>
                                        <p:cTn id="307" dur="1" fill="hold">
                                          <p:stCondLst>
                                            <p:cond delay="1999"/>
                                          </p:stCondLst>
                                        </p:cTn>
                                        <p:tgtEl>
                                          <p:spTgt spid="20"/>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1"/>
                                        </p:tgtEl>
                                        <p:attrNameLst>
                                          <p:attrName>ppt_x</p:attrName>
                                        </p:attrNameLst>
                                      </p:cBhvr>
                                      <p:tavLst>
                                        <p:tav tm="0">
                                          <p:val>
                                            <p:strVal val="ppt_x"/>
                                          </p:val>
                                        </p:tav>
                                        <p:tav tm="100000">
                                          <p:val>
                                            <p:strVal val="0-ppt_w/2"/>
                                          </p:val>
                                        </p:tav>
                                      </p:tavLst>
                                    </p:anim>
                                    <p:anim calcmode="lin" valueType="num">
                                      <p:cBhvr additive="base">
                                        <p:cTn id="310" dur="2000"/>
                                        <p:tgtEl>
                                          <p:spTgt spid="21"/>
                                        </p:tgtEl>
                                        <p:attrNameLst>
                                          <p:attrName>ppt_y</p:attrName>
                                        </p:attrNameLst>
                                      </p:cBhvr>
                                      <p:tavLst>
                                        <p:tav tm="0">
                                          <p:val>
                                            <p:strVal val="ppt_y"/>
                                          </p:val>
                                        </p:tav>
                                        <p:tav tm="100000">
                                          <p:val>
                                            <p:strVal val="ppt_y"/>
                                          </p:val>
                                        </p:tav>
                                      </p:tavLst>
                                    </p:anim>
                                    <p:set>
                                      <p:cBhvr>
                                        <p:cTn id="311" dur="1" fill="hold">
                                          <p:stCondLst>
                                            <p:cond delay="1999"/>
                                          </p:stCondLst>
                                        </p:cTn>
                                        <p:tgtEl>
                                          <p:spTgt spid="21"/>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4"/>
                                        </p:tgtEl>
                                        <p:attrNameLst>
                                          <p:attrName>ppt_x</p:attrName>
                                        </p:attrNameLst>
                                      </p:cBhvr>
                                      <p:tavLst>
                                        <p:tav tm="0">
                                          <p:val>
                                            <p:strVal val="ppt_x"/>
                                          </p:val>
                                        </p:tav>
                                        <p:tav tm="100000">
                                          <p:val>
                                            <p:strVal val="0-ppt_w/2"/>
                                          </p:val>
                                        </p:tav>
                                      </p:tavLst>
                                    </p:anim>
                                    <p:anim calcmode="lin" valueType="num">
                                      <p:cBhvr additive="base">
                                        <p:cTn id="314" dur="2000"/>
                                        <p:tgtEl>
                                          <p:spTgt spid="24"/>
                                        </p:tgtEl>
                                        <p:attrNameLst>
                                          <p:attrName>ppt_y</p:attrName>
                                        </p:attrNameLst>
                                      </p:cBhvr>
                                      <p:tavLst>
                                        <p:tav tm="0">
                                          <p:val>
                                            <p:strVal val="ppt_y"/>
                                          </p:val>
                                        </p:tav>
                                        <p:tav tm="100000">
                                          <p:val>
                                            <p:strVal val="ppt_y"/>
                                          </p:val>
                                        </p:tav>
                                      </p:tavLst>
                                    </p:anim>
                                    <p:set>
                                      <p:cBhvr>
                                        <p:cTn id="315" dur="1" fill="hold">
                                          <p:stCondLst>
                                            <p:cond delay="1999"/>
                                          </p:stCondLst>
                                        </p:cTn>
                                        <p:tgtEl>
                                          <p:spTgt spid="24"/>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0-ppt_w/2"/>
                                          </p:val>
                                        </p:tav>
                                      </p:tavLst>
                                    </p:anim>
                                    <p:anim calcmode="lin" valueType="num">
                                      <p:cBhvr additive="base">
                                        <p:cTn id="318" dur="2000"/>
                                        <p:tgtEl>
                                          <p:spTgt spid="25"/>
                                        </p:tgtEl>
                                        <p:attrNameLst>
                                          <p:attrName>ppt_y</p:attrName>
                                        </p:attrNameLst>
                                      </p:cBhvr>
                                      <p:tavLst>
                                        <p:tav tm="0">
                                          <p:val>
                                            <p:strVal val="ppt_y"/>
                                          </p:val>
                                        </p:tav>
                                        <p:tav tm="100000">
                                          <p:val>
                                            <p:strVal val="ppt_y"/>
                                          </p:val>
                                        </p:tav>
                                      </p:tavLst>
                                    </p:anim>
                                    <p:set>
                                      <p:cBhvr>
                                        <p:cTn id="319" dur="1" fill="hold">
                                          <p:stCondLst>
                                            <p:cond delay="1999"/>
                                          </p:stCondLst>
                                        </p:cTn>
                                        <p:tgtEl>
                                          <p:spTgt spid="25"/>
                                        </p:tgtEl>
                                        <p:attrNameLst>
                                          <p:attrName>style.visibility</p:attrName>
                                        </p:attrNameLst>
                                      </p:cBhvr>
                                      <p:to>
                                        <p:strVal val="hidden"/>
                                      </p:to>
                                    </p:set>
                                  </p:childTnLst>
                                </p:cTn>
                              </p:par>
                              <p:par>
                                <p:cTn id="320" presetID="8" presetClass="emph" presetSubtype="0" fill="hold" grpId="3" nodeType="withEffect">
                                  <p:stCondLst>
                                    <p:cond delay="0"/>
                                  </p:stCondLst>
                                  <p:childTnLst>
                                    <p:animRot by="-21600000">
                                      <p:cBhvr>
                                        <p:cTn id="321" dur="2000" fill="hold"/>
                                        <p:tgtEl>
                                          <p:spTgt spid="3"/>
                                        </p:tgtEl>
                                        <p:attrNameLst>
                                          <p:attrName>r</p:attrName>
                                        </p:attrNameLst>
                                      </p:cBhvr>
                                    </p:animRot>
                                  </p:childTnLst>
                                </p:cTn>
                              </p:par>
                              <p:par>
                                <p:cTn id="322" presetID="8" presetClass="emph" presetSubtype="0" fill="hold" grpId="3" nodeType="withEffect">
                                  <p:stCondLst>
                                    <p:cond delay="0"/>
                                  </p:stCondLst>
                                  <p:childTnLst>
                                    <p:animRot by="-21600000">
                                      <p:cBhvr>
                                        <p:cTn id="323" dur="2000" fill="hold"/>
                                        <p:tgtEl>
                                          <p:spTgt spid="6"/>
                                        </p:tgtEl>
                                        <p:attrNameLst>
                                          <p:attrName>r</p:attrName>
                                        </p:attrNameLst>
                                      </p:cBhvr>
                                    </p:animRot>
                                  </p:childTnLst>
                                </p:cTn>
                              </p:par>
                              <p:par>
                                <p:cTn id="324" presetID="8" presetClass="emph" presetSubtype="0" fill="hold" grpId="3" nodeType="withEffect">
                                  <p:stCondLst>
                                    <p:cond delay="0"/>
                                  </p:stCondLst>
                                  <p:childTnLst>
                                    <p:animRot by="-21600000">
                                      <p:cBhvr>
                                        <p:cTn id="325" dur="2000" fill="hold"/>
                                        <p:tgtEl>
                                          <p:spTgt spid="8"/>
                                        </p:tgtEl>
                                        <p:attrNameLst>
                                          <p:attrName>r</p:attrName>
                                        </p:attrNameLst>
                                      </p:cBhvr>
                                    </p:animRot>
                                  </p:childTnLst>
                                </p:cTn>
                              </p:par>
                              <p:par>
                                <p:cTn id="326" presetID="8" presetClass="emph" presetSubtype="0" fill="hold" grpId="3" nodeType="withEffect">
                                  <p:stCondLst>
                                    <p:cond delay="0"/>
                                  </p:stCondLst>
                                  <p:childTnLst>
                                    <p:animRot by="-21600000">
                                      <p:cBhvr>
                                        <p:cTn id="327" dur="2000" fill="hold"/>
                                        <p:tgtEl>
                                          <p:spTgt spid="9"/>
                                        </p:tgtEl>
                                        <p:attrNameLst>
                                          <p:attrName>r</p:attrName>
                                        </p:attrNameLst>
                                      </p:cBhvr>
                                    </p:animRot>
                                  </p:childTnLst>
                                </p:cTn>
                              </p:par>
                              <p:par>
                                <p:cTn id="328" presetID="8" presetClass="emph" presetSubtype="0" fill="hold" grpId="3"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fill="hold" grpId="3" nodeType="withEffect">
                                  <p:stCondLst>
                                    <p:cond delay="0"/>
                                  </p:stCondLst>
                                  <p:childTnLst>
                                    <p:animRot by="-21600000">
                                      <p:cBhvr>
                                        <p:cTn id="331" dur="2000" fill="hold"/>
                                        <p:tgtEl>
                                          <p:spTgt spid="14"/>
                                        </p:tgtEl>
                                        <p:attrNameLst>
                                          <p:attrName>r</p:attrName>
                                        </p:attrNameLst>
                                      </p:cBhvr>
                                    </p:animRot>
                                  </p:childTnLst>
                                </p:cTn>
                              </p:par>
                              <p:par>
                                <p:cTn id="332" presetID="8" presetClass="emph" presetSubtype="0" fill="hold" grpId="3" nodeType="withEffect">
                                  <p:stCondLst>
                                    <p:cond delay="0"/>
                                  </p:stCondLst>
                                  <p:childTnLst>
                                    <p:animRot by="-21600000">
                                      <p:cBhvr>
                                        <p:cTn id="333" dur="2000" fill="hold"/>
                                        <p:tgtEl>
                                          <p:spTgt spid="15"/>
                                        </p:tgtEl>
                                        <p:attrNameLst>
                                          <p:attrName>r</p:attrName>
                                        </p:attrNameLst>
                                      </p:cBhvr>
                                    </p:animRot>
                                  </p:childTnLst>
                                </p:cTn>
                              </p:par>
                              <p:par>
                                <p:cTn id="334" presetID="8" presetClass="emph" presetSubtype="0" fill="hold" grpId="3" nodeType="withEffect">
                                  <p:stCondLst>
                                    <p:cond delay="0"/>
                                  </p:stCondLst>
                                  <p:childTnLst>
                                    <p:animRot by="-21600000">
                                      <p:cBhvr>
                                        <p:cTn id="335" dur="2000" fill="hold"/>
                                        <p:tgtEl>
                                          <p:spTgt spid="18"/>
                                        </p:tgtEl>
                                        <p:attrNameLst>
                                          <p:attrName>r</p:attrName>
                                        </p:attrNameLst>
                                      </p:cBhvr>
                                    </p:animRot>
                                  </p:childTnLst>
                                </p:cTn>
                              </p:par>
                              <p:par>
                                <p:cTn id="336" presetID="8" presetClass="emph" presetSubtype="0" fill="hold" grpId="3" nodeType="withEffect">
                                  <p:stCondLst>
                                    <p:cond delay="0"/>
                                  </p:stCondLst>
                                  <p:childTnLst>
                                    <p:animRot by="-21600000">
                                      <p:cBhvr>
                                        <p:cTn id="337" dur="2000" fill="hold"/>
                                        <p:tgtEl>
                                          <p:spTgt spid="20"/>
                                        </p:tgtEl>
                                        <p:attrNameLst>
                                          <p:attrName>r</p:attrName>
                                        </p:attrNameLst>
                                      </p:cBhvr>
                                    </p:animRot>
                                  </p:childTnLst>
                                </p:cTn>
                              </p:par>
                              <p:par>
                                <p:cTn id="338" presetID="8" presetClass="emph" presetSubtype="0" fill="hold" grpId="3" nodeType="withEffect">
                                  <p:stCondLst>
                                    <p:cond delay="0"/>
                                  </p:stCondLst>
                                  <p:childTnLst>
                                    <p:animRot by="-21600000">
                                      <p:cBhvr>
                                        <p:cTn id="339" dur="2000" fill="hold"/>
                                        <p:tgtEl>
                                          <p:spTgt spid="21"/>
                                        </p:tgtEl>
                                        <p:attrNameLst>
                                          <p:attrName>r</p:attrName>
                                        </p:attrNameLst>
                                      </p:cBhvr>
                                    </p:animRot>
                                  </p:childTnLst>
                                </p:cTn>
                              </p:par>
                              <p:par>
                                <p:cTn id="340" presetID="8" presetClass="emph" presetSubtype="0" fill="hold" grpId="3" nodeType="withEffect">
                                  <p:stCondLst>
                                    <p:cond delay="0"/>
                                  </p:stCondLst>
                                  <p:childTnLst>
                                    <p:animRot by="-21600000">
                                      <p:cBhvr>
                                        <p:cTn id="341" dur="2000" fill="hold"/>
                                        <p:tgtEl>
                                          <p:spTgt spid="24"/>
                                        </p:tgtEl>
                                        <p:attrNameLst>
                                          <p:attrName>r</p:attrName>
                                        </p:attrNameLst>
                                      </p:cBhvr>
                                    </p:animRot>
                                  </p:childTnLst>
                                </p:cTn>
                              </p:par>
                              <p:par>
                                <p:cTn id="342" presetID="8" presetClass="emph" presetSubtype="0" fill="hold" grpId="3" nodeType="withEffect">
                                  <p:stCondLst>
                                    <p:cond delay="0"/>
                                  </p:stCondLst>
                                  <p:childTnLst>
                                    <p:animRot by="-21600000">
                                      <p:cBhvr>
                                        <p:cTn id="343" dur="2000" fill="hold"/>
                                        <p:tgtEl>
                                          <p:spTgt spid="25"/>
                                        </p:tgtEl>
                                        <p:attrNameLst>
                                          <p:attrName>r</p:attrName>
                                        </p:attrNameLst>
                                      </p:cBhvr>
                                    </p:animRot>
                                  </p:childTnLst>
                                </p:cTn>
                              </p:par>
                              <p:par>
                                <p:cTn id="344" presetID="8" presetClass="emph" presetSubtype="0" fill="hold" grpId="3" nodeType="withEffect">
                                  <p:stCondLst>
                                    <p:cond delay="0"/>
                                  </p:stCondLst>
                                  <p:childTnLst>
                                    <p:animRot by="21600000">
                                      <p:cBhvr>
                                        <p:cTn id="345" dur="2000" fill="hold"/>
                                        <p:tgtEl>
                                          <p:spTgt spid="4"/>
                                        </p:tgtEl>
                                        <p:attrNameLst>
                                          <p:attrName>r</p:attrName>
                                        </p:attrNameLst>
                                      </p:cBhvr>
                                    </p:animRot>
                                  </p:childTnLst>
                                </p:cTn>
                              </p:par>
                              <p:par>
                                <p:cTn id="346" presetID="8" presetClass="emph" presetSubtype="0" fill="hold" grpId="3" nodeType="withEffect">
                                  <p:stCondLst>
                                    <p:cond delay="0"/>
                                  </p:stCondLst>
                                  <p:childTnLst>
                                    <p:animRot by="21600000">
                                      <p:cBhvr>
                                        <p:cTn id="347" dur="2000" fill="hold"/>
                                        <p:tgtEl>
                                          <p:spTgt spid="5"/>
                                        </p:tgtEl>
                                        <p:attrNameLst>
                                          <p:attrName>r</p:attrName>
                                        </p:attrNameLst>
                                      </p:cBhvr>
                                    </p:animRot>
                                  </p:childTnLst>
                                </p:cTn>
                              </p:par>
                              <p:par>
                                <p:cTn id="348" presetID="8" presetClass="emph" presetSubtype="0" fill="hold" grpId="3" nodeType="withEffect">
                                  <p:stCondLst>
                                    <p:cond delay="0"/>
                                  </p:stCondLst>
                                  <p:childTnLst>
                                    <p:animRot by="21600000">
                                      <p:cBhvr>
                                        <p:cTn id="349" dur="2000" fill="hold"/>
                                        <p:tgtEl>
                                          <p:spTgt spid="7"/>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10"/>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11"/>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13"/>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6"/>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7"/>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19"/>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22"/>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23"/>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6"/>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37"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Vertic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1928794" y="1500180"/>
            <a:ext cx="5143535" cy="2339102"/>
          </a:xfrm>
          <a:prstGeom prst="rect">
            <a:avLst/>
          </a:prstGeom>
          <a:noFill/>
        </p:spPr>
        <p:txBody>
          <a:bodyPr wrap="square" rtlCol="0">
            <a:spAutoFit/>
          </a:bodyPr>
          <a:lstStyle/>
          <a:p>
            <a:pPr algn="ctr"/>
            <a:r>
              <a:rPr lang="es-PE" sz="1600" b="1" dirty="0" smtClean="0">
                <a:solidFill>
                  <a:schemeClr val="bg1"/>
                </a:solidFill>
              </a:rPr>
              <a:t>Miradas llenas de complicidad acompañadas de una mano que ofrece su ayuda, encuentros efímeros que nos recuerdan en el momento más necesario que no estamos solos en esto,  rechazo las miradas que anulan, que nos llenan de incertidumbre, de pánico. Que imponen, castigan o reprochan, que juzgan sin sentido. Miradas atestadas de indiferencia, frialdad o tirria. Que provocan rechazo, retroceso. </a:t>
            </a:r>
          </a:p>
          <a:p>
            <a:pPr algn="ct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y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5400000">
            <a:off x="3652245" y="-1937765"/>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6200000">
            <a:off x="3652245" y="1437663"/>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5400000">
            <a:off x="3652245" y="-1669890"/>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652245" y="1169770"/>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52245" y="901878"/>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652245" y="-1401998"/>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652245" y="-1134087"/>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652245" y="-866213"/>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652245" y="-598320"/>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52245" y="633985"/>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652245" y="366093"/>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652245" y="98200"/>
            <a:ext cx="1768073" cy="5643602"/>
          </a:xfrm>
          <a:prstGeom prst="moon">
            <a:avLst>
              <a:gd name="adj" fmla="val 12308"/>
            </a:avLst>
          </a:prstGeom>
          <a:gradFill>
            <a:gsLst>
              <a:gs pos="73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lin ang="8100000" scaled="1"/>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par>
                                <p:cTn id="79" presetID="3" presetClass="entr" presetSubtype="5" fill="hold" grpId="2" nodeType="with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linds(vertical)">
                                      <p:cBhvr>
                                        <p:cTn id="81" dur="2000"/>
                                        <p:tgtEl>
                                          <p:spTgt spid="3"/>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linds(vertical)">
                                      <p:cBhvr>
                                        <p:cTn id="84" dur="2000"/>
                                        <p:tgtEl>
                                          <p:spTgt spid="4"/>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linds(vertical)">
                                      <p:cBhvr>
                                        <p:cTn id="87" dur="2000"/>
                                        <p:tgtEl>
                                          <p:spTgt spid="5"/>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blinds(vertical)">
                                      <p:cBhvr>
                                        <p:cTn id="90" dur="2000"/>
                                        <p:tgtEl>
                                          <p:spTgt spid="6"/>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blinds(vertical)">
                                      <p:cBhvr>
                                        <p:cTn id="93" dur="2000"/>
                                        <p:tgtEl>
                                          <p:spTgt spid="7"/>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8"/>
                                        </p:tgtEl>
                                        <p:attrNameLst>
                                          <p:attrName>style.visibility</p:attrName>
                                        </p:attrNameLst>
                                      </p:cBhvr>
                                      <p:to>
                                        <p:strVal val="visible"/>
                                      </p:to>
                                    </p:set>
                                    <p:animEffect transition="in" filter="blinds(vertical)">
                                      <p:cBhvr>
                                        <p:cTn id="96" dur="2000"/>
                                        <p:tgtEl>
                                          <p:spTgt spid="8"/>
                                        </p:tgtEl>
                                      </p:cBhvr>
                                    </p:animEffect>
                                  </p:childTnLst>
                                </p:cTn>
                              </p:par>
                              <p:par>
                                <p:cTn id="97" presetID="3" presetClass="entr" presetSubtype="5" fill="hold" grpId="2" nodeType="withEffect">
                                  <p:stCondLst>
                                    <p:cond delay="0"/>
                                  </p:stCondLst>
                                  <p:childTnLst>
                                    <p:set>
                                      <p:cBhvr>
                                        <p:cTn id="98" dur="1" fill="hold">
                                          <p:stCondLst>
                                            <p:cond delay="0"/>
                                          </p:stCondLst>
                                        </p:cTn>
                                        <p:tgtEl>
                                          <p:spTgt spid="9"/>
                                        </p:tgtEl>
                                        <p:attrNameLst>
                                          <p:attrName>style.visibility</p:attrName>
                                        </p:attrNameLst>
                                      </p:cBhvr>
                                      <p:to>
                                        <p:strVal val="visible"/>
                                      </p:to>
                                    </p:set>
                                    <p:animEffect transition="in" filter="blinds(vertical)">
                                      <p:cBhvr>
                                        <p:cTn id="99" dur="2000"/>
                                        <p:tgtEl>
                                          <p:spTgt spid="9"/>
                                        </p:tgtEl>
                                      </p:cBhvr>
                                    </p:animEffect>
                                  </p:childTnLst>
                                </p:cTn>
                              </p:par>
                              <p:par>
                                <p:cTn id="100" presetID="3" presetClass="entr" presetSubtype="5"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Effect transition="in" filter="blinds(vertical)">
                                      <p:cBhvr>
                                        <p:cTn id="102" dur="2000"/>
                                        <p:tgtEl>
                                          <p:spTgt spid="10"/>
                                        </p:tgtEl>
                                      </p:cBhvr>
                                    </p:animEffect>
                                  </p:childTnLst>
                                </p:cTn>
                              </p:par>
                              <p:par>
                                <p:cTn id="103" presetID="3" presetClass="entr" presetSubtype="5" fill="hold" grpId="2" nodeType="withEffect">
                                  <p:stCondLst>
                                    <p:cond delay="0"/>
                                  </p:stCondLst>
                                  <p:childTnLst>
                                    <p:set>
                                      <p:cBhvr>
                                        <p:cTn id="104" dur="1" fill="hold">
                                          <p:stCondLst>
                                            <p:cond delay="0"/>
                                          </p:stCondLst>
                                        </p:cTn>
                                        <p:tgtEl>
                                          <p:spTgt spid="11"/>
                                        </p:tgtEl>
                                        <p:attrNameLst>
                                          <p:attrName>style.visibility</p:attrName>
                                        </p:attrNameLst>
                                      </p:cBhvr>
                                      <p:to>
                                        <p:strVal val="visible"/>
                                      </p:to>
                                    </p:set>
                                    <p:animEffect transition="in" filter="blinds(vertical)">
                                      <p:cBhvr>
                                        <p:cTn id="105" dur="2000"/>
                                        <p:tgtEl>
                                          <p:spTgt spid="11"/>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12"/>
                                        </p:tgtEl>
                                        <p:attrNameLst>
                                          <p:attrName>style.visibility</p:attrName>
                                        </p:attrNameLst>
                                      </p:cBhvr>
                                      <p:to>
                                        <p:strVal val="visible"/>
                                      </p:to>
                                    </p:set>
                                    <p:animEffect transition="in" filter="blinds(vertical)">
                                      <p:cBhvr>
                                        <p:cTn id="108" dur="2000"/>
                                        <p:tgtEl>
                                          <p:spTgt spid="12"/>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blinds(vertical)">
                                      <p:cBhvr>
                                        <p:cTn id="111" dur="2000"/>
                                        <p:tgtEl>
                                          <p:spTgt spid="13"/>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blinds(vertical)">
                                      <p:cBhvr>
                                        <p:cTn id="114" dur="2000"/>
                                        <p:tgtEl>
                                          <p:spTgt spid="14"/>
                                        </p:tgtEl>
                                      </p:cBhvr>
                                    </p:animEffect>
                                  </p:childTnLst>
                                </p:cTn>
                              </p:par>
                            </p:childTnLst>
                          </p:cTn>
                        </p:par>
                        <p:par>
                          <p:cTn id="115" fill="hold">
                            <p:stCondLst>
                              <p:cond delay="2000"/>
                            </p:stCondLst>
                            <p:childTnLst>
                              <p:par>
                                <p:cTn id="116" presetID="23" presetClass="exit" presetSubtype="544" fill="hold" grpId="3" nodeType="afterEffect">
                                  <p:stCondLst>
                                    <p:cond delay="0"/>
                                  </p:stCondLst>
                                  <p:childTnLst>
                                    <p:anim calcmode="lin" valueType="num">
                                      <p:cBhvr>
                                        <p:cTn id="117" dur="2000"/>
                                        <p:tgtEl>
                                          <p:spTgt spid="3"/>
                                        </p:tgtEl>
                                        <p:attrNameLst>
                                          <p:attrName>ppt_w</p:attrName>
                                        </p:attrNameLst>
                                      </p:cBhvr>
                                      <p:tavLst>
                                        <p:tav tm="0">
                                          <p:val>
                                            <p:strVal val="ppt_w"/>
                                          </p:val>
                                        </p:tav>
                                        <p:tav tm="100000">
                                          <p:val>
                                            <p:fltVal val="0"/>
                                          </p:val>
                                        </p:tav>
                                      </p:tavLst>
                                    </p:anim>
                                    <p:anim calcmode="lin" valueType="num">
                                      <p:cBhvr>
                                        <p:cTn id="118" dur="2000"/>
                                        <p:tgtEl>
                                          <p:spTgt spid="3"/>
                                        </p:tgtEl>
                                        <p:attrNameLst>
                                          <p:attrName>ppt_h</p:attrName>
                                        </p:attrNameLst>
                                      </p:cBhvr>
                                      <p:tavLst>
                                        <p:tav tm="0">
                                          <p:val>
                                            <p:strVal val="ppt_h"/>
                                          </p:val>
                                        </p:tav>
                                        <p:tav tm="100000">
                                          <p:val>
                                            <p:fltVal val="0"/>
                                          </p:val>
                                        </p:tav>
                                      </p:tavLst>
                                    </p:anim>
                                    <p:anim calcmode="lin" valueType="num">
                                      <p:cBhvr>
                                        <p:cTn id="119" dur="2000"/>
                                        <p:tgtEl>
                                          <p:spTgt spid="3"/>
                                        </p:tgtEl>
                                        <p:attrNameLst>
                                          <p:attrName>ppt_x</p:attrName>
                                        </p:attrNameLst>
                                      </p:cBhvr>
                                      <p:tavLst>
                                        <p:tav tm="0">
                                          <p:val>
                                            <p:strVal val="ppt_x"/>
                                          </p:val>
                                        </p:tav>
                                        <p:tav tm="100000">
                                          <p:val>
                                            <p:fltVal val="0.5"/>
                                          </p:val>
                                        </p:tav>
                                      </p:tavLst>
                                    </p:anim>
                                    <p:anim calcmode="lin" valueType="num">
                                      <p:cBhvr>
                                        <p:cTn id="120" dur="2000"/>
                                        <p:tgtEl>
                                          <p:spTgt spid="3"/>
                                        </p:tgtEl>
                                        <p:attrNameLst>
                                          <p:attrName>ppt_y</p:attrName>
                                        </p:attrNameLst>
                                      </p:cBhvr>
                                      <p:tavLst>
                                        <p:tav tm="0">
                                          <p:val>
                                            <p:strVal val="ppt_y"/>
                                          </p:val>
                                        </p:tav>
                                        <p:tav tm="100000">
                                          <p:val>
                                            <p:fltVal val="0.5"/>
                                          </p:val>
                                        </p:tav>
                                      </p:tavLst>
                                    </p:anim>
                                    <p:set>
                                      <p:cBhvr>
                                        <p:cTn id="121" dur="1" fill="hold">
                                          <p:stCondLst>
                                            <p:cond delay="1999"/>
                                          </p:stCondLst>
                                        </p:cTn>
                                        <p:tgtEl>
                                          <p:spTgt spid="3"/>
                                        </p:tgtEl>
                                        <p:attrNameLst>
                                          <p:attrName>style.visibility</p:attrName>
                                        </p:attrNameLst>
                                      </p:cBhvr>
                                      <p:to>
                                        <p:strVal val="hidden"/>
                                      </p:to>
                                    </p:set>
                                  </p:childTnLst>
                                </p:cTn>
                              </p:par>
                              <p:par>
                                <p:cTn id="122" presetID="23" presetClass="exit" presetSubtype="544" fill="hold" grpId="3" nodeType="withEffect">
                                  <p:stCondLst>
                                    <p:cond delay="0"/>
                                  </p:stCondLst>
                                  <p:childTnLst>
                                    <p:anim calcmode="lin" valueType="num">
                                      <p:cBhvr>
                                        <p:cTn id="123" dur="2000"/>
                                        <p:tgtEl>
                                          <p:spTgt spid="4"/>
                                        </p:tgtEl>
                                        <p:attrNameLst>
                                          <p:attrName>ppt_w</p:attrName>
                                        </p:attrNameLst>
                                      </p:cBhvr>
                                      <p:tavLst>
                                        <p:tav tm="0">
                                          <p:val>
                                            <p:strVal val="ppt_w"/>
                                          </p:val>
                                        </p:tav>
                                        <p:tav tm="100000">
                                          <p:val>
                                            <p:fltVal val="0"/>
                                          </p:val>
                                        </p:tav>
                                      </p:tavLst>
                                    </p:anim>
                                    <p:anim calcmode="lin" valueType="num">
                                      <p:cBhvr>
                                        <p:cTn id="124" dur="2000"/>
                                        <p:tgtEl>
                                          <p:spTgt spid="4"/>
                                        </p:tgtEl>
                                        <p:attrNameLst>
                                          <p:attrName>ppt_h</p:attrName>
                                        </p:attrNameLst>
                                      </p:cBhvr>
                                      <p:tavLst>
                                        <p:tav tm="0">
                                          <p:val>
                                            <p:strVal val="ppt_h"/>
                                          </p:val>
                                        </p:tav>
                                        <p:tav tm="100000">
                                          <p:val>
                                            <p:fltVal val="0"/>
                                          </p:val>
                                        </p:tav>
                                      </p:tavLst>
                                    </p:anim>
                                    <p:anim calcmode="lin" valueType="num">
                                      <p:cBhvr>
                                        <p:cTn id="125" dur="2000"/>
                                        <p:tgtEl>
                                          <p:spTgt spid="4"/>
                                        </p:tgtEl>
                                        <p:attrNameLst>
                                          <p:attrName>ppt_x</p:attrName>
                                        </p:attrNameLst>
                                      </p:cBhvr>
                                      <p:tavLst>
                                        <p:tav tm="0">
                                          <p:val>
                                            <p:strVal val="ppt_x"/>
                                          </p:val>
                                        </p:tav>
                                        <p:tav tm="100000">
                                          <p:val>
                                            <p:fltVal val="0.5"/>
                                          </p:val>
                                        </p:tav>
                                      </p:tavLst>
                                    </p:anim>
                                    <p:anim calcmode="lin" valueType="num">
                                      <p:cBhvr>
                                        <p:cTn id="126" dur="2000"/>
                                        <p:tgtEl>
                                          <p:spTgt spid="4"/>
                                        </p:tgtEl>
                                        <p:attrNameLst>
                                          <p:attrName>ppt_y</p:attrName>
                                        </p:attrNameLst>
                                      </p:cBhvr>
                                      <p:tavLst>
                                        <p:tav tm="0">
                                          <p:val>
                                            <p:strVal val="ppt_y"/>
                                          </p:val>
                                        </p:tav>
                                        <p:tav tm="100000">
                                          <p:val>
                                            <p:fltVal val="0.5"/>
                                          </p:val>
                                        </p:tav>
                                      </p:tavLst>
                                    </p:anim>
                                    <p:set>
                                      <p:cBhvr>
                                        <p:cTn id="127" dur="1" fill="hold">
                                          <p:stCondLst>
                                            <p:cond delay="1999"/>
                                          </p:stCondLst>
                                        </p:cTn>
                                        <p:tgtEl>
                                          <p:spTgt spid="4"/>
                                        </p:tgtEl>
                                        <p:attrNameLst>
                                          <p:attrName>style.visibility</p:attrName>
                                        </p:attrNameLst>
                                      </p:cBhvr>
                                      <p:to>
                                        <p:strVal val="hidden"/>
                                      </p:to>
                                    </p:set>
                                  </p:childTnLst>
                                </p:cTn>
                              </p:par>
                              <p:par>
                                <p:cTn id="128" presetID="23" presetClass="exit" presetSubtype="544" fill="hold" grpId="3" nodeType="withEffect">
                                  <p:stCondLst>
                                    <p:cond delay="0"/>
                                  </p:stCondLst>
                                  <p:childTnLst>
                                    <p:anim calcmode="lin" valueType="num">
                                      <p:cBhvr>
                                        <p:cTn id="129" dur="2000"/>
                                        <p:tgtEl>
                                          <p:spTgt spid="5"/>
                                        </p:tgtEl>
                                        <p:attrNameLst>
                                          <p:attrName>ppt_w</p:attrName>
                                        </p:attrNameLst>
                                      </p:cBhvr>
                                      <p:tavLst>
                                        <p:tav tm="0">
                                          <p:val>
                                            <p:strVal val="ppt_w"/>
                                          </p:val>
                                        </p:tav>
                                        <p:tav tm="100000">
                                          <p:val>
                                            <p:fltVal val="0"/>
                                          </p:val>
                                        </p:tav>
                                      </p:tavLst>
                                    </p:anim>
                                    <p:anim calcmode="lin" valueType="num">
                                      <p:cBhvr>
                                        <p:cTn id="130" dur="2000"/>
                                        <p:tgtEl>
                                          <p:spTgt spid="5"/>
                                        </p:tgtEl>
                                        <p:attrNameLst>
                                          <p:attrName>ppt_h</p:attrName>
                                        </p:attrNameLst>
                                      </p:cBhvr>
                                      <p:tavLst>
                                        <p:tav tm="0">
                                          <p:val>
                                            <p:strVal val="ppt_h"/>
                                          </p:val>
                                        </p:tav>
                                        <p:tav tm="100000">
                                          <p:val>
                                            <p:fltVal val="0"/>
                                          </p:val>
                                        </p:tav>
                                      </p:tavLst>
                                    </p:anim>
                                    <p:anim calcmode="lin" valueType="num">
                                      <p:cBhvr>
                                        <p:cTn id="131" dur="2000"/>
                                        <p:tgtEl>
                                          <p:spTgt spid="5"/>
                                        </p:tgtEl>
                                        <p:attrNameLst>
                                          <p:attrName>ppt_x</p:attrName>
                                        </p:attrNameLst>
                                      </p:cBhvr>
                                      <p:tavLst>
                                        <p:tav tm="0">
                                          <p:val>
                                            <p:strVal val="ppt_x"/>
                                          </p:val>
                                        </p:tav>
                                        <p:tav tm="100000">
                                          <p:val>
                                            <p:fltVal val="0.5"/>
                                          </p:val>
                                        </p:tav>
                                      </p:tavLst>
                                    </p:anim>
                                    <p:anim calcmode="lin" valueType="num">
                                      <p:cBhvr>
                                        <p:cTn id="132" dur="2000"/>
                                        <p:tgtEl>
                                          <p:spTgt spid="5"/>
                                        </p:tgtEl>
                                        <p:attrNameLst>
                                          <p:attrName>ppt_y</p:attrName>
                                        </p:attrNameLst>
                                      </p:cBhvr>
                                      <p:tavLst>
                                        <p:tav tm="0">
                                          <p:val>
                                            <p:strVal val="ppt_y"/>
                                          </p:val>
                                        </p:tav>
                                        <p:tav tm="100000">
                                          <p:val>
                                            <p:fltVal val="0.5"/>
                                          </p:val>
                                        </p:tav>
                                      </p:tavLst>
                                    </p:anim>
                                    <p:set>
                                      <p:cBhvr>
                                        <p:cTn id="133" dur="1" fill="hold">
                                          <p:stCondLst>
                                            <p:cond delay="1999"/>
                                          </p:stCondLst>
                                        </p:cTn>
                                        <p:tgtEl>
                                          <p:spTgt spid="5"/>
                                        </p:tgtEl>
                                        <p:attrNameLst>
                                          <p:attrName>style.visibility</p:attrName>
                                        </p:attrNameLst>
                                      </p:cBhvr>
                                      <p:to>
                                        <p:strVal val="hidden"/>
                                      </p:to>
                                    </p:set>
                                  </p:childTnLst>
                                </p:cTn>
                              </p:par>
                              <p:par>
                                <p:cTn id="134" presetID="23" presetClass="exit" presetSubtype="544" fill="hold" grpId="3" nodeType="withEffect">
                                  <p:stCondLst>
                                    <p:cond delay="0"/>
                                  </p:stCondLst>
                                  <p:childTnLst>
                                    <p:anim calcmode="lin" valueType="num">
                                      <p:cBhvr>
                                        <p:cTn id="135" dur="2000"/>
                                        <p:tgtEl>
                                          <p:spTgt spid="6"/>
                                        </p:tgtEl>
                                        <p:attrNameLst>
                                          <p:attrName>ppt_w</p:attrName>
                                        </p:attrNameLst>
                                      </p:cBhvr>
                                      <p:tavLst>
                                        <p:tav tm="0">
                                          <p:val>
                                            <p:strVal val="ppt_w"/>
                                          </p:val>
                                        </p:tav>
                                        <p:tav tm="100000">
                                          <p:val>
                                            <p:fltVal val="0"/>
                                          </p:val>
                                        </p:tav>
                                      </p:tavLst>
                                    </p:anim>
                                    <p:anim calcmode="lin" valueType="num">
                                      <p:cBhvr>
                                        <p:cTn id="136" dur="2000"/>
                                        <p:tgtEl>
                                          <p:spTgt spid="6"/>
                                        </p:tgtEl>
                                        <p:attrNameLst>
                                          <p:attrName>ppt_h</p:attrName>
                                        </p:attrNameLst>
                                      </p:cBhvr>
                                      <p:tavLst>
                                        <p:tav tm="0">
                                          <p:val>
                                            <p:strVal val="ppt_h"/>
                                          </p:val>
                                        </p:tav>
                                        <p:tav tm="100000">
                                          <p:val>
                                            <p:fltVal val="0"/>
                                          </p:val>
                                        </p:tav>
                                      </p:tavLst>
                                    </p:anim>
                                    <p:anim calcmode="lin" valueType="num">
                                      <p:cBhvr>
                                        <p:cTn id="137" dur="2000"/>
                                        <p:tgtEl>
                                          <p:spTgt spid="6"/>
                                        </p:tgtEl>
                                        <p:attrNameLst>
                                          <p:attrName>ppt_x</p:attrName>
                                        </p:attrNameLst>
                                      </p:cBhvr>
                                      <p:tavLst>
                                        <p:tav tm="0">
                                          <p:val>
                                            <p:strVal val="ppt_x"/>
                                          </p:val>
                                        </p:tav>
                                        <p:tav tm="100000">
                                          <p:val>
                                            <p:fltVal val="0.5"/>
                                          </p:val>
                                        </p:tav>
                                      </p:tavLst>
                                    </p:anim>
                                    <p:anim calcmode="lin" valueType="num">
                                      <p:cBhvr>
                                        <p:cTn id="138" dur="2000"/>
                                        <p:tgtEl>
                                          <p:spTgt spid="6"/>
                                        </p:tgtEl>
                                        <p:attrNameLst>
                                          <p:attrName>ppt_y</p:attrName>
                                        </p:attrNameLst>
                                      </p:cBhvr>
                                      <p:tavLst>
                                        <p:tav tm="0">
                                          <p:val>
                                            <p:strVal val="ppt_y"/>
                                          </p:val>
                                        </p:tav>
                                        <p:tav tm="100000">
                                          <p:val>
                                            <p:fltVal val="0.5"/>
                                          </p:val>
                                        </p:tav>
                                      </p:tavLst>
                                    </p:anim>
                                    <p:set>
                                      <p:cBhvr>
                                        <p:cTn id="139" dur="1" fill="hold">
                                          <p:stCondLst>
                                            <p:cond delay="1999"/>
                                          </p:stCondLst>
                                        </p:cTn>
                                        <p:tgtEl>
                                          <p:spTgt spid="6"/>
                                        </p:tgtEl>
                                        <p:attrNameLst>
                                          <p:attrName>style.visibility</p:attrName>
                                        </p:attrNameLst>
                                      </p:cBhvr>
                                      <p:to>
                                        <p:strVal val="hidden"/>
                                      </p:to>
                                    </p:set>
                                  </p:childTnLst>
                                </p:cTn>
                              </p:par>
                              <p:par>
                                <p:cTn id="140" presetID="23" presetClass="exit" presetSubtype="544" fill="hold" grpId="3" nodeType="withEffect">
                                  <p:stCondLst>
                                    <p:cond delay="0"/>
                                  </p:stCondLst>
                                  <p:childTnLst>
                                    <p:anim calcmode="lin" valueType="num">
                                      <p:cBhvr>
                                        <p:cTn id="141" dur="2000"/>
                                        <p:tgtEl>
                                          <p:spTgt spid="7"/>
                                        </p:tgtEl>
                                        <p:attrNameLst>
                                          <p:attrName>ppt_w</p:attrName>
                                        </p:attrNameLst>
                                      </p:cBhvr>
                                      <p:tavLst>
                                        <p:tav tm="0">
                                          <p:val>
                                            <p:strVal val="ppt_w"/>
                                          </p:val>
                                        </p:tav>
                                        <p:tav tm="100000">
                                          <p:val>
                                            <p:fltVal val="0"/>
                                          </p:val>
                                        </p:tav>
                                      </p:tavLst>
                                    </p:anim>
                                    <p:anim calcmode="lin" valueType="num">
                                      <p:cBhvr>
                                        <p:cTn id="142" dur="2000"/>
                                        <p:tgtEl>
                                          <p:spTgt spid="7"/>
                                        </p:tgtEl>
                                        <p:attrNameLst>
                                          <p:attrName>ppt_h</p:attrName>
                                        </p:attrNameLst>
                                      </p:cBhvr>
                                      <p:tavLst>
                                        <p:tav tm="0">
                                          <p:val>
                                            <p:strVal val="ppt_h"/>
                                          </p:val>
                                        </p:tav>
                                        <p:tav tm="100000">
                                          <p:val>
                                            <p:fltVal val="0"/>
                                          </p:val>
                                        </p:tav>
                                      </p:tavLst>
                                    </p:anim>
                                    <p:anim calcmode="lin" valueType="num">
                                      <p:cBhvr>
                                        <p:cTn id="143" dur="2000"/>
                                        <p:tgtEl>
                                          <p:spTgt spid="7"/>
                                        </p:tgtEl>
                                        <p:attrNameLst>
                                          <p:attrName>ppt_x</p:attrName>
                                        </p:attrNameLst>
                                      </p:cBhvr>
                                      <p:tavLst>
                                        <p:tav tm="0">
                                          <p:val>
                                            <p:strVal val="ppt_x"/>
                                          </p:val>
                                        </p:tav>
                                        <p:tav tm="100000">
                                          <p:val>
                                            <p:fltVal val="0.5"/>
                                          </p:val>
                                        </p:tav>
                                      </p:tavLst>
                                    </p:anim>
                                    <p:anim calcmode="lin" valueType="num">
                                      <p:cBhvr>
                                        <p:cTn id="144" dur="2000"/>
                                        <p:tgtEl>
                                          <p:spTgt spid="7"/>
                                        </p:tgtEl>
                                        <p:attrNameLst>
                                          <p:attrName>ppt_y</p:attrName>
                                        </p:attrNameLst>
                                      </p:cBhvr>
                                      <p:tavLst>
                                        <p:tav tm="0">
                                          <p:val>
                                            <p:strVal val="ppt_y"/>
                                          </p:val>
                                        </p:tav>
                                        <p:tav tm="100000">
                                          <p:val>
                                            <p:fltVal val="0.5"/>
                                          </p:val>
                                        </p:tav>
                                      </p:tavLst>
                                    </p:anim>
                                    <p:set>
                                      <p:cBhvr>
                                        <p:cTn id="145" dur="1" fill="hold">
                                          <p:stCondLst>
                                            <p:cond delay="1999"/>
                                          </p:stCondLst>
                                        </p:cTn>
                                        <p:tgtEl>
                                          <p:spTgt spid="7"/>
                                        </p:tgtEl>
                                        <p:attrNameLst>
                                          <p:attrName>style.visibility</p:attrName>
                                        </p:attrNameLst>
                                      </p:cBhvr>
                                      <p:to>
                                        <p:strVal val="hidden"/>
                                      </p:to>
                                    </p:set>
                                  </p:childTnLst>
                                </p:cTn>
                              </p:par>
                              <p:par>
                                <p:cTn id="146" presetID="23" presetClass="exit" presetSubtype="544" fill="hold" grpId="3" nodeType="withEffect">
                                  <p:stCondLst>
                                    <p:cond delay="0"/>
                                  </p:stCondLst>
                                  <p:childTnLst>
                                    <p:anim calcmode="lin" valueType="num">
                                      <p:cBhvr>
                                        <p:cTn id="147" dur="2000"/>
                                        <p:tgtEl>
                                          <p:spTgt spid="8"/>
                                        </p:tgtEl>
                                        <p:attrNameLst>
                                          <p:attrName>ppt_w</p:attrName>
                                        </p:attrNameLst>
                                      </p:cBhvr>
                                      <p:tavLst>
                                        <p:tav tm="0">
                                          <p:val>
                                            <p:strVal val="ppt_w"/>
                                          </p:val>
                                        </p:tav>
                                        <p:tav tm="100000">
                                          <p:val>
                                            <p:fltVal val="0"/>
                                          </p:val>
                                        </p:tav>
                                      </p:tavLst>
                                    </p:anim>
                                    <p:anim calcmode="lin" valueType="num">
                                      <p:cBhvr>
                                        <p:cTn id="148" dur="2000"/>
                                        <p:tgtEl>
                                          <p:spTgt spid="8"/>
                                        </p:tgtEl>
                                        <p:attrNameLst>
                                          <p:attrName>ppt_h</p:attrName>
                                        </p:attrNameLst>
                                      </p:cBhvr>
                                      <p:tavLst>
                                        <p:tav tm="0">
                                          <p:val>
                                            <p:strVal val="ppt_h"/>
                                          </p:val>
                                        </p:tav>
                                        <p:tav tm="100000">
                                          <p:val>
                                            <p:fltVal val="0"/>
                                          </p:val>
                                        </p:tav>
                                      </p:tavLst>
                                    </p:anim>
                                    <p:anim calcmode="lin" valueType="num">
                                      <p:cBhvr>
                                        <p:cTn id="149" dur="2000"/>
                                        <p:tgtEl>
                                          <p:spTgt spid="8"/>
                                        </p:tgtEl>
                                        <p:attrNameLst>
                                          <p:attrName>ppt_x</p:attrName>
                                        </p:attrNameLst>
                                      </p:cBhvr>
                                      <p:tavLst>
                                        <p:tav tm="0">
                                          <p:val>
                                            <p:strVal val="ppt_x"/>
                                          </p:val>
                                        </p:tav>
                                        <p:tav tm="100000">
                                          <p:val>
                                            <p:fltVal val="0.5"/>
                                          </p:val>
                                        </p:tav>
                                      </p:tavLst>
                                    </p:anim>
                                    <p:anim calcmode="lin" valueType="num">
                                      <p:cBhvr>
                                        <p:cTn id="150" dur="2000"/>
                                        <p:tgtEl>
                                          <p:spTgt spid="8"/>
                                        </p:tgtEl>
                                        <p:attrNameLst>
                                          <p:attrName>ppt_y</p:attrName>
                                        </p:attrNameLst>
                                      </p:cBhvr>
                                      <p:tavLst>
                                        <p:tav tm="0">
                                          <p:val>
                                            <p:strVal val="ppt_y"/>
                                          </p:val>
                                        </p:tav>
                                        <p:tav tm="100000">
                                          <p:val>
                                            <p:fltVal val="0.5"/>
                                          </p:val>
                                        </p:tav>
                                      </p:tavLst>
                                    </p:anim>
                                    <p:set>
                                      <p:cBhvr>
                                        <p:cTn id="151" dur="1" fill="hold">
                                          <p:stCondLst>
                                            <p:cond delay="1999"/>
                                          </p:stCondLst>
                                        </p:cTn>
                                        <p:tgtEl>
                                          <p:spTgt spid="8"/>
                                        </p:tgtEl>
                                        <p:attrNameLst>
                                          <p:attrName>style.visibility</p:attrName>
                                        </p:attrNameLst>
                                      </p:cBhvr>
                                      <p:to>
                                        <p:strVal val="hidden"/>
                                      </p:to>
                                    </p:set>
                                  </p:childTnLst>
                                </p:cTn>
                              </p:par>
                              <p:par>
                                <p:cTn id="152" presetID="23" presetClass="exit" presetSubtype="544" fill="hold" grpId="3" nodeType="withEffect">
                                  <p:stCondLst>
                                    <p:cond delay="0"/>
                                  </p:stCondLst>
                                  <p:childTnLst>
                                    <p:anim calcmode="lin" valueType="num">
                                      <p:cBhvr>
                                        <p:cTn id="153" dur="2000"/>
                                        <p:tgtEl>
                                          <p:spTgt spid="9"/>
                                        </p:tgtEl>
                                        <p:attrNameLst>
                                          <p:attrName>ppt_w</p:attrName>
                                        </p:attrNameLst>
                                      </p:cBhvr>
                                      <p:tavLst>
                                        <p:tav tm="0">
                                          <p:val>
                                            <p:strVal val="ppt_w"/>
                                          </p:val>
                                        </p:tav>
                                        <p:tav tm="100000">
                                          <p:val>
                                            <p:fltVal val="0"/>
                                          </p:val>
                                        </p:tav>
                                      </p:tavLst>
                                    </p:anim>
                                    <p:anim calcmode="lin" valueType="num">
                                      <p:cBhvr>
                                        <p:cTn id="154" dur="2000"/>
                                        <p:tgtEl>
                                          <p:spTgt spid="9"/>
                                        </p:tgtEl>
                                        <p:attrNameLst>
                                          <p:attrName>ppt_h</p:attrName>
                                        </p:attrNameLst>
                                      </p:cBhvr>
                                      <p:tavLst>
                                        <p:tav tm="0">
                                          <p:val>
                                            <p:strVal val="ppt_h"/>
                                          </p:val>
                                        </p:tav>
                                        <p:tav tm="100000">
                                          <p:val>
                                            <p:fltVal val="0"/>
                                          </p:val>
                                        </p:tav>
                                      </p:tavLst>
                                    </p:anim>
                                    <p:anim calcmode="lin" valueType="num">
                                      <p:cBhvr>
                                        <p:cTn id="155" dur="2000"/>
                                        <p:tgtEl>
                                          <p:spTgt spid="9"/>
                                        </p:tgtEl>
                                        <p:attrNameLst>
                                          <p:attrName>ppt_x</p:attrName>
                                        </p:attrNameLst>
                                      </p:cBhvr>
                                      <p:tavLst>
                                        <p:tav tm="0">
                                          <p:val>
                                            <p:strVal val="ppt_x"/>
                                          </p:val>
                                        </p:tav>
                                        <p:tav tm="100000">
                                          <p:val>
                                            <p:fltVal val="0.5"/>
                                          </p:val>
                                        </p:tav>
                                      </p:tavLst>
                                    </p:anim>
                                    <p:anim calcmode="lin" valueType="num">
                                      <p:cBhvr>
                                        <p:cTn id="156" dur="2000"/>
                                        <p:tgtEl>
                                          <p:spTgt spid="9"/>
                                        </p:tgtEl>
                                        <p:attrNameLst>
                                          <p:attrName>ppt_y</p:attrName>
                                        </p:attrNameLst>
                                      </p:cBhvr>
                                      <p:tavLst>
                                        <p:tav tm="0">
                                          <p:val>
                                            <p:strVal val="ppt_y"/>
                                          </p:val>
                                        </p:tav>
                                        <p:tav tm="100000">
                                          <p:val>
                                            <p:fltVal val="0.5"/>
                                          </p:val>
                                        </p:tav>
                                      </p:tavLst>
                                    </p:anim>
                                    <p:set>
                                      <p:cBhvr>
                                        <p:cTn id="157" dur="1" fill="hold">
                                          <p:stCondLst>
                                            <p:cond delay="1999"/>
                                          </p:stCondLst>
                                        </p:cTn>
                                        <p:tgtEl>
                                          <p:spTgt spid="9"/>
                                        </p:tgtEl>
                                        <p:attrNameLst>
                                          <p:attrName>style.visibility</p:attrName>
                                        </p:attrNameLst>
                                      </p:cBhvr>
                                      <p:to>
                                        <p:strVal val="hidden"/>
                                      </p:to>
                                    </p:set>
                                  </p:childTnLst>
                                </p:cTn>
                              </p:par>
                              <p:par>
                                <p:cTn id="158" presetID="23" presetClass="exit" presetSubtype="544" fill="hold" grpId="3" nodeType="withEffect">
                                  <p:stCondLst>
                                    <p:cond delay="0"/>
                                  </p:stCondLst>
                                  <p:childTnLst>
                                    <p:anim calcmode="lin" valueType="num">
                                      <p:cBhvr>
                                        <p:cTn id="159" dur="2000"/>
                                        <p:tgtEl>
                                          <p:spTgt spid="10"/>
                                        </p:tgtEl>
                                        <p:attrNameLst>
                                          <p:attrName>ppt_w</p:attrName>
                                        </p:attrNameLst>
                                      </p:cBhvr>
                                      <p:tavLst>
                                        <p:tav tm="0">
                                          <p:val>
                                            <p:strVal val="ppt_w"/>
                                          </p:val>
                                        </p:tav>
                                        <p:tav tm="100000">
                                          <p:val>
                                            <p:fltVal val="0"/>
                                          </p:val>
                                        </p:tav>
                                      </p:tavLst>
                                    </p:anim>
                                    <p:anim calcmode="lin" valueType="num">
                                      <p:cBhvr>
                                        <p:cTn id="160" dur="2000"/>
                                        <p:tgtEl>
                                          <p:spTgt spid="10"/>
                                        </p:tgtEl>
                                        <p:attrNameLst>
                                          <p:attrName>ppt_h</p:attrName>
                                        </p:attrNameLst>
                                      </p:cBhvr>
                                      <p:tavLst>
                                        <p:tav tm="0">
                                          <p:val>
                                            <p:strVal val="ppt_h"/>
                                          </p:val>
                                        </p:tav>
                                        <p:tav tm="100000">
                                          <p:val>
                                            <p:fltVal val="0"/>
                                          </p:val>
                                        </p:tav>
                                      </p:tavLst>
                                    </p:anim>
                                    <p:anim calcmode="lin" valueType="num">
                                      <p:cBhvr>
                                        <p:cTn id="161" dur="2000"/>
                                        <p:tgtEl>
                                          <p:spTgt spid="10"/>
                                        </p:tgtEl>
                                        <p:attrNameLst>
                                          <p:attrName>ppt_x</p:attrName>
                                        </p:attrNameLst>
                                      </p:cBhvr>
                                      <p:tavLst>
                                        <p:tav tm="0">
                                          <p:val>
                                            <p:strVal val="ppt_x"/>
                                          </p:val>
                                        </p:tav>
                                        <p:tav tm="100000">
                                          <p:val>
                                            <p:fltVal val="0.5"/>
                                          </p:val>
                                        </p:tav>
                                      </p:tavLst>
                                    </p:anim>
                                    <p:anim calcmode="lin" valueType="num">
                                      <p:cBhvr>
                                        <p:cTn id="162" dur="2000"/>
                                        <p:tgtEl>
                                          <p:spTgt spid="10"/>
                                        </p:tgtEl>
                                        <p:attrNameLst>
                                          <p:attrName>ppt_y</p:attrName>
                                        </p:attrNameLst>
                                      </p:cBhvr>
                                      <p:tavLst>
                                        <p:tav tm="0">
                                          <p:val>
                                            <p:strVal val="ppt_y"/>
                                          </p:val>
                                        </p:tav>
                                        <p:tav tm="100000">
                                          <p:val>
                                            <p:fltVal val="0.5"/>
                                          </p:val>
                                        </p:tav>
                                      </p:tavLst>
                                    </p:anim>
                                    <p:set>
                                      <p:cBhvr>
                                        <p:cTn id="163" dur="1" fill="hold">
                                          <p:stCondLst>
                                            <p:cond delay="1999"/>
                                          </p:stCondLst>
                                        </p:cTn>
                                        <p:tgtEl>
                                          <p:spTgt spid="10"/>
                                        </p:tgtEl>
                                        <p:attrNameLst>
                                          <p:attrName>style.visibility</p:attrName>
                                        </p:attrNameLst>
                                      </p:cBhvr>
                                      <p:to>
                                        <p:strVal val="hidden"/>
                                      </p:to>
                                    </p:set>
                                  </p:childTnLst>
                                </p:cTn>
                              </p:par>
                              <p:par>
                                <p:cTn id="164" presetID="23" presetClass="exit" presetSubtype="544" fill="hold" grpId="3" nodeType="withEffect">
                                  <p:stCondLst>
                                    <p:cond delay="0"/>
                                  </p:stCondLst>
                                  <p:childTnLst>
                                    <p:anim calcmode="lin" valueType="num">
                                      <p:cBhvr>
                                        <p:cTn id="165" dur="2000"/>
                                        <p:tgtEl>
                                          <p:spTgt spid="11"/>
                                        </p:tgtEl>
                                        <p:attrNameLst>
                                          <p:attrName>ppt_w</p:attrName>
                                        </p:attrNameLst>
                                      </p:cBhvr>
                                      <p:tavLst>
                                        <p:tav tm="0">
                                          <p:val>
                                            <p:strVal val="ppt_w"/>
                                          </p:val>
                                        </p:tav>
                                        <p:tav tm="100000">
                                          <p:val>
                                            <p:fltVal val="0"/>
                                          </p:val>
                                        </p:tav>
                                      </p:tavLst>
                                    </p:anim>
                                    <p:anim calcmode="lin" valueType="num">
                                      <p:cBhvr>
                                        <p:cTn id="166" dur="2000"/>
                                        <p:tgtEl>
                                          <p:spTgt spid="11"/>
                                        </p:tgtEl>
                                        <p:attrNameLst>
                                          <p:attrName>ppt_h</p:attrName>
                                        </p:attrNameLst>
                                      </p:cBhvr>
                                      <p:tavLst>
                                        <p:tav tm="0">
                                          <p:val>
                                            <p:strVal val="ppt_h"/>
                                          </p:val>
                                        </p:tav>
                                        <p:tav tm="100000">
                                          <p:val>
                                            <p:fltVal val="0"/>
                                          </p:val>
                                        </p:tav>
                                      </p:tavLst>
                                    </p:anim>
                                    <p:anim calcmode="lin" valueType="num">
                                      <p:cBhvr>
                                        <p:cTn id="167" dur="2000"/>
                                        <p:tgtEl>
                                          <p:spTgt spid="11"/>
                                        </p:tgtEl>
                                        <p:attrNameLst>
                                          <p:attrName>ppt_x</p:attrName>
                                        </p:attrNameLst>
                                      </p:cBhvr>
                                      <p:tavLst>
                                        <p:tav tm="0">
                                          <p:val>
                                            <p:strVal val="ppt_x"/>
                                          </p:val>
                                        </p:tav>
                                        <p:tav tm="100000">
                                          <p:val>
                                            <p:fltVal val="0.5"/>
                                          </p:val>
                                        </p:tav>
                                      </p:tavLst>
                                    </p:anim>
                                    <p:anim calcmode="lin" valueType="num">
                                      <p:cBhvr>
                                        <p:cTn id="168" dur="2000"/>
                                        <p:tgtEl>
                                          <p:spTgt spid="11"/>
                                        </p:tgtEl>
                                        <p:attrNameLst>
                                          <p:attrName>ppt_y</p:attrName>
                                        </p:attrNameLst>
                                      </p:cBhvr>
                                      <p:tavLst>
                                        <p:tav tm="0">
                                          <p:val>
                                            <p:strVal val="ppt_y"/>
                                          </p:val>
                                        </p:tav>
                                        <p:tav tm="100000">
                                          <p:val>
                                            <p:fltVal val="0.5"/>
                                          </p:val>
                                        </p:tav>
                                      </p:tavLst>
                                    </p:anim>
                                    <p:set>
                                      <p:cBhvr>
                                        <p:cTn id="169" dur="1" fill="hold">
                                          <p:stCondLst>
                                            <p:cond delay="1999"/>
                                          </p:stCondLst>
                                        </p:cTn>
                                        <p:tgtEl>
                                          <p:spTgt spid="11"/>
                                        </p:tgtEl>
                                        <p:attrNameLst>
                                          <p:attrName>style.visibility</p:attrName>
                                        </p:attrNameLst>
                                      </p:cBhvr>
                                      <p:to>
                                        <p:strVal val="hidden"/>
                                      </p:to>
                                    </p:set>
                                  </p:childTnLst>
                                </p:cTn>
                              </p:par>
                              <p:par>
                                <p:cTn id="170" presetID="23" presetClass="exit" presetSubtype="544" fill="hold" grpId="3" nodeType="withEffect">
                                  <p:stCondLst>
                                    <p:cond delay="0"/>
                                  </p:stCondLst>
                                  <p:childTnLst>
                                    <p:anim calcmode="lin" valueType="num">
                                      <p:cBhvr>
                                        <p:cTn id="171" dur="2000"/>
                                        <p:tgtEl>
                                          <p:spTgt spid="12"/>
                                        </p:tgtEl>
                                        <p:attrNameLst>
                                          <p:attrName>ppt_w</p:attrName>
                                        </p:attrNameLst>
                                      </p:cBhvr>
                                      <p:tavLst>
                                        <p:tav tm="0">
                                          <p:val>
                                            <p:strVal val="ppt_w"/>
                                          </p:val>
                                        </p:tav>
                                        <p:tav tm="100000">
                                          <p:val>
                                            <p:fltVal val="0"/>
                                          </p:val>
                                        </p:tav>
                                      </p:tavLst>
                                    </p:anim>
                                    <p:anim calcmode="lin" valueType="num">
                                      <p:cBhvr>
                                        <p:cTn id="172" dur="2000"/>
                                        <p:tgtEl>
                                          <p:spTgt spid="12"/>
                                        </p:tgtEl>
                                        <p:attrNameLst>
                                          <p:attrName>ppt_h</p:attrName>
                                        </p:attrNameLst>
                                      </p:cBhvr>
                                      <p:tavLst>
                                        <p:tav tm="0">
                                          <p:val>
                                            <p:strVal val="ppt_h"/>
                                          </p:val>
                                        </p:tav>
                                        <p:tav tm="100000">
                                          <p:val>
                                            <p:fltVal val="0"/>
                                          </p:val>
                                        </p:tav>
                                      </p:tavLst>
                                    </p:anim>
                                    <p:anim calcmode="lin" valueType="num">
                                      <p:cBhvr>
                                        <p:cTn id="173" dur="2000"/>
                                        <p:tgtEl>
                                          <p:spTgt spid="12"/>
                                        </p:tgtEl>
                                        <p:attrNameLst>
                                          <p:attrName>ppt_x</p:attrName>
                                        </p:attrNameLst>
                                      </p:cBhvr>
                                      <p:tavLst>
                                        <p:tav tm="0">
                                          <p:val>
                                            <p:strVal val="ppt_x"/>
                                          </p:val>
                                        </p:tav>
                                        <p:tav tm="100000">
                                          <p:val>
                                            <p:fltVal val="0.5"/>
                                          </p:val>
                                        </p:tav>
                                      </p:tavLst>
                                    </p:anim>
                                    <p:anim calcmode="lin" valueType="num">
                                      <p:cBhvr>
                                        <p:cTn id="174" dur="2000"/>
                                        <p:tgtEl>
                                          <p:spTgt spid="12"/>
                                        </p:tgtEl>
                                        <p:attrNameLst>
                                          <p:attrName>ppt_y</p:attrName>
                                        </p:attrNameLst>
                                      </p:cBhvr>
                                      <p:tavLst>
                                        <p:tav tm="0">
                                          <p:val>
                                            <p:strVal val="ppt_y"/>
                                          </p:val>
                                        </p:tav>
                                        <p:tav tm="100000">
                                          <p:val>
                                            <p:fltVal val="0.5"/>
                                          </p:val>
                                        </p:tav>
                                      </p:tavLst>
                                    </p:anim>
                                    <p:set>
                                      <p:cBhvr>
                                        <p:cTn id="175" dur="1" fill="hold">
                                          <p:stCondLst>
                                            <p:cond delay="1999"/>
                                          </p:stCondLst>
                                        </p:cTn>
                                        <p:tgtEl>
                                          <p:spTgt spid="12"/>
                                        </p:tgtEl>
                                        <p:attrNameLst>
                                          <p:attrName>style.visibility</p:attrName>
                                        </p:attrNameLst>
                                      </p:cBhvr>
                                      <p:to>
                                        <p:strVal val="hidden"/>
                                      </p:to>
                                    </p:set>
                                  </p:childTnLst>
                                </p:cTn>
                              </p:par>
                              <p:par>
                                <p:cTn id="176" presetID="23" presetClass="exit" presetSubtype="544" fill="hold" grpId="3" nodeType="withEffect">
                                  <p:stCondLst>
                                    <p:cond delay="0"/>
                                  </p:stCondLst>
                                  <p:childTnLst>
                                    <p:anim calcmode="lin" valueType="num">
                                      <p:cBhvr>
                                        <p:cTn id="177" dur="2000"/>
                                        <p:tgtEl>
                                          <p:spTgt spid="13"/>
                                        </p:tgtEl>
                                        <p:attrNameLst>
                                          <p:attrName>ppt_w</p:attrName>
                                        </p:attrNameLst>
                                      </p:cBhvr>
                                      <p:tavLst>
                                        <p:tav tm="0">
                                          <p:val>
                                            <p:strVal val="ppt_w"/>
                                          </p:val>
                                        </p:tav>
                                        <p:tav tm="100000">
                                          <p:val>
                                            <p:fltVal val="0"/>
                                          </p:val>
                                        </p:tav>
                                      </p:tavLst>
                                    </p:anim>
                                    <p:anim calcmode="lin" valueType="num">
                                      <p:cBhvr>
                                        <p:cTn id="178" dur="2000"/>
                                        <p:tgtEl>
                                          <p:spTgt spid="13"/>
                                        </p:tgtEl>
                                        <p:attrNameLst>
                                          <p:attrName>ppt_h</p:attrName>
                                        </p:attrNameLst>
                                      </p:cBhvr>
                                      <p:tavLst>
                                        <p:tav tm="0">
                                          <p:val>
                                            <p:strVal val="ppt_h"/>
                                          </p:val>
                                        </p:tav>
                                        <p:tav tm="100000">
                                          <p:val>
                                            <p:fltVal val="0"/>
                                          </p:val>
                                        </p:tav>
                                      </p:tavLst>
                                    </p:anim>
                                    <p:anim calcmode="lin" valueType="num">
                                      <p:cBhvr>
                                        <p:cTn id="179" dur="2000"/>
                                        <p:tgtEl>
                                          <p:spTgt spid="13"/>
                                        </p:tgtEl>
                                        <p:attrNameLst>
                                          <p:attrName>ppt_x</p:attrName>
                                        </p:attrNameLst>
                                      </p:cBhvr>
                                      <p:tavLst>
                                        <p:tav tm="0">
                                          <p:val>
                                            <p:strVal val="ppt_x"/>
                                          </p:val>
                                        </p:tav>
                                        <p:tav tm="100000">
                                          <p:val>
                                            <p:fltVal val="0.5"/>
                                          </p:val>
                                        </p:tav>
                                      </p:tavLst>
                                    </p:anim>
                                    <p:anim calcmode="lin" valueType="num">
                                      <p:cBhvr>
                                        <p:cTn id="180" dur="2000"/>
                                        <p:tgtEl>
                                          <p:spTgt spid="13"/>
                                        </p:tgtEl>
                                        <p:attrNameLst>
                                          <p:attrName>ppt_y</p:attrName>
                                        </p:attrNameLst>
                                      </p:cBhvr>
                                      <p:tavLst>
                                        <p:tav tm="0">
                                          <p:val>
                                            <p:strVal val="ppt_y"/>
                                          </p:val>
                                        </p:tav>
                                        <p:tav tm="100000">
                                          <p:val>
                                            <p:fltVal val="0.5"/>
                                          </p:val>
                                        </p:tav>
                                      </p:tavLst>
                                    </p:anim>
                                    <p:set>
                                      <p:cBhvr>
                                        <p:cTn id="181" dur="1" fill="hold">
                                          <p:stCondLst>
                                            <p:cond delay="1999"/>
                                          </p:stCondLst>
                                        </p:cTn>
                                        <p:tgtEl>
                                          <p:spTgt spid="13"/>
                                        </p:tgtEl>
                                        <p:attrNameLst>
                                          <p:attrName>style.visibility</p:attrName>
                                        </p:attrNameLst>
                                      </p:cBhvr>
                                      <p:to>
                                        <p:strVal val="hidden"/>
                                      </p:to>
                                    </p:set>
                                  </p:childTnLst>
                                </p:cTn>
                              </p:par>
                              <p:par>
                                <p:cTn id="182" presetID="23" presetClass="exit" presetSubtype="544" fill="hold" grpId="3" nodeType="withEffect">
                                  <p:stCondLst>
                                    <p:cond delay="0"/>
                                  </p:stCondLst>
                                  <p:childTnLst>
                                    <p:anim calcmode="lin" valueType="num">
                                      <p:cBhvr>
                                        <p:cTn id="183" dur="2000"/>
                                        <p:tgtEl>
                                          <p:spTgt spid="14"/>
                                        </p:tgtEl>
                                        <p:attrNameLst>
                                          <p:attrName>ppt_w</p:attrName>
                                        </p:attrNameLst>
                                      </p:cBhvr>
                                      <p:tavLst>
                                        <p:tav tm="0">
                                          <p:val>
                                            <p:strVal val="ppt_w"/>
                                          </p:val>
                                        </p:tav>
                                        <p:tav tm="100000">
                                          <p:val>
                                            <p:fltVal val="0"/>
                                          </p:val>
                                        </p:tav>
                                      </p:tavLst>
                                    </p:anim>
                                    <p:anim calcmode="lin" valueType="num">
                                      <p:cBhvr>
                                        <p:cTn id="184" dur="2000"/>
                                        <p:tgtEl>
                                          <p:spTgt spid="14"/>
                                        </p:tgtEl>
                                        <p:attrNameLst>
                                          <p:attrName>ppt_h</p:attrName>
                                        </p:attrNameLst>
                                      </p:cBhvr>
                                      <p:tavLst>
                                        <p:tav tm="0">
                                          <p:val>
                                            <p:strVal val="ppt_h"/>
                                          </p:val>
                                        </p:tav>
                                        <p:tav tm="100000">
                                          <p:val>
                                            <p:fltVal val="0"/>
                                          </p:val>
                                        </p:tav>
                                      </p:tavLst>
                                    </p:anim>
                                    <p:anim calcmode="lin" valueType="num">
                                      <p:cBhvr>
                                        <p:cTn id="185" dur="2000"/>
                                        <p:tgtEl>
                                          <p:spTgt spid="14"/>
                                        </p:tgtEl>
                                        <p:attrNameLst>
                                          <p:attrName>ppt_x</p:attrName>
                                        </p:attrNameLst>
                                      </p:cBhvr>
                                      <p:tavLst>
                                        <p:tav tm="0">
                                          <p:val>
                                            <p:strVal val="ppt_x"/>
                                          </p:val>
                                        </p:tav>
                                        <p:tav tm="100000">
                                          <p:val>
                                            <p:fltVal val="0.5"/>
                                          </p:val>
                                        </p:tav>
                                      </p:tavLst>
                                    </p:anim>
                                    <p:anim calcmode="lin" valueType="num">
                                      <p:cBhvr>
                                        <p:cTn id="186" dur="2000"/>
                                        <p:tgtEl>
                                          <p:spTgt spid="14"/>
                                        </p:tgtEl>
                                        <p:attrNameLst>
                                          <p:attrName>ppt_y</p:attrName>
                                        </p:attrNameLst>
                                      </p:cBhvr>
                                      <p:tavLst>
                                        <p:tav tm="0">
                                          <p:val>
                                            <p:strVal val="ppt_y"/>
                                          </p:val>
                                        </p:tav>
                                        <p:tav tm="100000">
                                          <p:val>
                                            <p:fltVal val="0.5"/>
                                          </p:val>
                                        </p:tav>
                                      </p:tavLst>
                                    </p:anim>
                                    <p:set>
                                      <p:cBhvr>
                                        <p:cTn id="187" dur="1" fill="hold">
                                          <p:stCondLst>
                                            <p:cond delay="1999"/>
                                          </p:stCondLst>
                                        </p:cTn>
                                        <p:tgtEl>
                                          <p:spTgt spid="14"/>
                                        </p:tgtEl>
                                        <p:attrNameLst>
                                          <p:attrName>style.visibility</p:attrName>
                                        </p:attrNameLst>
                                      </p:cBhvr>
                                      <p:to>
                                        <p:strVal val="hidden"/>
                                      </p:to>
                                    </p:set>
                                  </p:childTnLst>
                                </p:cTn>
                              </p:par>
                              <p:par>
                                <p:cTn id="188" presetID="8" presetClass="emph" presetSubtype="0" fill="hold" grpId="4"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fill="hold" grpId="4" nodeType="withEffect">
                                  <p:stCondLst>
                                    <p:cond delay="0"/>
                                  </p:stCondLst>
                                  <p:childTnLst>
                                    <p:animRot by="21600000">
                                      <p:cBhvr>
                                        <p:cTn id="191" dur="2000" fill="hold"/>
                                        <p:tgtEl>
                                          <p:spTgt spid="4"/>
                                        </p:tgtEl>
                                        <p:attrNameLst>
                                          <p:attrName>r</p:attrName>
                                        </p:attrNameLst>
                                      </p:cBhvr>
                                    </p:animRot>
                                  </p:childTnLst>
                                </p:cTn>
                              </p:par>
                              <p:par>
                                <p:cTn id="192" presetID="8" presetClass="emph" presetSubtype="0" fill="hold" grpId="4" nodeType="withEffect">
                                  <p:stCondLst>
                                    <p:cond delay="0"/>
                                  </p:stCondLst>
                                  <p:childTnLst>
                                    <p:animRot by="21600000">
                                      <p:cBhvr>
                                        <p:cTn id="193" dur="2000" fill="hold"/>
                                        <p:tgtEl>
                                          <p:spTgt spid="5"/>
                                        </p:tgtEl>
                                        <p:attrNameLst>
                                          <p:attrName>r</p:attrName>
                                        </p:attrNameLst>
                                      </p:cBhvr>
                                    </p:animRot>
                                  </p:childTnLst>
                                </p:cTn>
                              </p:par>
                              <p:par>
                                <p:cTn id="194" presetID="8" presetClass="emph" presetSubtype="0" fill="hold" grpId="4" nodeType="withEffect">
                                  <p:stCondLst>
                                    <p:cond delay="0"/>
                                  </p:stCondLst>
                                  <p:childTnLst>
                                    <p:animRot by="21600000">
                                      <p:cBhvr>
                                        <p:cTn id="195" dur="2000" fill="hold"/>
                                        <p:tgtEl>
                                          <p:spTgt spid="6"/>
                                        </p:tgtEl>
                                        <p:attrNameLst>
                                          <p:attrName>r</p:attrName>
                                        </p:attrNameLst>
                                      </p:cBhvr>
                                    </p:animRot>
                                  </p:childTnLst>
                                </p:cTn>
                              </p:par>
                              <p:par>
                                <p:cTn id="196" presetID="8" presetClass="emph" presetSubtype="0" fill="hold" grpId="4" nodeType="withEffect">
                                  <p:stCondLst>
                                    <p:cond delay="0"/>
                                  </p:stCondLst>
                                  <p:childTnLst>
                                    <p:animRot by="21600000">
                                      <p:cBhvr>
                                        <p:cTn id="197" dur="2000" fill="hold"/>
                                        <p:tgtEl>
                                          <p:spTgt spid="7"/>
                                        </p:tgtEl>
                                        <p:attrNameLst>
                                          <p:attrName>r</p:attrName>
                                        </p:attrNameLst>
                                      </p:cBhvr>
                                    </p:animRot>
                                  </p:childTnLst>
                                </p:cTn>
                              </p:par>
                              <p:par>
                                <p:cTn id="198" presetID="8" presetClass="emph" presetSubtype="0" fill="hold" grpId="4" nodeType="withEffect">
                                  <p:stCondLst>
                                    <p:cond delay="0"/>
                                  </p:stCondLst>
                                  <p:childTnLst>
                                    <p:animRot by="21600000">
                                      <p:cBhvr>
                                        <p:cTn id="199" dur="2000" fill="hold"/>
                                        <p:tgtEl>
                                          <p:spTgt spid="8"/>
                                        </p:tgtEl>
                                        <p:attrNameLst>
                                          <p:attrName>r</p:attrName>
                                        </p:attrNameLst>
                                      </p:cBhvr>
                                    </p:animRot>
                                  </p:childTnLst>
                                </p:cTn>
                              </p:par>
                              <p:par>
                                <p:cTn id="200" presetID="8" presetClass="emph" presetSubtype="0" fill="hold" grpId="4" nodeType="withEffect">
                                  <p:stCondLst>
                                    <p:cond delay="0"/>
                                  </p:stCondLst>
                                  <p:childTnLst>
                                    <p:animRot by="21600000">
                                      <p:cBhvr>
                                        <p:cTn id="201" dur="2000" fill="hold"/>
                                        <p:tgtEl>
                                          <p:spTgt spid="9"/>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10"/>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11"/>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14"/>
                                        </p:tgtEl>
                                        <p:attrNameLst>
                                          <p:attrName>r</p:attrName>
                                        </p:attrNameLst>
                                      </p:cBhvr>
                                    </p:animRot>
                                  </p:childTnLst>
                                </p:cTn>
                              </p:par>
                              <p:par>
                                <p:cTn id="212" presetID="23" presetClass="entr" presetSubtype="28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ppt_w</p:attrName>
                                        </p:attrNameLst>
                                      </p:cBhvr>
                                      <p:tavLst>
                                        <p:tav tm="0">
                                          <p:val>
                                            <p:strVal val="4/3*#ppt_w"/>
                                          </p:val>
                                        </p:tav>
                                        <p:tav tm="100000">
                                          <p:val>
                                            <p:strVal val="#ppt_w"/>
                                          </p:val>
                                        </p:tav>
                                      </p:tavLst>
                                    </p:anim>
                                    <p:anim calcmode="lin" valueType="num">
                                      <p:cBhvr>
                                        <p:cTn id="215" dur="2000" fill="hold"/>
                                        <p:tgtEl>
                                          <p:spTgt spid="2"/>
                                        </p:tgtEl>
                                        <p:attrNameLst>
                                          <p:attrName>ppt_h</p:attrName>
                                        </p:attrNameLst>
                                      </p:cBhvr>
                                      <p:tavLst>
                                        <p:tav tm="0">
                                          <p:val>
                                            <p:strVal val="4/3*#ppt_h"/>
                                          </p:val>
                                        </p:tav>
                                        <p:tav tm="100000">
                                          <p:val>
                                            <p:strVal val="#ppt_h"/>
                                          </p:val>
                                        </p:tav>
                                      </p:tavLst>
                                    </p:anim>
                                  </p:childTnLst>
                                </p:cTn>
                              </p:par>
                              <p:par>
                                <p:cTn id="216" presetID="21" presetClass="entr" presetSubtype="2"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Effect transition="in" filter="wheel(2)">
                                      <p:cBhvr>
                                        <p:cTn id="2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5">
                <a:lumMod val="75000"/>
                <a:shade val="67500"/>
                <a:satMod val="115000"/>
              </a:schemeClr>
            </a:gs>
            <a:gs pos="100000">
              <a:schemeClr val="accent5">
                <a:lumMod val="7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fghy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572000" y="0"/>
            <a:ext cx="1714512" cy="5143500"/>
          </a:xfrm>
          <a:prstGeom prst="moon">
            <a:avLst>
              <a:gd name="adj" fmla="val 12299"/>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928926" y="0"/>
            <a:ext cx="1571636" cy="5143500"/>
          </a:xfrm>
          <a:prstGeom prst="moon">
            <a:avLst>
              <a:gd name="adj" fmla="val 13888"/>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2643174" y="267875"/>
            <a:ext cx="1571636" cy="4607733"/>
          </a:xfrm>
          <a:prstGeom prst="moon">
            <a:avLst>
              <a:gd name="adj" fmla="val 13888"/>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4857752" y="214296"/>
            <a:ext cx="1714512" cy="4661330"/>
          </a:xfrm>
          <a:prstGeom prst="moon">
            <a:avLst>
              <a:gd name="adj" fmla="val 13219"/>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143504" y="535767"/>
            <a:ext cx="1714512" cy="4179123"/>
          </a:xfrm>
          <a:prstGeom prst="moon">
            <a:avLst>
              <a:gd name="adj" fmla="val 13219"/>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357422" y="535767"/>
            <a:ext cx="1571636" cy="4125545"/>
          </a:xfrm>
          <a:prstGeom prst="moon">
            <a:avLst>
              <a:gd name="adj" fmla="val 13888"/>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2071670" y="857238"/>
            <a:ext cx="1571636" cy="3589760"/>
          </a:xfrm>
          <a:prstGeom prst="moon">
            <a:avLst>
              <a:gd name="adj" fmla="val 13888"/>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785918" y="1071552"/>
            <a:ext cx="1571636" cy="3107553"/>
          </a:xfrm>
          <a:prstGeom prst="moon">
            <a:avLst>
              <a:gd name="adj" fmla="val 13888"/>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429256" y="910817"/>
            <a:ext cx="1571636" cy="3536181"/>
          </a:xfrm>
          <a:prstGeom prst="moon">
            <a:avLst>
              <a:gd name="adj" fmla="val 13219"/>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15008" y="1125131"/>
            <a:ext cx="1428760" cy="3107553"/>
          </a:xfrm>
          <a:prstGeom prst="moon">
            <a:avLst>
              <a:gd name="adj" fmla="val 12115"/>
            </a:avLst>
          </a:prstGeom>
          <a:gradFill>
            <a:gsLst>
              <a:gs pos="55000">
                <a:schemeClr val="accent5">
                  <a:lumMod val="75000"/>
                </a:schemeClr>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4"/>
                                        </p:tgtEl>
                                        <p:attrNameLst>
                                          <p:attrName>style.visibility</p:attrName>
                                        </p:attrNameLst>
                                      </p:cBhvr>
                                      <p:to>
                                        <p:strVal val="visible"/>
                                      </p:to>
                                    </p:set>
                                    <p:animEffect transition="in" filter="plus(in)">
                                      <p:cBhvr>
                                        <p:cTn id="49" dur="2000"/>
                                        <p:tgtEl>
                                          <p:spTgt spid="4"/>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Effect transition="in" filter="plus(in)">
                                      <p:cBhvr>
                                        <p:cTn id="52" dur="2000"/>
                                        <p:tgtEl>
                                          <p:spTgt spid="5"/>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Effect transition="in" filter="plus(in)">
                                      <p:cBhvr>
                                        <p:cTn id="55" dur="2000"/>
                                        <p:tgtEl>
                                          <p:spTgt spid="6"/>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7"/>
                                        </p:tgtEl>
                                        <p:attrNameLst>
                                          <p:attrName>style.visibility</p:attrName>
                                        </p:attrNameLst>
                                      </p:cBhvr>
                                      <p:to>
                                        <p:strVal val="visible"/>
                                      </p:to>
                                    </p:set>
                                    <p:animEffect transition="in" filter="plus(in)">
                                      <p:cBhvr>
                                        <p:cTn id="58" dur="2000"/>
                                        <p:tgtEl>
                                          <p:spTgt spid="7"/>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8"/>
                                        </p:tgtEl>
                                        <p:attrNameLst>
                                          <p:attrName>style.visibility</p:attrName>
                                        </p:attrNameLst>
                                      </p:cBhvr>
                                      <p:to>
                                        <p:strVal val="visible"/>
                                      </p:to>
                                    </p:set>
                                    <p:animEffect transition="in" filter="plus(in)">
                                      <p:cBhvr>
                                        <p:cTn id="61" dur="2000"/>
                                        <p:tgtEl>
                                          <p:spTgt spid="8"/>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9"/>
                                        </p:tgtEl>
                                        <p:attrNameLst>
                                          <p:attrName>style.visibility</p:attrName>
                                        </p:attrNameLst>
                                      </p:cBhvr>
                                      <p:to>
                                        <p:strVal val="visible"/>
                                      </p:to>
                                    </p:set>
                                    <p:animEffect transition="in" filter="plus(in)">
                                      <p:cBhvr>
                                        <p:cTn id="64" dur="2000"/>
                                        <p:tgtEl>
                                          <p:spTgt spid="9"/>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10"/>
                                        </p:tgtEl>
                                        <p:attrNameLst>
                                          <p:attrName>style.visibility</p:attrName>
                                        </p:attrNameLst>
                                      </p:cBhvr>
                                      <p:to>
                                        <p:strVal val="visible"/>
                                      </p:to>
                                    </p:set>
                                    <p:animEffect transition="in" filter="plus(in)">
                                      <p:cBhvr>
                                        <p:cTn id="67" dur="2000"/>
                                        <p:tgtEl>
                                          <p:spTgt spid="10"/>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1"/>
                                        </p:tgtEl>
                                        <p:attrNameLst>
                                          <p:attrName>style.visibility</p:attrName>
                                        </p:attrNameLst>
                                      </p:cBhvr>
                                      <p:to>
                                        <p:strVal val="visible"/>
                                      </p:to>
                                    </p:set>
                                    <p:animEffect transition="in" filter="plus(in)">
                                      <p:cBhvr>
                                        <p:cTn id="70" dur="2000"/>
                                        <p:tgtEl>
                                          <p:spTgt spid="11"/>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2"/>
                                        </p:tgtEl>
                                        <p:attrNameLst>
                                          <p:attrName>style.visibility</p:attrName>
                                        </p:attrNameLst>
                                      </p:cBhvr>
                                      <p:to>
                                        <p:strVal val="visible"/>
                                      </p:to>
                                    </p:set>
                                    <p:animEffect transition="in" filter="plus(in)">
                                      <p:cBhvr>
                                        <p:cTn id="73" dur="2000"/>
                                        <p:tgtEl>
                                          <p:spTgt spid="12"/>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3"/>
                                        </p:tgtEl>
                                        <p:attrNameLst>
                                          <p:attrName>style.visibility</p:attrName>
                                        </p:attrNameLst>
                                      </p:cBhvr>
                                      <p:to>
                                        <p:strVal val="visible"/>
                                      </p:to>
                                    </p:set>
                                    <p:animEffect transition="in" filter="plus(in)">
                                      <p:cBhvr>
                                        <p:cTn id="76" dur="2000"/>
                                        <p:tgtEl>
                                          <p:spTgt spid="13"/>
                                        </p:tgtEl>
                                      </p:cBhvr>
                                    </p:animEffect>
                                  </p:childTnLst>
                                </p:cTn>
                              </p:par>
                              <p:par>
                                <p:cTn id="77" presetID="8" presetClass="emph" presetSubtype="0" fill="hold" grpId="4" nodeType="withEffect">
                                  <p:stCondLst>
                                    <p:cond delay="0"/>
                                  </p:stCondLst>
                                  <p:iterate type="lt">
                                    <p:tmPct val="0"/>
                                  </p:iterate>
                                  <p:childTnLst>
                                    <p:animRot by="21600000">
                                      <p:cBhvr>
                                        <p:cTn id="78" dur="2000" fill="hold"/>
                                        <p:tgtEl>
                                          <p:spTgt spid="5"/>
                                        </p:tgtEl>
                                        <p:attrNameLst>
                                          <p:attrName>r</p:attrName>
                                        </p:attrNameLst>
                                      </p:cBhvr>
                                    </p:animRot>
                                  </p:childTnLst>
                                </p:cTn>
                              </p:par>
                              <p:par>
                                <p:cTn id="79" presetID="8" presetClass="emph" presetSubtype="0" fill="hold" grpId="4" nodeType="withEffect">
                                  <p:stCondLst>
                                    <p:cond delay="0"/>
                                  </p:stCondLst>
                                  <p:iterate type="lt">
                                    <p:tmPct val="0"/>
                                  </p:iterate>
                                  <p:childTnLst>
                                    <p:animRot by="21600000">
                                      <p:cBhvr>
                                        <p:cTn id="80" dur="2000" fill="hold"/>
                                        <p:tgtEl>
                                          <p:spTgt spid="6"/>
                                        </p:tgtEl>
                                        <p:attrNameLst>
                                          <p:attrName>r</p:attrName>
                                        </p:attrNameLst>
                                      </p:cBhvr>
                                    </p:animRot>
                                  </p:childTnLst>
                                </p:cTn>
                              </p:par>
                              <p:par>
                                <p:cTn id="81" presetID="8" presetClass="emph" presetSubtype="0" fill="hold" grpId="4" nodeType="withEffect">
                                  <p:stCondLst>
                                    <p:cond delay="0"/>
                                  </p:stCondLst>
                                  <p:iterate type="lt">
                                    <p:tmPct val="0"/>
                                  </p:iterate>
                                  <p:childTnLst>
                                    <p:animRot by="21600000">
                                      <p:cBhvr>
                                        <p:cTn id="82" dur="2000" fill="hold"/>
                                        <p:tgtEl>
                                          <p:spTgt spid="9"/>
                                        </p:tgtEl>
                                        <p:attrNameLst>
                                          <p:attrName>r</p:attrName>
                                        </p:attrNameLst>
                                      </p:cBhvr>
                                    </p:animRot>
                                  </p:childTnLst>
                                </p:cTn>
                              </p:par>
                              <p:par>
                                <p:cTn id="83" presetID="8" presetClass="emph" presetSubtype="0" fill="hold" grpId="4" nodeType="withEffect">
                                  <p:stCondLst>
                                    <p:cond delay="0"/>
                                  </p:stCondLst>
                                  <p:iterate type="lt">
                                    <p:tmPct val="0"/>
                                  </p:iterate>
                                  <p:childTnLst>
                                    <p:animRot by="21600000">
                                      <p:cBhvr>
                                        <p:cTn id="84" dur="2000" fill="hold"/>
                                        <p:tgtEl>
                                          <p:spTgt spid="10"/>
                                        </p:tgtEl>
                                        <p:attrNameLst>
                                          <p:attrName>r</p:attrName>
                                        </p:attrNameLst>
                                      </p:cBhvr>
                                    </p:animRot>
                                  </p:childTnLst>
                                </p:cTn>
                              </p:par>
                              <p:par>
                                <p:cTn id="85" presetID="8" presetClass="emph" presetSubtype="0" fill="hold" grpId="4" nodeType="withEffect">
                                  <p:stCondLst>
                                    <p:cond delay="0"/>
                                  </p:stCondLst>
                                  <p:iterate type="lt">
                                    <p:tmPct val="0"/>
                                  </p:iterate>
                                  <p:childTnLst>
                                    <p:animRot by="21600000">
                                      <p:cBhvr>
                                        <p:cTn id="86" dur="2000" fill="hold"/>
                                        <p:tgtEl>
                                          <p:spTgt spid="11"/>
                                        </p:tgtEl>
                                        <p:attrNameLst>
                                          <p:attrName>r</p:attrName>
                                        </p:attrNameLst>
                                      </p:cBhvr>
                                    </p:animRot>
                                  </p:childTnLst>
                                </p:cTn>
                              </p:par>
                              <p:par>
                                <p:cTn id="87" presetID="8" presetClass="emph" presetSubtype="0" fill="hold" grpId="4" nodeType="withEffect">
                                  <p:stCondLst>
                                    <p:cond delay="0"/>
                                  </p:stCondLst>
                                  <p:iterate type="lt">
                                    <p:tmPct val="0"/>
                                  </p:iterate>
                                  <p:childTnLst>
                                    <p:animRot by="-21600000">
                                      <p:cBhvr>
                                        <p:cTn id="88" dur="2000" fill="hold"/>
                                        <p:tgtEl>
                                          <p:spTgt spid="4"/>
                                        </p:tgtEl>
                                        <p:attrNameLst>
                                          <p:attrName>r</p:attrName>
                                        </p:attrNameLst>
                                      </p:cBhvr>
                                    </p:animRot>
                                  </p:childTnLst>
                                </p:cTn>
                              </p:par>
                              <p:par>
                                <p:cTn id="89" presetID="8" presetClass="emph" presetSubtype="0" fill="hold" grpId="4" nodeType="withEffect">
                                  <p:stCondLst>
                                    <p:cond delay="0"/>
                                  </p:stCondLst>
                                  <p:iterate type="lt">
                                    <p:tmPct val="0"/>
                                  </p:iterate>
                                  <p:childTnLst>
                                    <p:animRot by="-21600000">
                                      <p:cBhvr>
                                        <p:cTn id="90" dur="2000" fill="hold"/>
                                        <p:tgtEl>
                                          <p:spTgt spid="7"/>
                                        </p:tgtEl>
                                        <p:attrNameLst>
                                          <p:attrName>r</p:attrName>
                                        </p:attrNameLst>
                                      </p:cBhvr>
                                    </p:animRot>
                                  </p:childTnLst>
                                </p:cTn>
                              </p:par>
                              <p:par>
                                <p:cTn id="91" presetID="8" presetClass="emph" presetSubtype="0" fill="hold" grpId="4" nodeType="withEffect">
                                  <p:stCondLst>
                                    <p:cond delay="0"/>
                                  </p:stCondLst>
                                  <p:iterate type="lt">
                                    <p:tmPct val="0"/>
                                  </p:iterate>
                                  <p:childTnLst>
                                    <p:animRot by="-21600000">
                                      <p:cBhvr>
                                        <p:cTn id="92" dur="2000" fill="hold"/>
                                        <p:tgtEl>
                                          <p:spTgt spid="8"/>
                                        </p:tgtEl>
                                        <p:attrNameLst>
                                          <p:attrName>r</p:attrName>
                                        </p:attrNameLst>
                                      </p:cBhvr>
                                    </p:animRot>
                                  </p:childTnLst>
                                </p:cTn>
                              </p:par>
                              <p:par>
                                <p:cTn id="93" presetID="8" presetClass="emph" presetSubtype="0" fill="hold" grpId="4" nodeType="withEffect">
                                  <p:stCondLst>
                                    <p:cond delay="0"/>
                                  </p:stCondLst>
                                  <p:iterate type="lt">
                                    <p:tmPct val="0"/>
                                  </p:iterate>
                                  <p:childTnLst>
                                    <p:animRot by="-21600000">
                                      <p:cBhvr>
                                        <p:cTn id="94" dur="2000" fill="hold"/>
                                        <p:tgtEl>
                                          <p:spTgt spid="12"/>
                                        </p:tgtEl>
                                        <p:attrNameLst>
                                          <p:attrName>r</p:attrName>
                                        </p:attrNameLst>
                                      </p:cBhvr>
                                    </p:animRot>
                                  </p:childTnLst>
                                </p:cTn>
                              </p:par>
                              <p:par>
                                <p:cTn id="95" presetID="8" presetClass="emph" presetSubtype="0" fill="hold" grpId="4" nodeType="withEffect">
                                  <p:stCondLst>
                                    <p:cond delay="0"/>
                                  </p:stCondLst>
                                  <p:iterate type="lt">
                                    <p:tmPct val="0"/>
                                  </p:iterate>
                                  <p:childTnLst>
                                    <p:animRot by="-21600000">
                                      <p:cBhvr>
                                        <p:cTn id="96" dur="2000" fill="hold"/>
                                        <p:tgtEl>
                                          <p:spTgt spid="13"/>
                                        </p:tgtEl>
                                        <p:attrNameLst>
                                          <p:attrName>r</p:attrName>
                                        </p:attrNameLst>
                                      </p:cBhvr>
                                    </p:animRot>
                                  </p:childTnLst>
                                </p:cTn>
                              </p:par>
                            </p:childTnLst>
                          </p:cTn>
                        </p:par>
                        <p:par>
                          <p:cTn id="97" fill="hold">
                            <p:stCondLst>
                              <p:cond delay="2000"/>
                            </p:stCondLst>
                            <p:childTnLst>
                              <p:par>
                                <p:cTn id="98" presetID="3" presetClass="exit" presetSubtype="10" fill="hold" grpId="2" nodeType="afterEffect">
                                  <p:stCondLst>
                                    <p:cond delay="0"/>
                                  </p:stCondLst>
                                  <p:iterate type="lt">
                                    <p:tmPct val="0"/>
                                  </p:iterate>
                                  <p:childTnLst>
                                    <p:animEffect transition="out" filter="blinds(horizontal)">
                                      <p:cBhvr>
                                        <p:cTn id="99" dur="2000"/>
                                        <p:tgtEl>
                                          <p:spTgt spid="4"/>
                                        </p:tgtEl>
                                      </p:cBhvr>
                                    </p:animEffect>
                                    <p:set>
                                      <p:cBhvr>
                                        <p:cTn id="100" dur="1" fill="hold">
                                          <p:stCondLst>
                                            <p:cond delay="1999"/>
                                          </p:stCondLst>
                                        </p:cTn>
                                        <p:tgtEl>
                                          <p:spTgt spid="4"/>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2000"/>
                                        <p:tgtEl>
                                          <p:spTgt spid="5"/>
                                        </p:tgtEl>
                                      </p:cBhvr>
                                    </p:animEffect>
                                    <p:set>
                                      <p:cBhvr>
                                        <p:cTn id="103" dur="1" fill="hold">
                                          <p:stCondLst>
                                            <p:cond delay="1999"/>
                                          </p:stCondLst>
                                        </p:cTn>
                                        <p:tgtEl>
                                          <p:spTgt spid="5"/>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2000"/>
                                        <p:tgtEl>
                                          <p:spTgt spid="6"/>
                                        </p:tgtEl>
                                      </p:cBhvr>
                                    </p:animEffect>
                                    <p:set>
                                      <p:cBhvr>
                                        <p:cTn id="106" dur="1" fill="hold">
                                          <p:stCondLst>
                                            <p:cond delay="1999"/>
                                          </p:stCondLst>
                                        </p:cTn>
                                        <p:tgtEl>
                                          <p:spTgt spid="6"/>
                                        </p:tgtEl>
                                        <p:attrNameLst>
                                          <p:attrName>style.visibility</p:attrName>
                                        </p:attrNameLst>
                                      </p:cBhvr>
                                      <p:to>
                                        <p:strVal val="hidden"/>
                                      </p:to>
                                    </p:set>
                                  </p:childTnLst>
                                </p:cTn>
                              </p:par>
                              <p:par>
                                <p:cTn id="107" presetID="3" presetClass="exit" presetSubtype="10" fill="hold" grpId="2" nodeType="withEffect">
                                  <p:stCondLst>
                                    <p:cond delay="0"/>
                                  </p:stCondLst>
                                  <p:iterate type="lt">
                                    <p:tmPct val="0"/>
                                  </p:iterate>
                                  <p:childTnLst>
                                    <p:animEffect transition="out" filter="blinds(horizontal)">
                                      <p:cBhvr>
                                        <p:cTn id="108" dur="2000"/>
                                        <p:tgtEl>
                                          <p:spTgt spid="7"/>
                                        </p:tgtEl>
                                      </p:cBhvr>
                                    </p:animEffect>
                                    <p:set>
                                      <p:cBhvr>
                                        <p:cTn id="109" dur="1" fill="hold">
                                          <p:stCondLst>
                                            <p:cond delay="1999"/>
                                          </p:stCondLst>
                                        </p:cTn>
                                        <p:tgtEl>
                                          <p:spTgt spid="7"/>
                                        </p:tgtEl>
                                        <p:attrNameLst>
                                          <p:attrName>style.visibility</p:attrName>
                                        </p:attrNameLst>
                                      </p:cBhvr>
                                      <p:to>
                                        <p:strVal val="hidden"/>
                                      </p:to>
                                    </p:set>
                                  </p:childTnLst>
                                </p:cTn>
                              </p:par>
                              <p:par>
                                <p:cTn id="110" presetID="3" presetClass="exit" presetSubtype="10" fill="hold" grpId="2" nodeType="withEffect">
                                  <p:stCondLst>
                                    <p:cond delay="0"/>
                                  </p:stCondLst>
                                  <p:iterate type="lt">
                                    <p:tmPct val="0"/>
                                  </p:iterate>
                                  <p:childTnLst>
                                    <p:animEffect transition="out" filter="blinds(horizontal)">
                                      <p:cBhvr>
                                        <p:cTn id="111" dur="2000"/>
                                        <p:tgtEl>
                                          <p:spTgt spid="8"/>
                                        </p:tgtEl>
                                      </p:cBhvr>
                                    </p:animEffect>
                                    <p:set>
                                      <p:cBhvr>
                                        <p:cTn id="112" dur="1" fill="hold">
                                          <p:stCondLst>
                                            <p:cond delay="1999"/>
                                          </p:stCondLst>
                                        </p:cTn>
                                        <p:tgtEl>
                                          <p:spTgt spid="8"/>
                                        </p:tgtEl>
                                        <p:attrNameLst>
                                          <p:attrName>style.visibility</p:attrName>
                                        </p:attrNameLst>
                                      </p:cBhvr>
                                      <p:to>
                                        <p:strVal val="hidden"/>
                                      </p:to>
                                    </p:set>
                                  </p:childTnLst>
                                </p:cTn>
                              </p:par>
                              <p:par>
                                <p:cTn id="113" presetID="3" presetClass="exit" presetSubtype="10" fill="hold" grpId="2" nodeType="withEffect">
                                  <p:stCondLst>
                                    <p:cond delay="0"/>
                                  </p:stCondLst>
                                  <p:iterate type="lt">
                                    <p:tmPct val="0"/>
                                  </p:iterate>
                                  <p:childTnLst>
                                    <p:animEffect transition="out" filter="blinds(horizontal)">
                                      <p:cBhvr>
                                        <p:cTn id="114" dur="2000"/>
                                        <p:tgtEl>
                                          <p:spTgt spid="9"/>
                                        </p:tgtEl>
                                      </p:cBhvr>
                                    </p:animEffect>
                                    <p:set>
                                      <p:cBhvr>
                                        <p:cTn id="115" dur="1" fill="hold">
                                          <p:stCondLst>
                                            <p:cond delay="1999"/>
                                          </p:stCondLst>
                                        </p:cTn>
                                        <p:tgtEl>
                                          <p:spTgt spid="9"/>
                                        </p:tgtEl>
                                        <p:attrNameLst>
                                          <p:attrName>style.visibility</p:attrName>
                                        </p:attrNameLst>
                                      </p:cBhvr>
                                      <p:to>
                                        <p:strVal val="hidden"/>
                                      </p:to>
                                    </p:set>
                                  </p:childTnLst>
                                </p:cTn>
                              </p:par>
                              <p:par>
                                <p:cTn id="116" presetID="3" presetClass="exit" presetSubtype="10" fill="hold" grpId="2" nodeType="withEffect">
                                  <p:stCondLst>
                                    <p:cond delay="0"/>
                                  </p:stCondLst>
                                  <p:iterate type="lt">
                                    <p:tmPct val="0"/>
                                  </p:iterate>
                                  <p:childTnLst>
                                    <p:animEffect transition="out" filter="blinds(horizontal)">
                                      <p:cBhvr>
                                        <p:cTn id="117" dur="2000"/>
                                        <p:tgtEl>
                                          <p:spTgt spid="10"/>
                                        </p:tgtEl>
                                      </p:cBhvr>
                                    </p:animEffect>
                                    <p:set>
                                      <p:cBhvr>
                                        <p:cTn id="118" dur="1" fill="hold">
                                          <p:stCondLst>
                                            <p:cond delay="1999"/>
                                          </p:stCondLst>
                                        </p:cTn>
                                        <p:tgtEl>
                                          <p:spTgt spid="10"/>
                                        </p:tgtEl>
                                        <p:attrNameLst>
                                          <p:attrName>style.visibility</p:attrName>
                                        </p:attrNameLst>
                                      </p:cBhvr>
                                      <p:to>
                                        <p:strVal val="hidden"/>
                                      </p:to>
                                    </p:set>
                                  </p:childTnLst>
                                </p:cTn>
                              </p:par>
                              <p:par>
                                <p:cTn id="119" presetID="3" presetClass="exit" presetSubtype="10" fill="hold" grpId="2" nodeType="withEffect">
                                  <p:stCondLst>
                                    <p:cond delay="0"/>
                                  </p:stCondLst>
                                  <p:iterate type="lt">
                                    <p:tmPct val="0"/>
                                  </p:iterate>
                                  <p:childTnLst>
                                    <p:animEffect transition="out" filter="blinds(horizontal)">
                                      <p:cBhvr>
                                        <p:cTn id="120" dur="2000"/>
                                        <p:tgtEl>
                                          <p:spTgt spid="11"/>
                                        </p:tgtEl>
                                      </p:cBhvr>
                                    </p:animEffect>
                                    <p:set>
                                      <p:cBhvr>
                                        <p:cTn id="121" dur="1" fill="hold">
                                          <p:stCondLst>
                                            <p:cond delay="1999"/>
                                          </p:stCondLst>
                                        </p:cTn>
                                        <p:tgtEl>
                                          <p:spTgt spid="11"/>
                                        </p:tgtEl>
                                        <p:attrNameLst>
                                          <p:attrName>style.visibility</p:attrName>
                                        </p:attrNameLst>
                                      </p:cBhvr>
                                      <p:to>
                                        <p:strVal val="hidden"/>
                                      </p:to>
                                    </p:set>
                                  </p:childTnLst>
                                </p:cTn>
                              </p:par>
                              <p:par>
                                <p:cTn id="122" presetID="3" presetClass="exit" presetSubtype="10" fill="hold" grpId="2" nodeType="withEffect">
                                  <p:stCondLst>
                                    <p:cond delay="0"/>
                                  </p:stCondLst>
                                  <p:iterate type="lt">
                                    <p:tmPct val="0"/>
                                  </p:iterate>
                                  <p:childTnLst>
                                    <p:animEffect transition="out" filter="blinds(horizontal)">
                                      <p:cBhvr>
                                        <p:cTn id="123" dur="2000"/>
                                        <p:tgtEl>
                                          <p:spTgt spid="12"/>
                                        </p:tgtEl>
                                      </p:cBhvr>
                                    </p:animEffect>
                                    <p:set>
                                      <p:cBhvr>
                                        <p:cTn id="124" dur="1" fill="hold">
                                          <p:stCondLst>
                                            <p:cond delay="1999"/>
                                          </p:stCondLst>
                                        </p:cTn>
                                        <p:tgtEl>
                                          <p:spTgt spid="12"/>
                                        </p:tgtEl>
                                        <p:attrNameLst>
                                          <p:attrName>style.visibility</p:attrName>
                                        </p:attrNameLst>
                                      </p:cBhvr>
                                      <p:to>
                                        <p:strVal val="hidden"/>
                                      </p:to>
                                    </p:set>
                                  </p:childTnLst>
                                </p:cTn>
                              </p:par>
                              <p:par>
                                <p:cTn id="125" presetID="3" presetClass="exit" presetSubtype="10" fill="hold" grpId="2" nodeType="withEffect">
                                  <p:stCondLst>
                                    <p:cond delay="0"/>
                                  </p:stCondLst>
                                  <p:iterate type="lt">
                                    <p:tmPct val="0"/>
                                  </p:iterate>
                                  <p:childTnLst>
                                    <p:animEffect transition="out" filter="blinds(horizontal)">
                                      <p:cBhvr>
                                        <p:cTn id="126" dur="2000"/>
                                        <p:tgtEl>
                                          <p:spTgt spid="13"/>
                                        </p:tgtEl>
                                      </p:cBhvr>
                                    </p:animEffect>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2" fill="hold" grpId="3" nodeType="withEffect">
                                  <p:stCondLst>
                                    <p:cond delay="0"/>
                                  </p:stCondLst>
                                  <p:iterate type="lt">
                                    <p:tmPct val="0"/>
                                  </p:iterate>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2" fill="hold" grpId="3" nodeType="withEffect">
                                  <p:stCondLst>
                                    <p:cond delay="0"/>
                                  </p:stCondLst>
                                  <p:iterate type="lt">
                                    <p:tmPct val="0"/>
                                  </p:iterate>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2" fill="hold" grpId="3" nodeType="withEffect">
                                  <p:stCondLst>
                                    <p:cond delay="0"/>
                                  </p:stCondLst>
                                  <p:iterate type="lt">
                                    <p:tmPct val="0"/>
                                  </p:iterate>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2" fill="hold" grpId="3" nodeType="withEffect">
                                  <p:stCondLst>
                                    <p:cond delay="0"/>
                                  </p:stCondLst>
                                  <p:iterate type="lt">
                                    <p:tmPct val="0"/>
                                  </p:iterate>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2" fill="hold" grpId="3" nodeType="withEffect">
                                  <p:stCondLst>
                                    <p:cond delay="0"/>
                                  </p:stCondLst>
                                  <p:iterate type="lt">
                                    <p:tmPct val="0"/>
                                  </p:iterate>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8" fill="hold" grpId="3" nodeType="withEffect">
                                  <p:stCondLst>
                                    <p:cond delay="0"/>
                                  </p:stCondLst>
                                  <p:iterate type="lt">
                                    <p:tmPct val="0"/>
                                  </p:iterate>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3" nodeType="withEffect">
                                  <p:stCondLst>
                                    <p:cond delay="0"/>
                                  </p:stCondLst>
                                  <p:iterate type="lt">
                                    <p:tmPct val="0"/>
                                  </p:iterate>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ppt_y"/>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8" fill="hold" grpId="3" nodeType="withEffect">
                                  <p:stCondLst>
                                    <p:cond delay="0"/>
                                  </p:stCondLst>
                                  <p:iterate type="lt">
                                    <p:tmPct val="0"/>
                                  </p:iterate>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ppt_y"/>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8" fill="hold" grpId="3" nodeType="withEffect">
                                  <p:stCondLst>
                                    <p:cond delay="0"/>
                                  </p:stCondLst>
                                  <p:iterate type="lt">
                                    <p:tmPct val="0"/>
                                  </p:iterate>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ppt_y"/>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8" fill="hold" grpId="3" nodeType="withEffect">
                                  <p:stCondLst>
                                    <p:cond delay="0"/>
                                  </p:stCondLst>
                                  <p:iterate type="lt">
                                    <p:tmPct val="0"/>
                                  </p:iterate>
                                  <p:childTnLst>
                                    <p:anim calcmode="lin" valueType="num">
                                      <p:cBhvr additive="base">
                                        <p:cTn id="165" dur="2000"/>
                                        <p:tgtEl>
                                          <p:spTgt spid="13"/>
                                        </p:tgtEl>
                                        <p:attrNameLst>
                                          <p:attrName>ppt_x</p:attrName>
                                        </p:attrNameLst>
                                      </p:cBhvr>
                                      <p:tavLst>
                                        <p:tav tm="0">
                                          <p:val>
                                            <p:strVal val="ppt_x"/>
                                          </p:val>
                                        </p:tav>
                                        <p:tav tm="100000">
                                          <p:val>
                                            <p:strVal val="0-ppt_w/2"/>
                                          </p:val>
                                        </p:tav>
                                      </p:tavLst>
                                    </p:anim>
                                    <p:anim calcmode="lin" valueType="num">
                                      <p:cBhvr additive="base">
                                        <p:cTn id="166" dur="2000"/>
                                        <p:tgtEl>
                                          <p:spTgt spid="13"/>
                                        </p:tgtEl>
                                        <p:attrNameLst>
                                          <p:attrName>ppt_y</p:attrName>
                                        </p:attrNameLst>
                                      </p:cBhvr>
                                      <p:tavLst>
                                        <p:tav tm="0">
                                          <p:val>
                                            <p:strVal val="ppt_y"/>
                                          </p:val>
                                        </p:tav>
                                        <p:tav tm="100000">
                                          <p:val>
                                            <p:strVal val="ppt_y"/>
                                          </p:val>
                                        </p:tav>
                                      </p:tavLst>
                                    </p:anim>
                                    <p:set>
                                      <p:cBhvr>
                                        <p:cTn id="167" dur="1" fill="hold">
                                          <p:stCondLst>
                                            <p:cond delay="1999"/>
                                          </p:stCondLst>
                                        </p:cTn>
                                        <p:tgtEl>
                                          <p:spTgt spid="13"/>
                                        </p:tgtEl>
                                        <p:attrNameLst>
                                          <p:attrName>style.visibility</p:attrName>
                                        </p:attrNameLst>
                                      </p:cBhvr>
                                      <p:to>
                                        <p:strVal val="hidden"/>
                                      </p:to>
                                    </p:set>
                                  </p:childTnLst>
                                </p:cTn>
                              </p:par>
                              <p:par>
                                <p:cTn id="168" presetID="19" presetClass="exit" presetSubtype="10" fill="hold" grpId="5" nodeType="withEffect">
                                  <p:stCondLst>
                                    <p:cond delay="0"/>
                                  </p:stCondLst>
                                  <p:iterate type="lt">
                                    <p:tmPct val="0"/>
                                  </p:iterate>
                                  <p:childTnLst>
                                    <p:anim calcmode="lin" valueType="num">
                                      <p:cBhvr>
                                        <p:cTn id="169" dur="2000"/>
                                        <p:tgtEl>
                                          <p:spTgt spid="5"/>
                                        </p:tgtEl>
                                        <p:attrNameLst>
                                          <p:attrName>ppt_h</p:attrName>
                                        </p:attrNameLst>
                                      </p:cBhvr>
                                      <p:tavLst>
                                        <p:tav tm="0">
                                          <p:val>
                                            <p:strVal val="ppt_h"/>
                                          </p:val>
                                        </p:tav>
                                        <p:tav tm="100000">
                                          <p:val>
                                            <p:strVal val="ppt_h"/>
                                          </p:val>
                                        </p:tav>
                                      </p:tavLst>
                                    </p:anim>
                                    <p:anim calcmode="lin" valueType="num">
                                      <p:cBhvr>
                                        <p:cTn id="1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5"/>
                                        </p:tgtEl>
                                        <p:attrNameLst>
                                          <p:attrName>style.visibility</p:attrName>
                                        </p:attrNameLst>
                                      </p:cBhvr>
                                      <p:to>
                                        <p:strVal val="hidden"/>
                                      </p:to>
                                    </p:set>
                                  </p:childTnLst>
                                </p:cTn>
                              </p:par>
                              <p:par>
                                <p:cTn id="172" presetID="19" presetClass="exit" presetSubtype="10" fill="hold" grpId="5" nodeType="withEffect">
                                  <p:stCondLst>
                                    <p:cond delay="0"/>
                                  </p:stCondLst>
                                  <p:iterate type="lt">
                                    <p:tmPct val="0"/>
                                  </p:iterate>
                                  <p:childTnLst>
                                    <p:anim calcmode="lin" valueType="num">
                                      <p:cBhvr>
                                        <p:cTn id="173" dur="2000"/>
                                        <p:tgtEl>
                                          <p:spTgt spid="6"/>
                                        </p:tgtEl>
                                        <p:attrNameLst>
                                          <p:attrName>ppt_h</p:attrName>
                                        </p:attrNameLst>
                                      </p:cBhvr>
                                      <p:tavLst>
                                        <p:tav tm="0">
                                          <p:val>
                                            <p:strVal val="ppt_h"/>
                                          </p:val>
                                        </p:tav>
                                        <p:tav tm="100000">
                                          <p:val>
                                            <p:strVal val="ppt_h"/>
                                          </p:val>
                                        </p:tav>
                                      </p:tavLst>
                                    </p:anim>
                                    <p:anim calcmode="lin" valueType="num">
                                      <p:cBhvr>
                                        <p:cTn id="17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6"/>
                                        </p:tgtEl>
                                        <p:attrNameLst>
                                          <p:attrName>style.visibility</p:attrName>
                                        </p:attrNameLst>
                                      </p:cBhvr>
                                      <p:to>
                                        <p:strVal val="hidden"/>
                                      </p:to>
                                    </p:set>
                                  </p:childTnLst>
                                </p:cTn>
                              </p:par>
                              <p:par>
                                <p:cTn id="176" presetID="19" presetClass="exit" presetSubtype="10" fill="hold" grpId="5" nodeType="withEffect">
                                  <p:stCondLst>
                                    <p:cond delay="0"/>
                                  </p:stCondLst>
                                  <p:iterate type="lt">
                                    <p:tmPct val="0"/>
                                  </p:iterate>
                                  <p:childTnLst>
                                    <p:anim calcmode="lin" valueType="num">
                                      <p:cBhvr>
                                        <p:cTn id="177" dur="2000"/>
                                        <p:tgtEl>
                                          <p:spTgt spid="9"/>
                                        </p:tgtEl>
                                        <p:attrNameLst>
                                          <p:attrName>ppt_h</p:attrName>
                                        </p:attrNameLst>
                                      </p:cBhvr>
                                      <p:tavLst>
                                        <p:tav tm="0">
                                          <p:val>
                                            <p:strVal val="ppt_h"/>
                                          </p:val>
                                        </p:tav>
                                        <p:tav tm="100000">
                                          <p:val>
                                            <p:strVal val="ppt_h"/>
                                          </p:val>
                                        </p:tav>
                                      </p:tavLst>
                                    </p:anim>
                                    <p:anim calcmode="lin" valueType="num">
                                      <p:cBhvr>
                                        <p:cTn id="17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9"/>
                                        </p:tgtEl>
                                        <p:attrNameLst>
                                          <p:attrName>style.visibility</p:attrName>
                                        </p:attrNameLst>
                                      </p:cBhvr>
                                      <p:to>
                                        <p:strVal val="hidden"/>
                                      </p:to>
                                    </p:set>
                                  </p:childTnLst>
                                </p:cTn>
                              </p:par>
                              <p:par>
                                <p:cTn id="180" presetID="19" presetClass="exit" presetSubtype="10" fill="hold" grpId="5" nodeType="withEffect">
                                  <p:stCondLst>
                                    <p:cond delay="0"/>
                                  </p:stCondLst>
                                  <p:iterate type="lt">
                                    <p:tmPct val="0"/>
                                  </p:iterate>
                                  <p:childTnLst>
                                    <p:anim calcmode="lin" valueType="num">
                                      <p:cBhvr>
                                        <p:cTn id="181" dur="2000"/>
                                        <p:tgtEl>
                                          <p:spTgt spid="10"/>
                                        </p:tgtEl>
                                        <p:attrNameLst>
                                          <p:attrName>ppt_h</p:attrName>
                                        </p:attrNameLst>
                                      </p:cBhvr>
                                      <p:tavLst>
                                        <p:tav tm="0">
                                          <p:val>
                                            <p:strVal val="ppt_h"/>
                                          </p:val>
                                        </p:tav>
                                        <p:tav tm="100000">
                                          <p:val>
                                            <p:strVal val="ppt_h"/>
                                          </p:val>
                                        </p:tav>
                                      </p:tavLst>
                                    </p:anim>
                                    <p:anim calcmode="lin" valueType="num">
                                      <p:cBhvr>
                                        <p:cTn id="18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0"/>
                                        </p:tgtEl>
                                        <p:attrNameLst>
                                          <p:attrName>style.visibility</p:attrName>
                                        </p:attrNameLst>
                                      </p:cBhvr>
                                      <p:to>
                                        <p:strVal val="hidden"/>
                                      </p:to>
                                    </p:set>
                                  </p:childTnLst>
                                </p:cTn>
                              </p:par>
                              <p:par>
                                <p:cTn id="184" presetID="19" presetClass="exit" presetSubtype="10" fill="hold" grpId="5" nodeType="withEffect">
                                  <p:stCondLst>
                                    <p:cond delay="0"/>
                                  </p:stCondLst>
                                  <p:iterate type="lt">
                                    <p:tmPct val="0"/>
                                  </p:iterate>
                                  <p:childTnLst>
                                    <p:anim calcmode="lin" valueType="num">
                                      <p:cBhvr>
                                        <p:cTn id="185" dur="2000"/>
                                        <p:tgtEl>
                                          <p:spTgt spid="11"/>
                                        </p:tgtEl>
                                        <p:attrNameLst>
                                          <p:attrName>ppt_h</p:attrName>
                                        </p:attrNameLst>
                                      </p:cBhvr>
                                      <p:tavLst>
                                        <p:tav tm="0">
                                          <p:val>
                                            <p:strVal val="ppt_h"/>
                                          </p:val>
                                        </p:tav>
                                        <p:tav tm="100000">
                                          <p:val>
                                            <p:strVal val="ppt_h"/>
                                          </p:val>
                                        </p:tav>
                                      </p:tavLst>
                                    </p:anim>
                                    <p:anim calcmode="lin" valueType="num">
                                      <p:cBhvr>
                                        <p:cTn id="186"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1999"/>
                                          </p:stCondLst>
                                        </p:cTn>
                                        <p:tgtEl>
                                          <p:spTgt spid="11"/>
                                        </p:tgtEl>
                                        <p:attrNameLst>
                                          <p:attrName>style.visibility</p:attrName>
                                        </p:attrNameLst>
                                      </p:cBhvr>
                                      <p:to>
                                        <p:strVal val="hidden"/>
                                      </p:to>
                                    </p:set>
                                  </p:childTnLst>
                                </p:cTn>
                              </p:par>
                              <p:par>
                                <p:cTn id="188" presetID="19" presetClass="exit" presetSubtype="10" fill="hold" grpId="5" nodeType="withEffect">
                                  <p:stCondLst>
                                    <p:cond delay="0"/>
                                  </p:stCondLst>
                                  <p:iterate type="lt">
                                    <p:tmPct val="0"/>
                                  </p:iterate>
                                  <p:childTnLst>
                                    <p:anim calcmode="lin" valueType="num">
                                      <p:cBhvr>
                                        <p:cTn id="189" dur="2000"/>
                                        <p:tgtEl>
                                          <p:spTgt spid="4"/>
                                        </p:tgtEl>
                                        <p:attrNameLst>
                                          <p:attrName>ppt_h</p:attrName>
                                        </p:attrNameLst>
                                      </p:cBhvr>
                                      <p:tavLst>
                                        <p:tav tm="0">
                                          <p:val>
                                            <p:strVal val="ppt_h"/>
                                          </p:val>
                                        </p:tav>
                                        <p:tav tm="100000">
                                          <p:val>
                                            <p:strVal val="ppt_h"/>
                                          </p:val>
                                        </p:tav>
                                      </p:tavLst>
                                    </p:anim>
                                    <p:anim calcmode="lin" valueType="num">
                                      <p:cBhvr>
                                        <p:cTn id="19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4"/>
                                        </p:tgtEl>
                                        <p:attrNameLst>
                                          <p:attrName>style.visibility</p:attrName>
                                        </p:attrNameLst>
                                      </p:cBhvr>
                                      <p:to>
                                        <p:strVal val="hidden"/>
                                      </p:to>
                                    </p:set>
                                  </p:childTnLst>
                                </p:cTn>
                              </p:par>
                              <p:par>
                                <p:cTn id="192" presetID="19" presetClass="exit" presetSubtype="10" fill="hold" grpId="5" nodeType="withEffect">
                                  <p:stCondLst>
                                    <p:cond delay="0"/>
                                  </p:stCondLst>
                                  <p:iterate type="lt">
                                    <p:tmPct val="0"/>
                                  </p:iterate>
                                  <p:childTnLst>
                                    <p:anim calcmode="lin" valueType="num">
                                      <p:cBhvr>
                                        <p:cTn id="193" dur="2000"/>
                                        <p:tgtEl>
                                          <p:spTgt spid="7"/>
                                        </p:tgtEl>
                                        <p:attrNameLst>
                                          <p:attrName>ppt_h</p:attrName>
                                        </p:attrNameLst>
                                      </p:cBhvr>
                                      <p:tavLst>
                                        <p:tav tm="0">
                                          <p:val>
                                            <p:strVal val="ppt_h"/>
                                          </p:val>
                                        </p:tav>
                                        <p:tav tm="100000">
                                          <p:val>
                                            <p:strVal val="ppt_h"/>
                                          </p:val>
                                        </p:tav>
                                      </p:tavLst>
                                    </p:anim>
                                    <p:anim calcmode="lin" valueType="num">
                                      <p:cBhvr>
                                        <p:cTn id="19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7"/>
                                        </p:tgtEl>
                                        <p:attrNameLst>
                                          <p:attrName>style.visibility</p:attrName>
                                        </p:attrNameLst>
                                      </p:cBhvr>
                                      <p:to>
                                        <p:strVal val="hidden"/>
                                      </p:to>
                                    </p:set>
                                  </p:childTnLst>
                                </p:cTn>
                              </p:par>
                              <p:par>
                                <p:cTn id="196" presetID="19" presetClass="exit" presetSubtype="10" fill="hold" grpId="5" nodeType="withEffect">
                                  <p:stCondLst>
                                    <p:cond delay="0"/>
                                  </p:stCondLst>
                                  <p:iterate type="lt">
                                    <p:tmPct val="0"/>
                                  </p:iterate>
                                  <p:childTnLst>
                                    <p:anim calcmode="lin" valueType="num">
                                      <p:cBhvr>
                                        <p:cTn id="197" dur="2000"/>
                                        <p:tgtEl>
                                          <p:spTgt spid="8"/>
                                        </p:tgtEl>
                                        <p:attrNameLst>
                                          <p:attrName>ppt_h</p:attrName>
                                        </p:attrNameLst>
                                      </p:cBhvr>
                                      <p:tavLst>
                                        <p:tav tm="0">
                                          <p:val>
                                            <p:strVal val="ppt_h"/>
                                          </p:val>
                                        </p:tav>
                                        <p:tav tm="100000">
                                          <p:val>
                                            <p:strVal val="ppt_h"/>
                                          </p:val>
                                        </p:tav>
                                      </p:tavLst>
                                    </p:anim>
                                    <p:anim calcmode="lin" valueType="num">
                                      <p:cBhvr>
                                        <p:cTn id="19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8"/>
                                        </p:tgtEl>
                                        <p:attrNameLst>
                                          <p:attrName>style.visibility</p:attrName>
                                        </p:attrNameLst>
                                      </p:cBhvr>
                                      <p:to>
                                        <p:strVal val="hidden"/>
                                      </p:to>
                                    </p:set>
                                  </p:childTnLst>
                                </p:cTn>
                              </p:par>
                              <p:par>
                                <p:cTn id="200" presetID="19" presetClass="exit" presetSubtype="10" fill="hold" grpId="5" nodeType="withEffect">
                                  <p:stCondLst>
                                    <p:cond delay="0"/>
                                  </p:stCondLst>
                                  <p:iterate type="lt">
                                    <p:tmPct val="0"/>
                                  </p:iterate>
                                  <p:childTnLst>
                                    <p:anim calcmode="lin" valueType="num">
                                      <p:cBhvr>
                                        <p:cTn id="201" dur="2000"/>
                                        <p:tgtEl>
                                          <p:spTgt spid="12"/>
                                        </p:tgtEl>
                                        <p:attrNameLst>
                                          <p:attrName>ppt_h</p:attrName>
                                        </p:attrNameLst>
                                      </p:cBhvr>
                                      <p:tavLst>
                                        <p:tav tm="0">
                                          <p:val>
                                            <p:strVal val="ppt_h"/>
                                          </p:val>
                                        </p:tav>
                                        <p:tav tm="100000">
                                          <p:val>
                                            <p:strVal val="ppt_h"/>
                                          </p:val>
                                        </p:tav>
                                      </p:tavLst>
                                    </p:anim>
                                    <p:anim calcmode="lin" valueType="num">
                                      <p:cBhvr>
                                        <p:cTn id="202"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12"/>
                                        </p:tgtEl>
                                        <p:attrNameLst>
                                          <p:attrName>style.visibility</p:attrName>
                                        </p:attrNameLst>
                                      </p:cBhvr>
                                      <p:to>
                                        <p:strVal val="hidden"/>
                                      </p:to>
                                    </p:set>
                                  </p:childTnLst>
                                </p:cTn>
                              </p:par>
                              <p:par>
                                <p:cTn id="204" presetID="19" presetClass="exit" presetSubtype="10" fill="hold" grpId="5" nodeType="withEffect">
                                  <p:stCondLst>
                                    <p:cond delay="0"/>
                                  </p:stCondLst>
                                  <p:iterate type="lt">
                                    <p:tmPct val="0"/>
                                  </p:iterate>
                                  <p:childTnLst>
                                    <p:anim calcmode="lin" valueType="num">
                                      <p:cBhvr>
                                        <p:cTn id="205" dur="2000"/>
                                        <p:tgtEl>
                                          <p:spTgt spid="13"/>
                                        </p:tgtEl>
                                        <p:attrNameLst>
                                          <p:attrName>ppt_h</p:attrName>
                                        </p:attrNameLst>
                                      </p:cBhvr>
                                      <p:tavLst>
                                        <p:tav tm="0">
                                          <p:val>
                                            <p:strVal val="ppt_h"/>
                                          </p:val>
                                        </p:tav>
                                        <p:tav tm="100000">
                                          <p:val>
                                            <p:strVal val="ppt_h"/>
                                          </p:val>
                                        </p:tav>
                                      </p:tavLst>
                                    </p:anim>
                                    <p:anim calcmode="lin" valueType="num">
                                      <p:cBhvr>
                                        <p:cTn id="20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13"/>
                                        </p:tgtEl>
                                        <p:attrNameLst>
                                          <p:attrName>style.visibility</p:attrName>
                                        </p:attrNameLst>
                                      </p:cBhvr>
                                      <p:to>
                                        <p:strVal val="hidden"/>
                                      </p:to>
                                    </p:se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16" presetClass="entr" presetSubtype="37"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barn(outVertical)">
                                      <p:cBhvr>
                                        <p:cTn id="2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fyu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599086" y="1804617"/>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27615"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472484" y="1804618"/>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043955" y="1804617"/>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544056"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115527"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615626" y="1804617"/>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187097"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687160"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258631"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758730" y="1804617"/>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330201"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5830302" y="1804616"/>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401773" y="1804615"/>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603731"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2258"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467808"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039312"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610816" y="3148753"/>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182321"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682418" y="3148753"/>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253890"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753989" y="3148753"/>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325461"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4825528"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468469"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5968535"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540039" y="3148752"/>
            <a:ext cx="2857488" cy="160736"/>
          </a:xfrm>
          <a:prstGeom prst="rect">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blinds(vertical)">
                                      <p:cBhvr>
                                        <p:cTn id="121" dur="2000"/>
                                        <p:tgtEl>
                                          <p:spTgt spid="3"/>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linds(vertical)">
                                      <p:cBhvr>
                                        <p:cTn id="124" dur="2000"/>
                                        <p:tgtEl>
                                          <p:spTgt spid="4"/>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blinds(vertical)">
                                      <p:cBhvr>
                                        <p:cTn id="127" dur="2000"/>
                                        <p:tgtEl>
                                          <p:spTgt spid="5"/>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blinds(vertical)">
                                      <p:cBhvr>
                                        <p:cTn id="130" dur="2000"/>
                                        <p:tgtEl>
                                          <p:spTgt spid="6"/>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blinds(vertical)">
                                      <p:cBhvr>
                                        <p:cTn id="133" dur="2000"/>
                                        <p:tgtEl>
                                          <p:spTgt spid="7"/>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8"/>
                                        </p:tgtEl>
                                        <p:attrNameLst>
                                          <p:attrName>style.visibility</p:attrName>
                                        </p:attrNameLst>
                                      </p:cBhvr>
                                      <p:to>
                                        <p:strVal val="visible"/>
                                      </p:to>
                                    </p:set>
                                    <p:animEffect transition="in" filter="blinds(vertical)">
                                      <p:cBhvr>
                                        <p:cTn id="136" dur="2000"/>
                                        <p:tgtEl>
                                          <p:spTgt spid="8"/>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blinds(vertical)">
                                      <p:cBhvr>
                                        <p:cTn id="139" dur="2000"/>
                                        <p:tgtEl>
                                          <p:spTgt spid="9"/>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vertical)">
                                      <p:cBhvr>
                                        <p:cTn id="142" dur="2000"/>
                                        <p:tgtEl>
                                          <p:spTgt spid="10"/>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blinds(vertical)">
                                      <p:cBhvr>
                                        <p:cTn id="145" dur="2000"/>
                                        <p:tgtEl>
                                          <p:spTgt spid="11"/>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blinds(vertical)">
                                      <p:cBhvr>
                                        <p:cTn id="148" dur="2000"/>
                                        <p:tgtEl>
                                          <p:spTgt spid="12"/>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blinds(vertical)">
                                      <p:cBhvr>
                                        <p:cTn id="151" dur="2000"/>
                                        <p:tgtEl>
                                          <p:spTgt spid="13"/>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blinds(vertical)">
                                      <p:cBhvr>
                                        <p:cTn id="154" dur="2000"/>
                                        <p:tgtEl>
                                          <p:spTgt spid="14"/>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5"/>
                                        </p:tgtEl>
                                        <p:attrNameLst>
                                          <p:attrName>style.visibility</p:attrName>
                                        </p:attrNameLst>
                                      </p:cBhvr>
                                      <p:to>
                                        <p:strVal val="visible"/>
                                      </p:to>
                                    </p:set>
                                    <p:animEffect transition="in" filter="blinds(vertical)">
                                      <p:cBhvr>
                                        <p:cTn id="157" dur="2000"/>
                                        <p:tgtEl>
                                          <p:spTgt spid="15"/>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blinds(vertical)">
                                      <p:cBhvr>
                                        <p:cTn id="160" dur="2000"/>
                                        <p:tgtEl>
                                          <p:spTgt spid="16"/>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blinds(vertical)">
                                      <p:cBhvr>
                                        <p:cTn id="163" dur="2000"/>
                                        <p:tgtEl>
                                          <p:spTgt spid="17"/>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18"/>
                                        </p:tgtEl>
                                        <p:attrNameLst>
                                          <p:attrName>style.visibility</p:attrName>
                                        </p:attrNameLst>
                                      </p:cBhvr>
                                      <p:to>
                                        <p:strVal val="visible"/>
                                      </p:to>
                                    </p:set>
                                    <p:animEffect transition="in" filter="blinds(vertical)">
                                      <p:cBhvr>
                                        <p:cTn id="166" dur="2000"/>
                                        <p:tgtEl>
                                          <p:spTgt spid="18"/>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Effect transition="in" filter="blinds(vertical)">
                                      <p:cBhvr>
                                        <p:cTn id="169" dur="2000"/>
                                        <p:tgtEl>
                                          <p:spTgt spid="19"/>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0"/>
                                        </p:tgtEl>
                                        <p:attrNameLst>
                                          <p:attrName>style.visibility</p:attrName>
                                        </p:attrNameLst>
                                      </p:cBhvr>
                                      <p:to>
                                        <p:strVal val="visible"/>
                                      </p:to>
                                    </p:set>
                                    <p:animEffect transition="in" filter="blinds(vertical)">
                                      <p:cBhvr>
                                        <p:cTn id="172" dur="2000"/>
                                        <p:tgtEl>
                                          <p:spTgt spid="20"/>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blinds(vertical)">
                                      <p:cBhvr>
                                        <p:cTn id="175" dur="2000"/>
                                        <p:tgtEl>
                                          <p:spTgt spid="21"/>
                                        </p:tgtEl>
                                      </p:cBhvr>
                                    </p:animEffect>
                                  </p:childTnLst>
                                </p:cTn>
                              </p:par>
                              <p:par>
                                <p:cTn id="176" presetID="3" presetClass="entr" presetSubtype="5"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vertical)">
                                      <p:cBhvr>
                                        <p:cTn id="178" dur="2000"/>
                                        <p:tgtEl>
                                          <p:spTgt spid="22"/>
                                        </p:tgtEl>
                                      </p:cBhvr>
                                    </p:animEffect>
                                  </p:childTnLst>
                                </p:cTn>
                              </p:par>
                              <p:par>
                                <p:cTn id="179" presetID="3" presetClass="entr" presetSubtype="5"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blinds(vertical)">
                                      <p:cBhvr>
                                        <p:cTn id="181" dur="2000"/>
                                        <p:tgtEl>
                                          <p:spTgt spid="23"/>
                                        </p:tgtEl>
                                      </p:cBhvr>
                                    </p:animEffect>
                                  </p:childTnLst>
                                </p:cTn>
                              </p:par>
                              <p:par>
                                <p:cTn id="182" presetID="3" presetClass="entr" presetSubtype="5"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Effect transition="in" filter="blinds(vertical)">
                                      <p:cBhvr>
                                        <p:cTn id="184" dur="2000"/>
                                        <p:tgtEl>
                                          <p:spTgt spid="24"/>
                                        </p:tgtEl>
                                      </p:cBhvr>
                                    </p:animEffect>
                                  </p:childTnLst>
                                </p:cTn>
                              </p:par>
                              <p:par>
                                <p:cTn id="185" presetID="3" presetClass="entr" presetSubtype="5" fill="hold" grpId="1" nodeType="withEffect">
                                  <p:stCondLst>
                                    <p:cond delay="0"/>
                                  </p:stCondLst>
                                  <p:childTnLst>
                                    <p:set>
                                      <p:cBhvr>
                                        <p:cTn id="186" dur="1" fill="hold">
                                          <p:stCondLst>
                                            <p:cond delay="0"/>
                                          </p:stCondLst>
                                        </p:cTn>
                                        <p:tgtEl>
                                          <p:spTgt spid="25"/>
                                        </p:tgtEl>
                                        <p:attrNameLst>
                                          <p:attrName>style.visibility</p:attrName>
                                        </p:attrNameLst>
                                      </p:cBhvr>
                                      <p:to>
                                        <p:strVal val="visible"/>
                                      </p:to>
                                    </p:set>
                                    <p:animEffect transition="in" filter="blinds(vertical)">
                                      <p:cBhvr>
                                        <p:cTn id="187" dur="2000"/>
                                        <p:tgtEl>
                                          <p:spTgt spid="25"/>
                                        </p:tgtEl>
                                      </p:cBhvr>
                                    </p:animEffect>
                                  </p:childTnLst>
                                </p:cTn>
                              </p:par>
                              <p:par>
                                <p:cTn id="188" presetID="3"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Effect transition="in" filter="blinds(vertical)">
                                      <p:cBhvr>
                                        <p:cTn id="190" dur="2000"/>
                                        <p:tgtEl>
                                          <p:spTgt spid="26"/>
                                        </p:tgtEl>
                                      </p:cBhvr>
                                    </p:animEffect>
                                  </p:childTnLst>
                                </p:cTn>
                              </p:par>
                              <p:par>
                                <p:cTn id="191" presetID="3" presetClass="entr" presetSubtype="5"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Effect transition="in" filter="blinds(vertical)">
                                      <p:cBhvr>
                                        <p:cTn id="193" dur="2000"/>
                                        <p:tgtEl>
                                          <p:spTgt spid="27"/>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8"/>
                                        </p:tgtEl>
                                        <p:attrNameLst>
                                          <p:attrName>style.visibility</p:attrName>
                                        </p:attrNameLst>
                                      </p:cBhvr>
                                      <p:to>
                                        <p:strVal val="visible"/>
                                      </p:to>
                                    </p:set>
                                    <p:animEffect transition="in" filter="blinds(vertical)">
                                      <p:cBhvr>
                                        <p:cTn id="196" dur="2000"/>
                                        <p:tgtEl>
                                          <p:spTgt spid="28"/>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29"/>
                                        </p:tgtEl>
                                        <p:attrNameLst>
                                          <p:attrName>style.visibility</p:attrName>
                                        </p:attrNameLst>
                                      </p:cBhvr>
                                      <p:to>
                                        <p:strVal val="visible"/>
                                      </p:to>
                                    </p:set>
                                    <p:animEffect transition="in" filter="blinds(vertical)">
                                      <p:cBhvr>
                                        <p:cTn id="199" dur="2000"/>
                                        <p:tgtEl>
                                          <p:spTgt spid="29"/>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0"/>
                                        </p:tgtEl>
                                        <p:attrNameLst>
                                          <p:attrName>style.visibility</p:attrName>
                                        </p:attrNameLst>
                                      </p:cBhvr>
                                      <p:to>
                                        <p:strVal val="visible"/>
                                      </p:to>
                                    </p:set>
                                    <p:animEffect transition="in" filter="blinds(vertical)">
                                      <p:cBhvr>
                                        <p:cTn id="202" dur="2000"/>
                                        <p:tgtEl>
                                          <p:spTgt spid="30"/>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3"/>
                                        </p:tgtEl>
                                        <p:attrNameLst>
                                          <p:attrName>style.visibility</p:attrName>
                                        </p:attrNameLst>
                                      </p:cBhvr>
                                      <p:to>
                                        <p:strVal val="visible"/>
                                      </p:to>
                                    </p:set>
                                    <p:animEffect transition="in" filter="blinds(vertical)">
                                      <p:cBhvr>
                                        <p:cTn id="205" dur="2000"/>
                                        <p:tgtEl>
                                          <p:spTgt spid="3"/>
                                        </p:tgtEl>
                                      </p:cBhvr>
                                    </p:animEffect>
                                  </p:childTnLst>
                                </p:cTn>
                              </p:par>
                              <p:par>
                                <p:cTn id="206" presetID="3" presetClass="entr" presetSubtype="5" fill="hold" grpId="2"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blinds(vertical)">
                                      <p:cBhvr>
                                        <p:cTn id="208" dur="2000"/>
                                        <p:tgtEl>
                                          <p:spTgt spid="4"/>
                                        </p:tgtEl>
                                      </p:cBhvr>
                                    </p:animEffect>
                                  </p:childTnLst>
                                </p:cTn>
                              </p:par>
                              <p:par>
                                <p:cTn id="209" presetID="3" presetClass="entr" presetSubtype="5" fill="hold" grpId="2" nodeType="withEffect">
                                  <p:stCondLst>
                                    <p:cond delay="0"/>
                                  </p:stCondLst>
                                  <p:childTnLst>
                                    <p:set>
                                      <p:cBhvr>
                                        <p:cTn id="210" dur="1" fill="hold">
                                          <p:stCondLst>
                                            <p:cond delay="0"/>
                                          </p:stCondLst>
                                        </p:cTn>
                                        <p:tgtEl>
                                          <p:spTgt spid="5"/>
                                        </p:tgtEl>
                                        <p:attrNameLst>
                                          <p:attrName>style.visibility</p:attrName>
                                        </p:attrNameLst>
                                      </p:cBhvr>
                                      <p:to>
                                        <p:strVal val="visible"/>
                                      </p:to>
                                    </p:set>
                                    <p:animEffect transition="in" filter="blinds(vertical)">
                                      <p:cBhvr>
                                        <p:cTn id="211" dur="2000"/>
                                        <p:tgtEl>
                                          <p:spTgt spid="5"/>
                                        </p:tgtEl>
                                      </p:cBhvr>
                                    </p:animEffect>
                                  </p:childTnLst>
                                </p:cTn>
                              </p:par>
                              <p:par>
                                <p:cTn id="212" presetID="3" presetClass="entr" presetSubtype="5" fill="hold" grpId="2" nodeType="withEffect">
                                  <p:stCondLst>
                                    <p:cond delay="0"/>
                                  </p:stCondLst>
                                  <p:childTnLst>
                                    <p:set>
                                      <p:cBhvr>
                                        <p:cTn id="213" dur="1" fill="hold">
                                          <p:stCondLst>
                                            <p:cond delay="0"/>
                                          </p:stCondLst>
                                        </p:cTn>
                                        <p:tgtEl>
                                          <p:spTgt spid="6"/>
                                        </p:tgtEl>
                                        <p:attrNameLst>
                                          <p:attrName>style.visibility</p:attrName>
                                        </p:attrNameLst>
                                      </p:cBhvr>
                                      <p:to>
                                        <p:strVal val="visible"/>
                                      </p:to>
                                    </p:set>
                                    <p:animEffect transition="in" filter="blinds(vertical)">
                                      <p:cBhvr>
                                        <p:cTn id="214" dur="2000"/>
                                        <p:tgtEl>
                                          <p:spTgt spid="6"/>
                                        </p:tgtEl>
                                      </p:cBhvr>
                                    </p:animEffect>
                                  </p:childTnLst>
                                </p:cTn>
                              </p:par>
                              <p:par>
                                <p:cTn id="215" presetID="3" presetClass="entr" presetSubtype="5" fill="hold" grpId="2" nodeType="withEffect">
                                  <p:stCondLst>
                                    <p:cond delay="0"/>
                                  </p:stCondLst>
                                  <p:childTnLst>
                                    <p:set>
                                      <p:cBhvr>
                                        <p:cTn id="216" dur="1" fill="hold">
                                          <p:stCondLst>
                                            <p:cond delay="0"/>
                                          </p:stCondLst>
                                        </p:cTn>
                                        <p:tgtEl>
                                          <p:spTgt spid="7"/>
                                        </p:tgtEl>
                                        <p:attrNameLst>
                                          <p:attrName>style.visibility</p:attrName>
                                        </p:attrNameLst>
                                      </p:cBhvr>
                                      <p:to>
                                        <p:strVal val="visible"/>
                                      </p:to>
                                    </p:set>
                                    <p:animEffect transition="in" filter="blinds(vertical)">
                                      <p:cBhvr>
                                        <p:cTn id="217" dur="2000"/>
                                        <p:tgtEl>
                                          <p:spTgt spid="7"/>
                                        </p:tgtEl>
                                      </p:cBhvr>
                                    </p:animEffect>
                                  </p:childTnLst>
                                </p:cTn>
                              </p:par>
                              <p:par>
                                <p:cTn id="218" presetID="3" presetClass="entr" presetSubtype="5" fill="hold" grpId="2" nodeType="withEffect">
                                  <p:stCondLst>
                                    <p:cond delay="0"/>
                                  </p:stCondLst>
                                  <p:childTnLst>
                                    <p:set>
                                      <p:cBhvr>
                                        <p:cTn id="219" dur="1" fill="hold">
                                          <p:stCondLst>
                                            <p:cond delay="0"/>
                                          </p:stCondLst>
                                        </p:cTn>
                                        <p:tgtEl>
                                          <p:spTgt spid="8"/>
                                        </p:tgtEl>
                                        <p:attrNameLst>
                                          <p:attrName>style.visibility</p:attrName>
                                        </p:attrNameLst>
                                      </p:cBhvr>
                                      <p:to>
                                        <p:strVal val="visible"/>
                                      </p:to>
                                    </p:set>
                                    <p:animEffect transition="in" filter="blinds(vertical)">
                                      <p:cBhvr>
                                        <p:cTn id="220" dur="2000"/>
                                        <p:tgtEl>
                                          <p:spTgt spid="8"/>
                                        </p:tgtEl>
                                      </p:cBhvr>
                                    </p:animEffect>
                                  </p:childTnLst>
                                </p:cTn>
                              </p:par>
                              <p:par>
                                <p:cTn id="221" presetID="3" presetClass="entr" presetSubtype="5" fill="hold" grpId="2" nodeType="withEffect">
                                  <p:stCondLst>
                                    <p:cond delay="0"/>
                                  </p:stCondLst>
                                  <p:childTnLst>
                                    <p:set>
                                      <p:cBhvr>
                                        <p:cTn id="222" dur="1" fill="hold">
                                          <p:stCondLst>
                                            <p:cond delay="0"/>
                                          </p:stCondLst>
                                        </p:cTn>
                                        <p:tgtEl>
                                          <p:spTgt spid="9"/>
                                        </p:tgtEl>
                                        <p:attrNameLst>
                                          <p:attrName>style.visibility</p:attrName>
                                        </p:attrNameLst>
                                      </p:cBhvr>
                                      <p:to>
                                        <p:strVal val="visible"/>
                                      </p:to>
                                    </p:set>
                                    <p:animEffect transition="in" filter="blinds(vertical)">
                                      <p:cBhvr>
                                        <p:cTn id="223" dur="2000"/>
                                        <p:tgtEl>
                                          <p:spTgt spid="9"/>
                                        </p:tgtEl>
                                      </p:cBhvr>
                                    </p:animEffect>
                                  </p:childTnLst>
                                </p:cTn>
                              </p:par>
                              <p:par>
                                <p:cTn id="224" presetID="3" presetClass="entr" presetSubtype="5" fill="hold" grpId="2" nodeType="withEffect">
                                  <p:stCondLst>
                                    <p:cond delay="0"/>
                                  </p:stCondLst>
                                  <p:childTnLst>
                                    <p:set>
                                      <p:cBhvr>
                                        <p:cTn id="225" dur="1" fill="hold">
                                          <p:stCondLst>
                                            <p:cond delay="0"/>
                                          </p:stCondLst>
                                        </p:cTn>
                                        <p:tgtEl>
                                          <p:spTgt spid="10"/>
                                        </p:tgtEl>
                                        <p:attrNameLst>
                                          <p:attrName>style.visibility</p:attrName>
                                        </p:attrNameLst>
                                      </p:cBhvr>
                                      <p:to>
                                        <p:strVal val="visible"/>
                                      </p:to>
                                    </p:set>
                                    <p:animEffect transition="in" filter="blinds(vertical)">
                                      <p:cBhvr>
                                        <p:cTn id="226" dur="2000"/>
                                        <p:tgtEl>
                                          <p:spTgt spid="10"/>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11"/>
                                        </p:tgtEl>
                                        <p:attrNameLst>
                                          <p:attrName>style.visibility</p:attrName>
                                        </p:attrNameLst>
                                      </p:cBhvr>
                                      <p:to>
                                        <p:strVal val="visible"/>
                                      </p:to>
                                    </p:set>
                                    <p:animEffect transition="in" filter="blinds(vertical)">
                                      <p:cBhvr>
                                        <p:cTn id="229" dur="2000"/>
                                        <p:tgtEl>
                                          <p:spTgt spid="11"/>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12"/>
                                        </p:tgtEl>
                                        <p:attrNameLst>
                                          <p:attrName>style.visibility</p:attrName>
                                        </p:attrNameLst>
                                      </p:cBhvr>
                                      <p:to>
                                        <p:strVal val="visible"/>
                                      </p:to>
                                    </p:set>
                                    <p:animEffect transition="in" filter="blinds(vertical)">
                                      <p:cBhvr>
                                        <p:cTn id="232" dur="2000"/>
                                        <p:tgtEl>
                                          <p:spTgt spid="12"/>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13"/>
                                        </p:tgtEl>
                                        <p:attrNameLst>
                                          <p:attrName>style.visibility</p:attrName>
                                        </p:attrNameLst>
                                      </p:cBhvr>
                                      <p:to>
                                        <p:strVal val="visible"/>
                                      </p:to>
                                    </p:set>
                                    <p:animEffect transition="in" filter="blinds(vertical)">
                                      <p:cBhvr>
                                        <p:cTn id="235" dur="2000"/>
                                        <p:tgtEl>
                                          <p:spTgt spid="13"/>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14"/>
                                        </p:tgtEl>
                                        <p:attrNameLst>
                                          <p:attrName>style.visibility</p:attrName>
                                        </p:attrNameLst>
                                      </p:cBhvr>
                                      <p:to>
                                        <p:strVal val="visible"/>
                                      </p:to>
                                    </p:set>
                                    <p:animEffect transition="in" filter="blinds(vertical)">
                                      <p:cBhvr>
                                        <p:cTn id="238" dur="2000"/>
                                        <p:tgtEl>
                                          <p:spTgt spid="14"/>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15"/>
                                        </p:tgtEl>
                                        <p:attrNameLst>
                                          <p:attrName>style.visibility</p:attrName>
                                        </p:attrNameLst>
                                      </p:cBhvr>
                                      <p:to>
                                        <p:strVal val="visible"/>
                                      </p:to>
                                    </p:set>
                                    <p:animEffect transition="in" filter="blinds(vertical)">
                                      <p:cBhvr>
                                        <p:cTn id="241" dur="2000"/>
                                        <p:tgtEl>
                                          <p:spTgt spid="15"/>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16"/>
                                        </p:tgtEl>
                                        <p:attrNameLst>
                                          <p:attrName>style.visibility</p:attrName>
                                        </p:attrNameLst>
                                      </p:cBhvr>
                                      <p:to>
                                        <p:strVal val="visible"/>
                                      </p:to>
                                    </p:set>
                                    <p:animEffect transition="in" filter="blinds(vertical)">
                                      <p:cBhvr>
                                        <p:cTn id="244" dur="2000"/>
                                        <p:tgtEl>
                                          <p:spTgt spid="16"/>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7"/>
                                        </p:tgtEl>
                                        <p:attrNameLst>
                                          <p:attrName>style.visibility</p:attrName>
                                        </p:attrNameLst>
                                      </p:cBhvr>
                                      <p:to>
                                        <p:strVal val="visible"/>
                                      </p:to>
                                    </p:set>
                                    <p:animEffect transition="in" filter="blinds(vertical)">
                                      <p:cBhvr>
                                        <p:cTn id="247" dur="2000"/>
                                        <p:tgtEl>
                                          <p:spTgt spid="17"/>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8"/>
                                        </p:tgtEl>
                                        <p:attrNameLst>
                                          <p:attrName>style.visibility</p:attrName>
                                        </p:attrNameLst>
                                      </p:cBhvr>
                                      <p:to>
                                        <p:strVal val="visible"/>
                                      </p:to>
                                    </p:set>
                                    <p:animEffect transition="in" filter="blinds(vertical)">
                                      <p:cBhvr>
                                        <p:cTn id="250" dur="2000"/>
                                        <p:tgtEl>
                                          <p:spTgt spid="18"/>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9"/>
                                        </p:tgtEl>
                                        <p:attrNameLst>
                                          <p:attrName>style.visibility</p:attrName>
                                        </p:attrNameLst>
                                      </p:cBhvr>
                                      <p:to>
                                        <p:strVal val="visible"/>
                                      </p:to>
                                    </p:set>
                                    <p:animEffect transition="in" filter="blinds(vertical)">
                                      <p:cBhvr>
                                        <p:cTn id="253" dur="2000"/>
                                        <p:tgtEl>
                                          <p:spTgt spid="19"/>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20"/>
                                        </p:tgtEl>
                                        <p:attrNameLst>
                                          <p:attrName>style.visibility</p:attrName>
                                        </p:attrNameLst>
                                      </p:cBhvr>
                                      <p:to>
                                        <p:strVal val="visible"/>
                                      </p:to>
                                    </p:set>
                                    <p:animEffect transition="in" filter="blinds(vertical)">
                                      <p:cBhvr>
                                        <p:cTn id="256" dur="2000"/>
                                        <p:tgtEl>
                                          <p:spTgt spid="20"/>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21"/>
                                        </p:tgtEl>
                                        <p:attrNameLst>
                                          <p:attrName>style.visibility</p:attrName>
                                        </p:attrNameLst>
                                      </p:cBhvr>
                                      <p:to>
                                        <p:strVal val="visible"/>
                                      </p:to>
                                    </p:set>
                                    <p:animEffect transition="in" filter="blinds(vertical)">
                                      <p:cBhvr>
                                        <p:cTn id="259" dur="2000"/>
                                        <p:tgtEl>
                                          <p:spTgt spid="21"/>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22"/>
                                        </p:tgtEl>
                                        <p:attrNameLst>
                                          <p:attrName>style.visibility</p:attrName>
                                        </p:attrNameLst>
                                      </p:cBhvr>
                                      <p:to>
                                        <p:strVal val="visible"/>
                                      </p:to>
                                    </p:set>
                                    <p:animEffect transition="in" filter="blinds(vertical)">
                                      <p:cBhvr>
                                        <p:cTn id="262" dur="2000"/>
                                        <p:tgtEl>
                                          <p:spTgt spid="22"/>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23"/>
                                        </p:tgtEl>
                                        <p:attrNameLst>
                                          <p:attrName>style.visibility</p:attrName>
                                        </p:attrNameLst>
                                      </p:cBhvr>
                                      <p:to>
                                        <p:strVal val="visible"/>
                                      </p:to>
                                    </p:set>
                                    <p:animEffect transition="in" filter="blinds(vertical)">
                                      <p:cBhvr>
                                        <p:cTn id="265" dur="2000"/>
                                        <p:tgtEl>
                                          <p:spTgt spid="23"/>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24"/>
                                        </p:tgtEl>
                                        <p:attrNameLst>
                                          <p:attrName>style.visibility</p:attrName>
                                        </p:attrNameLst>
                                      </p:cBhvr>
                                      <p:to>
                                        <p:strVal val="visible"/>
                                      </p:to>
                                    </p:set>
                                    <p:animEffect transition="in" filter="blinds(vertical)">
                                      <p:cBhvr>
                                        <p:cTn id="268" dur="2000"/>
                                        <p:tgtEl>
                                          <p:spTgt spid="24"/>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25"/>
                                        </p:tgtEl>
                                        <p:attrNameLst>
                                          <p:attrName>style.visibility</p:attrName>
                                        </p:attrNameLst>
                                      </p:cBhvr>
                                      <p:to>
                                        <p:strVal val="visible"/>
                                      </p:to>
                                    </p:set>
                                    <p:animEffect transition="in" filter="blinds(vertical)">
                                      <p:cBhvr>
                                        <p:cTn id="271" dur="2000"/>
                                        <p:tgtEl>
                                          <p:spTgt spid="25"/>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26"/>
                                        </p:tgtEl>
                                        <p:attrNameLst>
                                          <p:attrName>style.visibility</p:attrName>
                                        </p:attrNameLst>
                                      </p:cBhvr>
                                      <p:to>
                                        <p:strVal val="visible"/>
                                      </p:to>
                                    </p:set>
                                    <p:animEffect transition="in" filter="blinds(vertical)">
                                      <p:cBhvr>
                                        <p:cTn id="274" dur="2000"/>
                                        <p:tgtEl>
                                          <p:spTgt spid="26"/>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7"/>
                                        </p:tgtEl>
                                        <p:attrNameLst>
                                          <p:attrName>style.visibility</p:attrName>
                                        </p:attrNameLst>
                                      </p:cBhvr>
                                      <p:to>
                                        <p:strVal val="visible"/>
                                      </p:to>
                                    </p:set>
                                    <p:animEffect transition="in" filter="blinds(vertical)">
                                      <p:cBhvr>
                                        <p:cTn id="277" dur="2000"/>
                                        <p:tgtEl>
                                          <p:spTgt spid="27"/>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8"/>
                                        </p:tgtEl>
                                        <p:attrNameLst>
                                          <p:attrName>style.visibility</p:attrName>
                                        </p:attrNameLst>
                                      </p:cBhvr>
                                      <p:to>
                                        <p:strVal val="visible"/>
                                      </p:to>
                                    </p:set>
                                    <p:animEffect transition="in" filter="blinds(vertical)">
                                      <p:cBhvr>
                                        <p:cTn id="280" dur="2000"/>
                                        <p:tgtEl>
                                          <p:spTgt spid="28"/>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9"/>
                                        </p:tgtEl>
                                        <p:attrNameLst>
                                          <p:attrName>style.visibility</p:attrName>
                                        </p:attrNameLst>
                                      </p:cBhvr>
                                      <p:to>
                                        <p:strVal val="visible"/>
                                      </p:to>
                                    </p:set>
                                    <p:animEffect transition="in" filter="blinds(vertical)">
                                      <p:cBhvr>
                                        <p:cTn id="283" dur="2000"/>
                                        <p:tgtEl>
                                          <p:spTgt spid="29"/>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30"/>
                                        </p:tgtEl>
                                        <p:attrNameLst>
                                          <p:attrName>style.visibility</p:attrName>
                                        </p:attrNameLst>
                                      </p:cBhvr>
                                      <p:to>
                                        <p:strVal val="visible"/>
                                      </p:to>
                                    </p:set>
                                    <p:animEffect transition="in" filter="blinds(vertical)">
                                      <p:cBhvr>
                                        <p:cTn id="286" dur="2000"/>
                                        <p:tgtEl>
                                          <p:spTgt spid="30"/>
                                        </p:tgtEl>
                                      </p:cBhvr>
                                    </p:animEffect>
                                  </p:childTnLst>
                                </p:cTn>
                              </p:par>
                            </p:childTnLst>
                          </p:cTn>
                        </p:par>
                        <p:par>
                          <p:cTn id="287" fill="hold">
                            <p:stCondLst>
                              <p:cond delay="2000"/>
                            </p:stCondLst>
                            <p:childTnLst>
                              <p:par>
                                <p:cTn id="288" presetID="2" presetClass="exit" presetSubtype="3" fill="hold" grpId="3" nodeType="afterEffect">
                                  <p:stCondLst>
                                    <p:cond delay="0"/>
                                  </p:stCondLst>
                                  <p:childTnLst>
                                    <p:anim calcmode="lin" valueType="num">
                                      <p:cBhvr additive="base">
                                        <p:cTn id="289" dur="2000"/>
                                        <p:tgtEl>
                                          <p:spTgt spid="3"/>
                                        </p:tgtEl>
                                        <p:attrNameLst>
                                          <p:attrName>ppt_x</p:attrName>
                                        </p:attrNameLst>
                                      </p:cBhvr>
                                      <p:tavLst>
                                        <p:tav tm="0">
                                          <p:val>
                                            <p:strVal val="ppt_x"/>
                                          </p:val>
                                        </p:tav>
                                        <p:tav tm="100000">
                                          <p:val>
                                            <p:strVal val="1+ppt_w/2"/>
                                          </p:val>
                                        </p:tav>
                                      </p:tavLst>
                                    </p:anim>
                                    <p:anim calcmode="lin" valueType="num">
                                      <p:cBhvr additive="base">
                                        <p:cTn id="290" dur="2000"/>
                                        <p:tgtEl>
                                          <p:spTgt spid="3"/>
                                        </p:tgtEl>
                                        <p:attrNameLst>
                                          <p:attrName>ppt_y</p:attrName>
                                        </p:attrNameLst>
                                      </p:cBhvr>
                                      <p:tavLst>
                                        <p:tav tm="0">
                                          <p:val>
                                            <p:strVal val="ppt_y"/>
                                          </p:val>
                                        </p:tav>
                                        <p:tav tm="100000">
                                          <p:val>
                                            <p:strVal val="0-ppt_h/2"/>
                                          </p:val>
                                        </p:tav>
                                      </p:tavLst>
                                    </p:anim>
                                    <p:set>
                                      <p:cBhvr>
                                        <p:cTn id="291" dur="1" fill="hold">
                                          <p:stCondLst>
                                            <p:cond delay="1999"/>
                                          </p:stCondLst>
                                        </p:cTn>
                                        <p:tgtEl>
                                          <p:spTgt spid="3"/>
                                        </p:tgtEl>
                                        <p:attrNameLst>
                                          <p:attrName>style.visibility</p:attrName>
                                        </p:attrNameLst>
                                      </p:cBhvr>
                                      <p:to>
                                        <p:strVal val="hidden"/>
                                      </p:to>
                                    </p:set>
                                  </p:childTnLst>
                                </p:cTn>
                              </p:par>
                              <p:par>
                                <p:cTn id="292" presetID="2" presetClass="exit" presetSubtype="3" fill="hold" grpId="3" nodeType="withEffect">
                                  <p:stCondLst>
                                    <p:cond delay="0"/>
                                  </p:stCondLst>
                                  <p:childTnLst>
                                    <p:anim calcmode="lin" valueType="num">
                                      <p:cBhvr additive="base">
                                        <p:cTn id="293" dur="2000"/>
                                        <p:tgtEl>
                                          <p:spTgt spid="4"/>
                                        </p:tgtEl>
                                        <p:attrNameLst>
                                          <p:attrName>ppt_x</p:attrName>
                                        </p:attrNameLst>
                                      </p:cBhvr>
                                      <p:tavLst>
                                        <p:tav tm="0">
                                          <p:val>
                                            <p:strVal val="ppt_x"/>
                                          </p:val>
                                        </p:tav>
                                        <p:tav tm="100000">
                                          <p:val>
                                            <p:strVal val="1+ppt_w/2"/>
                                          </p:val>
                                        </p:tav>
                                      </p:tavLst>
                                    </p:anim>
                                    <p:anim calcmode="lin" valueType="num">
                                      <p:cBhvr additive="base">
                                        <p:cTn id="294" dur="2000"/>
                                        <p:tgtEl>
                                          <p:spTgt spid="4"/>
                                        </p:tgtEl>
                                        <p:attrNameLst>
                                          <p:attrName>ppt_y</p:attrName>
                                        </p:attrNameLst>
                                      </p:cBhvr>
                                      <p:tavLst>
                                        <p:tav tm="0">
                                          <p:val>
                                            <p:strVal val="ppt_y"/>
                                          </p:val>
                                        </p:tav>
                                        <p:tav tm="100000">
                                          <p:val>
                                            <p:strVal val="0-ppt_h/2"/>
                                          </p:val>
                                        </p:tav>
                                      </p:tavLst>
                                    </p:anim>
                                    <p:set>
                                      <p:cBhvr>
                                        <p:cTn id="295" dur="1" fill="hold">
                                          <p:stCondLst>
                                            <p:cond delay="1999"/>
                                          </p:stCondLst>
                                        </p:cTn>
                                        <p:tgtEl>
                                          <p:spTgt spid="4"/>
                                        </p:tgtEl>
                                        <p:attrNameLst>
                                          <p:attrName>style.visibility</p:attrName>
                                        </p:attrNameLst>
                                      </p:cBhvr>
                                      <p:to>
                                        <p:strVal val="hidden"/>
                                      </p:to>
                                    </p:set>
                                  </p:childTnLst>
                                </p:cTn>
                              </p:par>
                              <p:par>
                                <p:cTn id="296" presetID="2" presetClass="exit" presetSubtype="3" fill="hold" grpId="3" nodeType="withEffect">
                                  <p:stCondLst>
                                    <p:cond delay="0"/>
                                  </p:stCondLst>
                                  <p:childTnLst>
                                    <p:anim calcmode="lin" valueType="num">
                                      <p:cBhvr additive="base">
                                        <p:cTn id="297" dur="2000"/>
                                        <p:tgtEl>
                                          <p:spTgt spid="5"/>
                                        </p:tgtEl>
                                        <p:attrNameLst>
                                          <p:attrName>ppt_x</p:attrName>
                                        </p:attrNameLst>
                                      </p:cBhvr>
                                      <p:tavLst>
                                        <p:tav tm="0">
                                          <p:val>
                                            <p:strVal val="ppt_x"/>
                                          </p:val>
                                        </p:tav>
                                        <p:tav tm="100000">
                                          <p:val>
                                            <p:strVal val="1+ppt_w/2"/>
                                          </p:val>
                                        </p:tav>
                                      </p:tavLst>
                                    </p:anim>
                                    <p:anim calcmode="lin" valueType="num">
                                      <p:cBhvr additive="base">
                                        <p:cTn id="298" dur="2000"/>
                                        <p:tgtEl>
                                          <p:spTgt spid="5"/>
                                        </p:tgtEl>
                                        <p:attrNameLst>
                                          <p:attrName>ppt_y</p:attrName>
                                        </p:attrNameLst>
                                      </p:cBhvr>
                                      <p:tavLst>
                                        <p:tav tm="0">
                                          <p:val>
                                            <p:strVal val="ppt_y"/>
                                          </p:val>
                                        </p:tav>
                                        <p:tav tm="100000">
                                          <p:val>
                                            <p:strVal val="0-ppt_h/2"/>
                                          </p:val>
                                        </p:tav>
                                      </p:tavLst>
                                    </p:anim>
                                    <p:set>
                                      <p:cBhvr>
                                        <p:cTn id="299" dur="1" fill="hold">
                                          <p:stCondLst>
                                            <p:cond delay="1999"/>
                                          </p:stCondLst>
                                        </p:cTn>
                                        <p:tgtEl>
                                          <p:spTgt spid="5"/>
                                        </p:tgtEl>
                                        <p:attrNameLst>
                                          <p:attrName>style.visibility</p:attrName>
                                        </p:attrNameLst>
                                      </p:cBhvr>
                                      <p:to>
                                        <p:strVal val="hidden"/>
                                      </p:to>
                                    </p:set>
                                  </p:childTnLst>
                                </p:cTn>
                              </p:par>
                              <p:par>
                                <p:cTn id="300" presetID="2" presetClass="exit" presetSubtype="3" fill="hold" grpId="3" nodeType="withEffect">
                                  <p:stCondLst>
                                    <p:cond delay="0"/>
                                  </p:stCondLst>
                                  <p:childTnLst>
                                    <p:anim calcmode="lin" valueType="num">
                                      <p:cBhvr additive="base">
                                        <p:cTn id="301" dur="2000"/>
                                        <p:tgtEl>
                                          <p:spTgt spid="6"/>
                                        </p:tgtEl>
                                        <p:attrNameLst>
                                          <p:attrName>ppt_x</p:attrName>
                                        </p:attrNameLst>
                                      </p:cBhvr>
                                      <p:tavLst>
                                        <p:tav tm="0">
                                          <p:val>
                                            <p:strVal val="ppt_x"/>
                                          </p:val>
                                        </p:tav>
                                        <p:tav tm="100000">
                                          <p:val>
                                            <p:strVal val="1+ppt_w/2"/>
                                          </p:val>
                                        </p:tav>
                                      </p:tavLst>
                                    </p:anim>
                                    <p:anim calcmode="lin" valueType="num">
                                      <p:cBhvr additive="base">
                                        <p:cTn id="302" dur="2000"/>
                                        <p:tgtEl>
                                          <p:spTgt spid="6"/>
                                        </p:tgtEl>
                                        <p:attrNameLst>
                                          <p:attrName>ppt_y</p:attrName>
                                        </p:attrNameLst>
                                      </p:cBhvr>
                                      <p:tavLst>
                                        <p:tav tm="0">
                                          <p:val>
                                            <p:strVal val="ppt_y"/>
                                          </p:val>
                                        </p:tav>
                                        <p:tav tm="100000">
                                          <p:val>
                                            <p:strVal val="0-ppt_h/2"/>
                                          </p:val>
                                        </p:tav>
                                      </p:tavLst>
                                    </p:anim>
                                    <p:set>
                                      <p:cBhvr>
                                        <p:cTn id="303" dur="1" fill="hold">
                                          <p:stCondLst>
                                            <p:cond delay="1999"/>
                                          </p:stCondLst>
                                        </p:cTn>
                                        <p:tgtEl>
                                          <p:spTgt spid="6"/>
                                        </p:tgtEl>
                                        <p:attrNameLst>
                                          <p:attrName>style.visibility</p:attrName>
                                        </p:attrNameLst>
                                      </p:cBhvr>
                                      <p:to>
                                        <p:strVal val="hidden"/>
                                      </p:to>
                                    </p:set>
                                  </p:childTnLst>
                                </p:cTn>
                              </p:par>
                              <p:par>
                                <p:cTn id="304" presetID="2" presetClass="exit" presetSubtype="3" fill="hold" grpId="3" nodeType="withEffect">
                                  <p:stCondLst>
                                    <p:cond delay="0"/>
                                  </p:stCondLst>
                                  <p:childTnLst>
                                    <p:anim calcmode="lin" valueType="num">
                                      <p:cBhvr additive="base">
                                        <p:cTn id="305" dur="2000"/>
                                        <p:tgtEl>
                                          <p:spTgt spid="7"/>
                                        </p:tgtEl>
                                        <p:attrNameLst>
                                          <p:attrName>ppt_x</p:attrName>
                                        </p:attrNameLst>
                                      </p:cBhvr>
                                      <p:tavLst>
                                        <p:tav tm="0">
                                          <p:val>
                                            <p:strVal val="ppt_x"/>
                                          </p:val>
                                        </p:tav>
                                        <p:tav tm="100000">
                                          <p:val>
                                            <p:strVal val="1+ppt_w/2"/>
                                          </p:val>
                                        </p:tav>
                                      </p:tavLst>
                                    </p:anim>
                                    <p:anim calcmode="lin" valueType="num">
                                      <p:cBhvr additive="base">
                                        <p:cTn id="306" dur="2000"/>
                                        <p:tgtEl>
                                          <p:spTgt spid="7"/>
                                        </p:tgtEl>
                                        <p:attrNameLst>
                                          <p:attrName>ppt_y</p:attrName>
                                        </p:attrNameLst>
                                      </p:cBhvr>
                                      <p:tavLst>
                                        <p:tav tm="0">
                                          <p:val>
                                            <p:strVal val="ppt_y"/>
                                          </p:val>
                                        </p:tav>
                                        <p:tav tm="100000">
                                          <p:val>
                                            <p:strVal val="0-ppt_h/2"/>
                                          </p:val>
                                        </p:tav>
                                      </p:tavLst>
                                    </p:anim>
                                    <p:set>
                                      <p:cBhvr>
                                        <p:cTn id="307" dur="1" fill="hold">
                                          <p:stCondLst>
                                            <p:cond delay="1999"/>
                                          </p:stCondLst>
                                        </p:cTn>
                                        <p:tgtEl>
                                          <p:spTgt spid="7"/>
                                        </p:tgtEl>
                                        <p:attrNameLst>
                                          <p:attrName>style.visibility</p:attrName>
                                        </p:attrNameLst>
                                      </p:cBhvr>
                                      <p:to>
                                        <p:strVal val="hidden"/>
                                      </p:to>
                                    </p:set>
                                  </p:childTnLst>
                                </p:cTn>
                              </p:par>
                              <p:par>
                                <p:cTn id="308" presetID="2" presetClass="exit" presetSubtype="3" fill="hold" grpId="3" nodeType="withEffect">
                                  <p:stCondLst>
                                    <p:cond delay="0"/>
                                  </p:stCondLst>
                                  <p:childTnLst>
                                    <p:anim calcmode="lin" valueType="num">
                                      <p:cBhvr additive="base">
                                        <p:cTn id="309" dur="2000"/>
                                        <p:tgtEl>
                                          <p:spTgt spid="8"/>
                                        </p:tgtEl>
                                        <p:attrNameLst>
                                          <p:attrName>ppt_x</p:attrName>
                                        </p:attrNameLst>
                                      </p:cBhvr>
                                      <p:tavLst>
                                        <p:tav tm="0">
                                          <p:val>
                                            <p:strVal val="ppt_x"/>
                                          </p:val>
                                        </p:tav>
                                        <p:tav tm="100000">
                                          <p:val>
                                            <p:strVal val="1+ppt_w/2"/>
                                          </p:val>
                                        </p:tav>
                                      </p:tavLst>
                                    </p:anim>
                                    <p:anim calcmode="lin" valueType="num">
                                      <p:cBhvr additive="base">
                                        <p:cTn id="310" dur="2000"/>
                                        <p:tgtEl>
                                          <p:spTgt spid="8"/>
                                        </p:tgtEl>
                                        <p:attrNameLst>
                                          <p:attrName>ppt_y</p:attrName>
                                        </p:attrNameLst>
                                      </p:cBhvr>
                                      <p:tavLst>
                                        <p:tav tm="0">
                                          <p:val>
                                            <p:strVal val="ppt_y"/>
                                          </p:val>
                                        </p:tav>
                                        <p:tav tm="100000">
                                          <p:val>
                                            <p:strVal val="0-ppt_h/2"/>
                                          </p:val>
                                        </p:tav>
                                      </p:tavLst>
                                    </p:anim>
                                    <p:set>
                                      <p:cBhvr>
                                        <p:cTn id="311" dur="1" fill="hold">
                                          <p:stCondLst>
                                            <p:cond delay="1999"/>
                                          </p:stCondLst>
                                        </p:cTn>
                                        <p:tgtEl>
                                          <p:spTgt spid="8"/>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2000"/>
                                        <p:tgtEl>
                                          <p:spTgt spid="9"/>
                                        </p:tgtEl>
                                        <p:attrNameLst>
                                          <p:attrName>ppt_x</p:attrName>
                                        </p:attrNameLst>
                                      </p:cBhvr>
                                      <p:tavLst>
                                        <p:tav tm="0">
                                          <p:val>
                                            <p:strVal val="ppt_x"/>
                                          </p:val>
                                        </p:tav>
                                        <p:tav tm="100000">
                                          <p:val>
                                            <p:strVal val="1+ppt_w/2"/>
                                          </p:val>
                                        </p:tav>
                                      </p:tavLst>
                                    </p:anim>
                                    <p:anim calcmode="lin" valueType="num">
                                      <p:cBhvr additive="base">
                                        <p:cTn id="314" dur="2000"/>
                                        <p:tgtEl>
                                          <p:spTgt spid="9"/>
                                        </p:tgtEl>
                                        <p:attrNameLst>
                                          <p:attrName>ppt_y</p:attrName>
                                        </p:attrNameLst>
                                      </p:cBhvr>
                                      <p:tavLst>
                                        <p:tav tm="0">
                                          <p:val>
                                            <p:strVal val="ppt_y"/>
                                          </p:val>
                                        </p:tav>
                                        <p:tav tm="100000">
                                          <p:val>
                                            <p:strVal val="0-ppt_h/2"/>
                                          </p:val>
                                        </p:tav>
                                      </p:tavLst>
                                    </p:anim>
                                    <p:set>
                                      <p:cBhvr>
                                        <p:cTn id="315" dur="1" fill="hold">
                                          <p:stCondLst>
                                            <p:cond delay="1999"/>
                                          </p:stCondLst>
                                        </p:cTn>
                                        <p:tgtEl>
                                          <p:spTgt spid="9"/>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2000"/>
                                        <p:tgtEl>
                                          <p:spTgt spid="10"/>
                                        </p:tgtEl>
                                        <p:attrNameLst>
                                          <p:attrName>ppt_x</p:attrName>
                                        </p:attrNameLst>
                                      </p:cBhvr>
                                      <p:tavLst>
                                        <p:tav tm="0">
                                          <p:val>
                                            <p:strVal val="ppt_x"/>
                                          </p:val>
                                        </p:tav>
                                        <p:tav tm="100000">
                                          <p:val>
                                            <p:strVal val="1+ppt_w/2"/>
                                          </p:val>
                                        </p:tav>
                                      </p:tavLst>
                                    </p:anim>
                                    <p:anim calcmode="lin" valueType="num">
                                      <p:cBhvr additive="base">
                                        <p:cTn id="318" dur="2000"/>
                                        <p:tgtEl>
                                          <p:spTgt spid="10"/>
                                        </p:tgtEl>
                                        <p:attrNameLst>
                                          <p:attrName>ppt_y</p:attrName>
                                        </p:attrNameLst>
                                      </p:cBhvr>
                                      <p:tavLst>
                                        <p:tav tm="0">
                                          <p:val>
                                            <p:strVal val="ppt_y"/>
                                          </p:val>
                                        </p:tav>
                                        <p:tav tm="100000">
                                          <p:val>
                                            <p:strVal val="0-ppt_h/2"/>
                                          </p:val>
                                        </p:tav>
                                      </p:tavLst>
                                    </p:anim>
                                    <p:set>
                                      <p:cBhvr>
                                        <p:cTn id="319" dur="1" fill="hold">
                                          <p:stCondLst>
                                            <p:cond delay="1999"/>
                                          </p:stCondLst>
                                        </p:cTn>
                                        <p:tgtEl>
                                          <p:spTgt spid="10"/>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2000"/>
                                        <p:tgtEl>
                                          <p:spTgt spid="11"/>
                                        </p:tgtEl>
                                        <p:attrNameLst>
                                          <p:attrName>ppt_x</p:attrName>
                                        </p:attrNameLst>
                                      </p:cBhvr>
                                      <p:tavLst>
                                        <p:tav tm="0">
                                          <p:val>
                                            <p:strVal val="ppt_x"/>
                                          </p:val>
                                        </p:tav>
                                        <p:tav tm="100000">
                                          <p:val>
                                            <p:strVal val="1+ppt_w/2"/>
                                          </p:val>
                                        </p:tav>
                                      </p:tavLst>
                                    </p:anim>
                                    <p:anim calcmode="lin" valueType="num">
                                      <p:cBhvr additive="base">
                                        <p:cTn id="322" dur="2000"/>
                                        <p:tgtEl>
                                          <p:spTgt spid="11"/>
                                        </p:tgtEl>
                                        <p:attrNameLst>
                                          <p:attrName>ppt_y</p:attrName>
                                        </p:attrNameLst>
                                      </p:cBhvr>
                                      <p:tavLst>
                                        <p:tav tm="0">
                                          <p:val>
                                            <p:strVal val="ppt_y"/>
                                          </p:val>
                                        </p:tav>
                                        <p:tav tm="100000">
                                          <p:val>
                                            <p:strVal val="0-ppt_h/2"/>
                                          </p:val>
                                        </p:tav>
                                      </p:tavLst>
                                    </p:anim>
                                    <p:set>
                                      <p:cBhvr>
                                        <p:cTn id="323" dur="1" fill="hold">
                                          <p:stCondLst>
                                            <p:cond delay="1999"/>
                                          </p:stCondLst>
                                        </p:cTn>
                                        <p:tgtEl>
                                          <p:spTgt spid="11"/>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2000"/>
                                        <p:tgtEl>
                                          <p:spTgt spid="12"/>
                                        </p:tgtEl>
                                        <p:attrNameLst>
                                          <p:attrName>ppt_x</p:attrName>
                                        </p:attrNameLst>
                                      </p:cBhvr>
                                      <p:tavLst>
                                        <p:tav tm="0">
                                          <p:val>
                                            <p:strVal val="ppt_x"/>
                                          </p:val>
                                        </p:tav>
                                        <p:tav tm="100000">
                                          <p:val>
                                            <p:strVal val="1+ppt_w/2"/>
                                          </p:val>
                                        </p:tav>
                                      </p:tavLst>
                                    </p:anim>
                                    <p:anim calcmode="lin" valueType="num">
                                      <p:cBhvr additive="base">
                                        <p:cTn id="326" dur="2000"/>
                                        <p:tgtEl>
                                          <p:spTgt spid="12"/>
                                        </p:tgtEl>
                                        <p:attrNameLst>
                                          <p:attrName>ppt_y</p:attrName>
                                        </p:attrNameLst>
                                      </p:cBhvr>
                                      <p:tavLst>
                                        <p:tav tm="0">
                                          <p:val>
                                            <p:strVal val="ppt_y"/>
                                          </p:val>
                                        </p:tav>
                                        <p:tav tm="100000">
                                          <p:val>
                                            <p:strVal val="0-ppt_h/2"/>
                                          </p:val>
                                        </p:tav>
                                      </p:tavLst>
                                    </p:anim>
                                    <p:set>
                                      <p:cBhvr>
                                        <p:cTn id="327" dur="1" fill="hold">
                                          <p:stCondLst>
                                            <p:cond delay="1999"/>
                                          </p:stCondLst>
                                        </p:cTn>
                                        <p:tgtEl>
                                          <p:spTgt spid="12"/>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2000"/>
                                        <p:tgtEl>
                                          <p:spTgt spid="13"/>
                                        </p:tgtEl>
                                        <p:attrNameLst>
                                          <p:attrName>ppt_x</p:attrName>
                                        </p:attrNameLst>
                                      </p:cBhvr>
                                      <p:tavLst>
                                        <p:tav tm="0">
                                          <p:val>
                                            <p:strVal val="ppt_x"/>
                                          </p:val>
                                        </p:tav>
                                        <p:tav tm="100000">
                                          <p:val>
                                            <p:strVal val="1+ppt_w/2"/>
                                          </p:val>
                                        </p:tav>
                                      </p:tavLst>
                                    </p:anim>
                                    <p:anim calcmode="lin" valueType="num">
                                      <p:cBhvr additive="base">
                                        <p:cTn id="330" dur="2000"/>
                                        <p:tgtEl>
                                          <p:spTgt spid="13"/>
                                        </p:tgtEl>
                                        <p:attrNameLst>
                                          <p:attrName>ppt_y</p:attrName>
                                        </p:attrNameLst>
                                      </p:cBhvr>
                                      <p:tavLst>
                                        <p:tav tm="0">
                                          <p:val>
                                            <p:strVal val="ppt_y"/>
                                          </p:val>
                                        </p:tav>
                                        <p:tav tm="100000">
                                          <p:val>
                                            <p:strVal val="0-ppt_h/2"/>
                                          </p:val>
                                        </p:tav>
                                      </p:tavLst>
                                    </p:anim>
                                    <p:set>
                                      <p:cBhvr>
                                        <p:cTn id="331" dur="1" fill="hold">
                                          <p:stCondLst>
                                            <p:cond delay="1999"/>
                                          </p:stCondLst>
                                        </p:cTn>
                                        <p:tgtEl>
                                          <p:spTgt spid="13"/>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2000"/>
                                        <p:tgtEl>
                                          <p:spTgt spid="14"/>
                                        </p:tgtEl>
                                        <p:attrNameLst>
                                          <p:attrName>ppt_x</p:attrName>
                                        </p:attrNameLst>
                                      </p:cBhvr>
                                      <p:tavLst>
                                        <p:tav tm="0">
                                          <p:val>
                                            <p:strVal val="ppt_x"/>
                                          </p:val>
                                        </p:tav>
                                        <p:tav tm="100000">
                                          <p:val>
                                            <p:strVal val="1+ppt_w/2"/>
                                          </p:val>
                                        </p:tav>
                                      </p:tavLst>
                                    </p:anim>
                                    <p:anim calcmode="lin" valueType="num">
                                      <p:cBhvr additive="base">
                                        <p:cTn id="334" dur="2000"/>
                                        <p:tgtEl>
                                          <p:spTgt spid="14"/>
                                        </p:tgtEl>
                                        <p:attrNameLst>
                                          <p:attrName>ppt_y</p:attrName>
                                        </p:attrNameLst>
                                      </p:cBhvr>
                                      <p:tavLst>
                                        <p:tav tm="0">
                                          <p:val>
                                            <p:strVal val="ppt_y"/>
                                          </p:val>
                                        </p:tav>
                                        <p:tav tm="100000">
                                          <p:val>
                                            <p:strVal val="0-ppt_h/2"/>
                                          </p:val>
                                        </p:tav>
                                      </p:tavLst>
                                    </p:anim>
                                    <p:set>
                                      <p:cBhvr>
                                        <p:cTn id="335" dur="1" fill="hold">
                                          <p:stCondLst>
                                            <p:cond delay="1999"/>
                                          </p:stCondLst>
                                        </p:cTn>
                                        <p:tgtEl>
                                          <p:spTgt spid="14"/>
                                        </p:tgtEl>
                                        <p:attrNameLst>
                                          <p:attrName>style.visibility</p:attrName>
                                        </p:attrNameLst>
                                      </p:cBhvr>
                                      <p:to>
                                        <p:strVal val="hidden"/>
                                      </p:to>
                                    </p:set>
                                  </p:childTnLst>
                                </p:cTn>
                              </p:par>
                              <p:par>
                                <p:cTn id="336" presetID="2" presetClass="exit" presetSubtype="3" fill="hold" grpId="3" nodeType="withEffect">
                                  <p:stCondLst>
                                    <p:cond delay="0"/>
                                  </p:stCondLst>
                                  <p:childTnLst>
                                    <p:anim calcmode="lin" valueType="num">
                                      <p:cBhvr additive="base">
                                        <p:cTn id="337" dur="2000"/>
                                        <p:tgtEl>
                                          <p:spTgt spid="15"/>
                                        </p:tgtEl>
                                        <p:attrNameLst>
                                          <p:attrName>ppt_x</p:attrName>
                                        </p:attrNameLst>
                                      </p:cBhvr>
                                      <p:tavLst>
                                        <p:tav tm="0">
                                          <p:val>
                                            <p:strVal val="ppt_x"/>
                                          </p:val>
                                        </p:tav>
                                        <p:tav tm="100000">
                                          <p:val>
                                            <p:strVal val="1+ppt_w/2"/>
                                          </p:val>
                                        </p:tav>
                                      </p:tavLst>
                                    </p:anim>
                                    <p:anim calcmode="lin" valueType="num">
                                      <p:cBhvr additive="base">
                                        <p:cTn id="338" dur="2000"/>
                                        <p:tgtEl>
                                          <p:spTgt spid="15"/>
                                        </p:tgtEl>
                                        <p:attrNameLst>
                                          <p:attrName>ppt_y</p:attrName>
                                        </p:attrNameLst>
                                      </p:cBhvr>
                                      <p:tavLst>
                                        <p:tav tm="0">
                                          <p:val>
                                            <p:strVal val="ppt_y"/>
                                          </p:val>
                                        </p:tav>
                                        <p:tav tm="100000">
                                          <p:val>
                                            <p:strVal val="0-ppt_h/2"/>
                                          </p:val>
                                        </p:tav>
                                      </p:tavLst>
                                    </p:anim>
                                    <p:set>
                                      <p:cBhvr>
                                        <p:cTn id="339" dur="1" fill="hold">
                                          <p:stCondLst>
                                            <p:cond delay="1999"/>
                                          </p:stCondLst>
                                        </p:cTn>
                                        <p:tgtEl>
                                          <p:spTgt spid="15"/>
                                        </p:tgtEl>
                                        <p:attrNameLst>
                                          <p:attrName>style.visibility</p:attrName>
                                        </p:attrNameLst>
                                      </p:cBhvr>
                                      <p:to>
                                        <p:strVal val="hidden"/>
                                      </p:to>
                                    </p:set>
                                  </p:childTnLst>
                                </p:cTn>
                              </p:par>
                              <p:par>
                                <p:cTn id="340" presetID="2" presetClass="exit" presetSubtype="3" fill="hold" grpId="3" nodeType="withEffect">
                                  <p:stCondLst>
                                    <p:cond delay="0"/>
                                  </p:stCondLst>
                                  <p:childTnLst>
                                    <p:anim calcmode="lin" valueType="num">
                                      <p:cBhvr additive="base">
                                        <p:cTn id="341" dur="2000"/>
                                        <p:tgtEl>
                                          <p:spTgt spid="16"/>
                                        </p:tgtEl>
                                        <p:attrNameLst>
                                          <p:attrName>ppt_x</p:attrName>
                                        </p:attrNameLst>
                                      </p:cBhvr>
                                      <p:tavLst>
                                        <p:tav tm="0">
                                          <p:val>
                                            <p:strVal val="ppt_x"/>
                                          </p:val>
                                        </p:tav>
                                        <p:tav tm="100000">
                                          <p:val>
                                            <p:strVal val="1+ppt_w/2"/>
                                          </p:val>
                                        </p:tav>
                                      </p:tavLst>
                                    </p:anim>
                                    <p:anim calcmode="lin" valueType="num">
                                      <p:cBhvr additive="base">
                                        <p:cTn id="342" dur="2000"/>
                                        <p:tgtEl>
                                          <p:spTgt spid="16"/>
                                        </p:tgtEl>
                                        <p:attrNameLst>
                                          <p:attrName>ppt_y</p:attrName>
                                        </p:attrNameLst>
                                      </p:cBhvr>
                                      <p:tavLst>
                                        <p:tav tm="0">
                                          <p:val>
                                            <p:strVal val="ppt_y"/>
                                          </p:val>
                                        </p:tav>
                                        <p:tav tm="100000">
                                          <p:val>
                                            <p:strVal val="0-ppt_h/2"/>
                                          </p:val>
                                        </p:tav>
                                      </p:tavLst>
                                    </p:anim>
                                    <p:set>
                                      <p:cBhvr>
                                        <p:cTn id="343" dur="1" fill="hold">
                                          <p:stCondLst>
                                            <p:cond delay="1999"/>
                                          </p:stCondLst>
                                        </p:cTn>
                                        <p:tgtEl>
                                          <p:spTgt spid="16"/>
                                        </p:tgtEl>
                                        <p:attrNameLst>
                                          <p:attrName>style.visibility</p:attrName>
                                        </p:attrNameLst>
                                      </p:cBhvr>
                                      <p:to>
                                        <p:strVal val="hidden"/>
                                      </p:to>
                                    </p:set>
                                  </p:childTnLst>
                                </p:cTn>
                              </p:par>
                              <p:par>
                                <p:cTn id="344" presetID="2" presetClass="exit" presetSubtype="6" fill="hold" grpId="3"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1+ppt_w/2"/>
                                          </p:val>
                                        </p:tav>
                                      </p:tavLst>
                                    </p:anim>
                                    <p:anim calcmode="lin" valueType="num">
                                      <p:cBhvr additive="base">
                                        <p:cTn id="346" dur="2000"/>
                                        <p:tgtEl>
                                          <p:spTgt spid="17"/>
                                        </p:tgtEl>
                                        <p:attrNameLst>
                                          <p:attrName>ppt_y</p:attrName>
                                        </p:attrNameLst>
                                      </p:cBhvr>
                                      <p:tavLst>
                                        <p:tav tm="0">
                                          <p:val>
                                            <p:strVal val="ppt_y"/>
                                          </p:val>
                                        </p:tav>
                                        <p:tav tm="100000">
                                          <p:val>
                                            <p:strVal val="1+ppt_h/2"/>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6" fill="hold" grpId="3"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1+ppt_w/2"/>
                                          </p:val>
                                        </p:tav>
                                      </p:tavLst>
                                    </p:anim>
                                    <p:anim calcmode="lin" valueType="num">
                                      <p:cBhvr additive="base">
                                        <p:cTn id="350" dur="2000"/>
                                        <p:tgtEl>
                                          <p:spTgt spid="18"/>
                                        </p:tgtEl>
                                        <p:attrNameLst>
                                          <p:attrName>ppt_y</p:attrName>
                                        </p:attrNameLst>
                                      </p:cBhvr>
                                      <p:tavLst>
                                        <p:tav tm="0">
                                          <p:val>
                                            <p:strVal val="ppt_y"/>
                                          </p:val>
                                        </p:tav>
                                        <p:tav tm="100000">
                                          <p:val>
                                            <p:strVal val="1+ppt_h/2"/>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6" fill="hold" grpId="3" nodeType="withEffect">
                                  <p:stCondLst>
                                    <p:cond delay="0"/>
                                  </p:stCondLst>
                                  <p:childTnLst>
                                    <p:anim calcmode="lin" valueType="num">
                                      <p:cBhvr additive="base">
                                        <p:cTn id="353" dur="2000"/>
                                        <p:tgtEl>
                                          <p:spTgt spid="19"/>
                                        </p:tgtEl>
                                        <p:attrNameLst>
                                          <p:attrName>ppt_x</p:attrName>
                                        </p:attrNameLst>
                                      </p:cBhvr>
                                      <p:tavLst>
                                        <p:tav tm="0">
                                          <p:val>
                                            <p:strVal val="ppt_x"/>
                                          </p:val>
                                        </p:tav>
                                        <p:tav tm="100000">
                                          <p:val>
                                            <p:strVal val="1+ppt_w/2"/>
                                          </p:val>
                                        </p:tav>
                                      </p:tavLst>
                                    </p:anim>
                                    <p:anim calcmode="lin" valueType="num">
                                      <p:cBhvr additive="base">
                                        <p:cTn id="354" dur="2000"/>
                                        <p:tgtEl>
                                          <p:spTgt spid="19"/>
                                        </p:tgtEl>
                                        <p:attrNameLst>
                                          <p:attrName>ppt_y</p:attrName>
                                        </p:attrNameLst>
                                      </p:cBhvr>
                                      <p:tavLst>
                                        <p:tav tm="0">
                                          <p:val>
                                            <p:strVal val="ppt_y"/>
                                          </p:val>
                                        </p:tav>
                                        <p:tav tm="100000">
                                          <p:val>
                                            <p:strVal val="1+ppt_h/2"/>
                                          </p:val>
                                        </p:tav>
                                      </p:tavLst>
                                    </p:anim>
                                    <p:set>
                                      <p:cBhvr>
                                        <p:cTn id="355" dur="1" fill="hold">
                                          <p:stCondLst>
                                            <p:cond delay="1999"/>
                                          </p:stCondLst>
                                        </p:cTn>
                                        <p:tgtEl>
                                          <p:spTgt spid="19"/>
                                        </p:tgtEl>
                                        <p:attrNameLst>
                                          <p:attrName>style.visibility</p:attrName>
                                        </p:attrNameLst>
                                      </p:cBhvr>
                                      <p:to>
                                        <p:strVal val="hidden"/>
                                      </p:to>
                                    </p:set>
                                  </p:childTnLst>
                                </p:cTn>
                              </p:par>
                              <p:par>
                                <p:cTn id="356" presetID="2" presetClass="exit" presetSubtype="6" fill="hold" grpId="3" nodeType="withEffect">
                                  <p:stCondLst>
                                    <p:cond delay="0"/>
                                  </p:stCondLst>
                                  <p:childTnLst>
                                    <p:anim calcmode="lin" valueType="num">
                                      <p:cBhvr additive="base">
                                        <p:cTn id="357" dur="2000"/>
                                        <p:tgtEl>
                                          <p:spTgt spid="20"/>
                                        </p:tgtEl>
                                        <p:attrNameLst>
                                          <p:attrName>ppt_x</p:attrName>
                                        </p:attrNameLst>
                                      </p:cBhvr>
                                      <p:tavLst>
                                        <p:tav tm="0">
                                          <p:val>
                                            <p:strVal val="ppt_x"/>
                                          </p:val>
                                        </p:tav>
                                        <p:tav tm="100000">
                                          <p:val>
                                            <p:strVal val="1+ppt_w/2"/>
                                          </p:val>
                                        </p:tav>
                                      </p:tavLst>
                                    </p:anim>
                                    <p:anim calcmode="lin" valueType="num">
                                      <p:cBhvr additive="base">
                                        <p:cTn id="358" dur="2000"/>
                                        <p:tgtEl>
                                          <p:spTgt spid="20"/>
                                        </p:tgtEl>
                                        <p:attrNameLst>
                                          <p:attrName>ppt_y</p:attrName>
                                        </p:attrNameLst>
                                      </p:cBhvr>
                                      <p:tavLst>
                                        <p:tav tm="0">
                                          <p:val>
                                            <p:strVal val="ppt_y"/>
                                          </p:val>
                                        </p:tav>
                                        <p:tav tm="100000">
                                          <p:val>
                                            <p:strVal val="1+ppt_h/2"/>
                                          </p:val>
                                        </p:tav>
                                      </p:tavLst>
                                    </p:anim>
                                    <p:set>
                                      <p:cBhvr>
                                        <p:cTn id="359" dur="1" fill="hold">
                                          <p:stCondLst>
                                            <p:cond delay="1999"/>
                                          </p:stCondLst>
                                        </p:cTn>
                                        <p:tgtEl>
                                          <p:spTgt spid="20"/>
                                        </p:tgtEl>
                                        <p:attrNameLst>
                                          <p:attrName>style.visibility</p:attrName>
                                        </p:attrNameLst>
                                      </p:cBhvr>
                                      <p:to>
                                        <p:strVal val="hidden"/>
                                      </p:to>
                                    </p:set>
                                  </p:childTnLst>
                                </p:cTn>
                              </p:par>
                              <p:par>
                                <p:cTn id="360" presetID="2" presetClass="exit" presetSubtype="6" fill="hold" grpId="3" nodeType="withEffect">
                                  <p:stCondLst>
                                    <p:cond delay="0"/>
                                  </p:stCondLst>
                                  <p:childTnLst>
                                    <p:anim calcmode="lin" valueType="num">
                                      <p:cBhvr additive="base">
                                        <p:cTn id="361" dur="2000"/>
                                        <p:tgtEl>
                                          <p:spTgt spid="21"/>
                                        </p:tgtEl>
                                        <p:attrNameLst>
                                          <p:attrName>ppt_x</p:attrName>
                                        </p:attrNameLst>
                                      </p:cBhvr>
                                      <p:tavLst>
                                        <p:tav tm="0">
                                          <p:val>
                                            <p:strVal val="ppt_x"/>
                                          </p:val>
                                        </p:tav>
                                        <p:tav tm="100000">
                                          <p:val>
                                            <p:strVal val="1+ppt_w/2"/>
                                          </p:val>
                                        </p:tav>
                                      </p:tavLst>
                                    </p:anim>
                                    <p:anim calcmode="lin" valueType="num">
                                      <p:cBhvr additive="base">
                                        <p:cTn id="362" dur="2000"/>
                                        <p:tgtEl>
                                          <p:spTgt spid="21"/>
                                        </p:tgtEl>
                                        <p:attrNameLst>
                                          <p:attrName>ppt_y</p:attrName>
                                        </p:attrNameLst>
                                      </p:cBhvr>
                                      <p:tavLst>
                                        <p:tav tm="0">
                                          <p:val>
                                            <p:strVal val="ppt_y"/>
                                          </p:val>
                                        </p:tav>
                                        <p:tav tm="100000">
                                          <p:val>
                                            <p:strVal val="1+ppt_h/2"/>
                                          </p:val>
                                        </p:tav>
                                      </p:tavLst>
                                    </p:anim>
                                    <p:set>
                                      <p:cBhvr>
                                        <p:cTn id="363" dur="1" fill="hold">
                                          <p:stCondLst>
                                            <p:cond delay="1999"/>
                                          </p:stCondLst>
                                        </p:cTn>
                                        <p:tgtEl>
                                          <p:spTgt spid="21"/>
                                        </p:tgtEl>
                                        <p:attrNameLst>
                                          <p:attrName>style.visibility</p:attrName>
                                        </p:attrNameLst>
                                      </p:cBhvr>
                                      <p:to>
                                        <p:strVal val="hidden"/>
                                      </p:to>
                                    </p:set>
                                  </p:childTnLst>
                                </p:cTn>
                              </p:par>
                              <p:par>
                                <p:cTn id="364" presetID="2" presetClass="exit" presetSubtype="6" fill="hold" grpId="3" nodeType="withEffect">
                                  <p:stCondLst>
                                    <p:cond delay="0"/>
                                  </p:stCondLst>
                                  <p:childTnLst>
                                    <p:anim calcmode="lin" valueType="num">
                                      <p:cBhvr additive="base">
                                        <p:cTn id="365" dur="2000"/>
                                        <p:tgtEl>
                                          <p:spTgt spid="22"/>
                                        </p:tgtEl>
                                        <p:attrNameLst>
                                          <p:attrName>ppt_x</p:attrName>
                                        </p:attrNameLst>
                                      </p:cBhvr>
                                      <p:tavLst>
                                        <p:tav tm="0">
                                          <p:val>
                                            <p:strVal val="ppt_x"/>
                                          </p:val>
                                        </p:tav>
                                        <p:tav tm="100000">
                                          <p:val>
                                            <p:strVal val="1+ppt_w/2"/>
                                          </p:val>
                                        </p:tav>
                                      </p:tavLst>
                                    </p:anim>
                                    <p:anim calcmode="lin" valueType="num">
                                      <p:cBhvr additive="base">
                                        <p:cTn id="366" dur="2000"/>
                                        <p:tgtEl>
                                          <p:spTgt spid="22"/>
                                        </p:tgtEl>
                                        <p:attrNameLst>
                                          <p:attrName>ppt_y</p:attrName>
                                        </p:attrNameLst>
                                      </p:cBhvr>
                                      <p:tavLst>
                                        <p:tav tm="0">
                                          <p:val>
                                            <p:strVal val="ppt_y"/>
                                          </p:val>
                                        </p:tav>
                                        <p:tav tm="100000">
                                          <p:val>
                                            <p:strVal val="1+ppt_h/2"/>
                                          </p:val>
                                        </p:tav>
                                      </p:tavLst>
                                    </p:anim>
                                    <p:set>
                                      <p:cBhvr>
                                        <p:cTn id="367" dur="1" fill="hold">
                                          <p:stCondLst>
                                            <p:cond delay="1999"/>
                                          </p:stCondLst>
                                        </p:cTn>
                                        <p:tgtEl>
                                          <p:spTgt spid="22"/>
                                        </p:tgtEl>
                                        <p:attrNameLst>
                                          <p:attrName>style.visibility</p:attrName>
                                        </p:attrNameLst>
                                      </p:cBhvr>
                                      <p:to>
                                        <p:strVal val="hidden"/>
                                      </p:to>
                                    </p:set>
                                  </p:childTnLst>
                                </p:cTn>
                              </p:par>
                              <p:par>
                                <p:cTn id="368" presetID="2" presetClass="exit" presetSubtype="6" fill="hold" grpId="3" nodeType="withEffect">
                                  <p:stCondLst>
                                    <p:cond delay="0"/>
                                  </p:stCondLst>
                                  <p:childTnLst>
                                    <p:anim calcmode="lin" valueType="num">
                                      <p:cBhvr additive="base">
                                        <p:cTn id="369" dur="2000"/>
                                        <p:tgtEl>
                                          <p:spTgt spid="23"/>
                                        </p:tgtEl>
                                        <p:attrNameLst>
                                          <p:attrName>ppt_x</p:attrName>
                                        </p:attrNameLst>
                                      </p:cBhvr>
                                      <p:tavLst>
                                        <p:tav tm="0">
                                          <p:val>
                                            <p:strVal val="ppt_x"/>
                                          </p:val>
                                        </p:tav>
                                        <p:tav tm="100000">
                                          <p:val>
                                            <p:strVal val="1+ppt_w/2"/>
                                          </p:val>
                                        </p:tav>
                                      </p:tavLst>
                                    </p:anim>
                                    <p:anim calcmode="lin" valueType="num">
                                      <p:cBhvr additive="base">
                                        <p:cTn id="370" dur="2000"/>
                                        <p:tgtEl>
                                          <p:spTgt spid="23"/>
                                        </p:tgtEl>
                                        <p:attrNameLst>
                                          <p:attrName>ppt_y</p:attrName>
                                        </p:attrNameLst>
                                      </p:cBhvr>
                                      <p:tavLst>
                                        <p:tav tm="0">
                                          <p:val>
                                            <p:strVal val="ppt_y"/>
                                          </p:val>
                                        </p:tav>
                                        <p:tav tm="100000">
                                          <p:val>
                                            <p:strVal val="1+ppt_h/2"/>
                                          </p:val>
                                        </p:tav>
                                      </p:tavLst>
                                    </p:anim>
                                    <p:set>
                                      <p:cBhvr>
                                        <p:cTn id="371" dur="1" fill="hold">
                                          <p:stCondLst>
                                            <p:cond delay="1999"/>
                                          </p:stCondLst>
                                        </p:cTn>
                                        <p:tgtEl>
                                          <p:spTgt spid="23"/>
                                        </p:tgtEl>
                                        <p:attrNameLst>
                                          <p:attrName>style.visibility</p:attrName>
                                        </p:attrNameLst>
                                      </p:cBhvr>
                                      <p:to>
                                        <p:strVal val="hidden"/>
                                      </p:to>
                                    </p:set>
                                  </p:childTnLst>
                                </p:cTn>
                              </p:par>
                              <p:par>
                                <p:cTn id="372" presetID="2" presetClass="exit" presetSubtype="6" fill="hold" grpId="3" nodeType="withEffect">
                                  <p:stCondLst>
                                    <p:cond delay="0"/>
                                  </p:stCondLst>
                                  <p:childTnLst>
                                    <p:anim calcmode="lin" valueType="num">
                                      <p:cBhvr additive="base">
                                        <p:cTn id="373" dur="2000"/>
                                        <p:tgtEl>
                                          <p:spTgt spid="24"/>
                                        </p:tgtEl>
                                        <p:attrNameLst>
                                          <p:attrName>ppt_x</p:attrName>
                                        </p:attrNameLst>
                                      </p:cBhvr>
                                      <p:tavLst>
                                        <p:tav tm="0">
                                          <p:val>
                                            <p:strVal val="ppt_x"/>
                                          </p:val>
                                        </p:tav>
                                        <p:tav tm="100000">
                                          <p:val>
                                            <p:strVal val="1+ppt_w/2"/>
                                          </p:val>
                                        </p:tav>
                                      </p:tavLst>
                                    </p:anim>
                                    <p:anim calcmode="lin" valueType="num">
                                      <p:cBhvr additive="base">
                                        <p:cTn id="374" dur="2000"/>
                                        <p:tgtEl>
                                          <p:spTgt spid="24"/>
                                        </p:tgtEl>
                                        <p:attrNameLst>
                                          <p:attrName>ppt_y</p:attrName>
                                        </p:attrNameLst>
                                      </p:cBhvr>
                                      <p:tavLst>
                                        <p:tav tm="0">
                                          <p:val>
                                            <p:strVal val="ppt_y"/>
                                          </p:val>
                                        </p:tav>
                                        <p:tav tm="100000">
                                          <p:val>
                                            <p:strVal val="1+ppt_h/2"/>
                                          </p:val>
                                        </p:tav>
                                      </p:tavLst>
                                    </p:anim>
                                    <p:set>
                                      <p:cBhvr>
                                        <p:cTn id="375" dur="1" fill="hold">
                                          <p:stCondLst>
                                            <p:cond delay="1999"/>
                                          </p:stCondLst>
                                        </p:cTn>
                                        <p:tgtEl>
                                          <p:spTgt spid="24"/>
                                        </p:tgtEl>
                                        <p:attrNameLst>
                                          <p:attrName>style.visibility</p:attrName>
                                        </p:attrNameLst>
                                      </p:cBhvr>
                                      <p:to>
                                        <p:strVal val="hidden"/>
                                      </p:to>
                                    </p:set>
                                  </p:childTnLst>
                                </p:cTn>
                              </p:par>
                              <p:par>
                                <p:cTn id="376" presetID="2" presetClass="exit" presetSubtype="6"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1+ppt_w/2"/>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6" fill="hold" grpId="3" nodeType="withEffect">
                                  <p:stCondLst>
                                    <p:cond delay="0"/>
                                  </p:stCondLst>
                                  <p:childTnLst>
                                    <p:anim calcmode="lin" valueType="num">
                                      <p:cBhvr additive="base">
                                        <p:cTn id="381" dur="2000"/>
                                        <p:tgtEl>
                                          <p:spTgt spid="26"/>
                                        </p:tgtEl>
                                        <p:attrNameLst>
                                          <p:attrName>ppt_x</p:attrName>
                                        </p:attrNameLst>
                                      </p:cBhvr>
                                      <p:tavLst>
                                        <p:tav tm="0">
                                          <p:val>
                                            <p:strVal val="ppt_x"/>
                                          </p:val>
                                        </p:tav>
                                        <p:tav tm="100000">
                                          <p:val>
                                            <p:strVal val="1+ppt_w/2"/>
                                          </p:val>
                                        </p:tav>
                                      </p:tavLst>
                                    </p:anim>
                                    <p:anim calcmode="lin" valueType="num">
                                      <p:cBhvr additive="base">
                                        <p:cTn id="382" dur="2000"/>
                                        <p:tgtEl>
                                          <p:spTgt spid="26"/>
                                        </p:tgtEl>
                                        <p:attrNameLst>
                                          <p:attrName>ppt_y</p:attrName>
                                        </p:attrNameLst>
                                      </p:cBhvr>
                                      <p:tavLst>
                                        <p:tav tm="0">
                                          <p:val>
                                            <p:strVal val="ppt_y"/>
                                          </p:val>
                                        </p:tav>
                                        <p:tav tm="100000">
                                          <p:val>
                                            <p:strVal val="1+ppt_h/2"/>
                                          </p:val>
                                        </p:tav>
                                      </p:tavLst>
                                    </p:anim>
                                    <p:set>
                                      <p:cBhvr>
                                        <p:cTn id="383" dur="1" fill="hold">
                                          <p:stCondLst>
                                            <p:cond delay="1999"/>
                                          </p:stCondLst>
                                        </p:cTn>
                                        <p:tgtEl>
                                          <p:spTgt spid="26"/>
                                        </p:tgtEl>
                                        <p:attrNameLst>
                                          <p:attrName>style.visibility</p:attrName>
                                        </p:attrNameLst>
                                      </p:cBhvr>
                                      <p:to>
                                        <p:strVal val="hidden"/>
                                      </p:to>
                                    </p:set>
                                  </p:childTnLst>
                                </p:cTn>
                              </p:par>
                              <p:par>
                                <p:cTn id="384" presetID="2" presetClass="exit" presetSubtype="6" fill="hold" grpId="3" nodeType="withEffect">
                                  <p:stCondLst>
                                    <p:cond delay="0"/>
                                  </p:stCondLst>
                                  <p:childTnLst>
                                    <p:anim calcmode="lin" valueType="num">
                                      <p:cBhvr additive="base">
                                        <p:cTn id="385" dur="2000"/>
                                        <p:tgtEl>
                                          <p:spTgt spid="27"/>
                                        </p:tgtEl>
                                        <p:attrNameLst>
                                          <p:attrName>ppt_x</p:attrName>
                                        </p:attrNameLst>
                                      </p:cBhvr>
                                      <p:tavLst>
                                        <p:tav tm="0">
                                          <p:val>
                                            <p:strVal val="ppt_x"/>
                                          </p:val>
                                        </p:tav>
                                        <p:tav tm="100000">
                                          <p:val>
                                            <p:strVal val="1+ppt_w/2"/>
                                          </p:val>
                                        </p:tav>
                                      </p:tavLst>
                                    </p:anim>
                                    <p:anim calcmode="lin" valueType="num">
                                      <p:cBhvr additive="base">
                                        <p:cTn id="386" dur="2000"/>
                                        <p:tgtEl>
                                          <p:spTgt spid="27"/>
                                        </p:tgtEl>
                                        <p:attrNameLst>
                                          <p:attrName>ppt_y</p:attrName>
                                        </p:attrNameLst>
                                      </p:cBhvr>
                                      <p:tavLst>
                                        <p:tav tm="0">
                                          <p:val>
                                            <p:strVal val="ppt_y"/>
                                          </p:val>
                                        </p:tav>
                                        <p:tav tm="100000">
                                          <p:val>
                                            <p:strVal val="1+ppt_h/2"/>
                                          </p:val>
                                        </p:tav>
                                      </p:tavLst>
                                    </p:anim>
                                    <p:set>
                                      <p:cBhvr>
                                        <p:cTn id="387" dur="1" fill="hold">
                                          <p:stCondLst>
                                            <p:cond delay="1999"/>
                                          </p:stCondLst>
                                        </p:cTn>
                                        <p:tgtEl>
                                          <p:spTgt spid="27"/>
                                        </p:tgtEl>
                                        <p:attrNameLst>
                                          <p:attrName>style.visibility</p:attrName>
                                        </p:attrNameLst>
                                      </p:cBhvr>
                                      <p:to>
                                        <p:strVal val="hidden"/>
                                      </p:to>
                                    </p:set>
                                  </p:childTnLst>
                                </p:cTn>
                              </p:par>
                              <p:par>
                                <p:cTn id="388" presetID="2" presetClass="exit" presetSubtype="6" fill="hold" grpId="3" nodeType="withEffect">
                                  <p:stCondLst>
                                    <p:cond delay="0"/>
                                  </p:stCondLst>
                                  <p:childTnLst>
                                    <p:anim calcmode="lin" valueType="num">
                                      <p:cBhvr additive="base">
                                        <p:cTn id="389" dur="2000"/>
                                        <p:tgtEl>
                                          <p:spTgt spid="28"/>
                                        </p:tgtEl>
                                        <p:attrNameLst>
                                          <p:attrName>ppt_x</p:attrName>
                                        </p:attrNameLst>
                                      </p:cBhvr>
                                      <p:tavLst>
                                        <p:tav tm="0">
                                          <p:val>
                                            <p:strVal val="ppt_x"/>
                                          </p:val>
                                        </p:tav>
                                        <p:tav tm="100000">
                                          <p:val>
                                            <p:strVal val="1+ppt_w/2"/>
                                          </p:val>
                                        </p:tav>
                                      </p:tavLst>
                                    </p:anim>
                                    <p:anim calcmode="lin" valueType="num">
                                      <p:cBhvr additive="base">
                                        <p:cTn id="390" dur="2000"/>
                                        <p:tgtEl>
                                          <p:spTgt spid="28"/>
                                        </p:tgtEl>
                                        <p:attrNameLst>
                                          <p:attrName>ppt_y</p:attrName>
                                        </p:attrNameLst>
                                      </p:cBhvr>
                                      <p:tavLst>
                                        <p:tav tm="0">
                                          <p:val>
                                            <p:strVal val="ppt_y"/>
                                          </p:val>
                                        </p:tav>
                                        <p:tav tm="100000">
                                          <p:val>
                                            <p:strVal val="1+ppt_h/2"/>
                                          </p:val>
                                        </p:tav>
                                      </p:tavLst>
                                    </p:anim>
                                    <p:set>
                                      <p:cBhvr>
                                        <p:cTn id="391" dur="1" fill="hold">
                                          <p:stCondLst>
                                            <p:cond delay="1999"/>
                                          </p:stCondLst>
                                        </p:cTn>
                                        <p:tgtEl>
                                          <p:spTgt spid="28"/>
                                        </p:tgtEl>
                                        <p:attrNameLst>
                                          <p:attrName>style.visibility</p:attrName>
                                        </p:attrNameLst>
                                      </p:cBhvr>
                                      <p:to>
                                        <p:strVal val="hidden"/>
                                      </p:to>
                                    </p:set>
                                  </p:childTnLst>
                                </p:cTn>
                              </p:par>
                              <p:par>
                                <p:cTn id="392" presetID="2" presetClass="exit" presetSubtype="6" fill="hold" grpId="3" nodeType="withEffect">
                                  <p:stCondLst>
                                    <p:cond delay="0"/>
                                  </p:stCondLst>
                                  <p:childTnLst>
                                    <p:anim calcmode="lin" valueType="num">
                                      <p:cBhvr additive="base">
                                        <p:cTn id="393" dur="2000"/>
                                        <p:tgtEl>
                                          <p:spTgt spid="29"/>
                                        </p:tgtEl>
                                        <p:attrNameLst>
                                          <p:attrName>ppt_x</p:attrName>
                                        </p:attrNameLst>
                                      </p:cBhvr>
                                      <p:tavLst>
                                        <p:tav tm="0">
                                          <p:val>
                                            <p:strVal val="ppt_x"/>
                                          </p:val>
                                        </p:tav>
                                        <p:tav tm="100000">
                                          <p:val>
                                            <p:strVal val="1+ppt_w/2"/>
                                          </p:val>
                                        </p:tav>
                                      </p:tavLst>
                                    </p:anim>
                                    <p:anim calcmode="lin" valueType="num">
                                      <p:cBhvr additive="base">
                                        <p:cTn id="394" dur="2000"/>
                                        <p:tgtEl>
                                          <p:spTgt spid="29"/>
                                        </p:tgtEl>
                                        <p:attrNameLst>
                                          <p:attrName>ppt_y</p:attrName>
                                        </p:attrNameLst>
                                      </p:cBhvr>
                                      <p:tavLst>
                                        <p:tav tm="0">
                                          <p:val>
                                            <p:strVal val="ppt_y"/>
                                          </p:val>
                                        </p:tav>
                                        <p:tav tm="100000">
                                          <p:val>
                                            <p:strVal val="1+ppt_h/2"/>
                                          </p:val>
                                        </p:tav>
                                      </p:tavLst>
                                    </p:anim>
                                    <p:set>
                                      <p:cBhvr>
                                        <p:cTn id="395" dur="1" fill="hold">
                                          <p:stCondLst>
                                            <p:cond delay="1999"/>
                                          </p:stCondLst>
                                        </p:cTn>
                                        <p:tgtEl>
                                          <p:spTgt spid="29"/>
                                        </p:tgtEl>
                                        <p:attrNameLst>
                                          <p:attrName>style.visibility</p:attrName>
                                        </p:attrNameLst>
                                      </p:cBhvr>
                                      <p:to>
                                        <p:strVal val="hidden"/>
                                      </p:to>
                                    </p:set>
                                  </p:childTnLst>
                                </p:cTn>
                              </p:par>
                              <p:par>
                                <p:cTn id="396" presetID="2" presetClass="exit" presetSubtype="6" fill="hold" grpId="3" nodeType="withEffect">
                                  <p:stCondLst>
                                    <p:cond delay="0"/>
                                  </p:stCondLst>
                                  <p:childTnLst>
                                    <p:anim calcmode="lin" valueType="num">
                                      <p:cBhvr additive="base">
                                        <p:cTn id="397" dur="2000"/>
                                        <p:tgtEl>
                                          <p:spTgt spid="30"/>
                                        </p:tgtEl>
                                        <p:attrNameLst>
                                          <p:attrName>ppt_x</p:attrName>
                                        </p:attrNameLst>
                                      </p:cBhvr>
                                      <p:tavLst>
                                        <p:tav tm="0">
                                          <p:val>
                                            <p:strVal val="ppt_x"/>
                                          </p:val>
                                        </p:tav>
                                        <p:tav tm="100000">
                                          <p:val>
                                            <p:strVal val="1+ppt_w/2"/>
                                          </p:val>
                                        </p:tav>
                                      </p:tavLst>
                                    </p:anim>
                                    <p:anim calcmode="lin" valueType="num">
                                      <p:cBhvr additive="base">
                                        <p:cTn id="398" dur="2000"/>
                                        <p:tgtEl>
                                          <p:spTgt spid="30"/>
                                        </p:tgtEl>
                                        <p:attrNameLst>
                                          <p:attrName>ppt_y</p:attrName>
                                        </p:attrNameLst>
                                      </p:cBhvr>
                                      <p:tavLst>
                                        <p:tav tm="0">
                                          <p:val>
                                            <p:strVal val="ppt_y"/>
                                          </p:val>
                                        </p:tav>
                                        <p:tav tm="100000">
                                          <p:val>
                                            <p:strVal val="1+ppt_h/2"/>
                                          </p:val>
                                        </p:tav>
                                      </p:tavLst>
                                    </p:anim>
                                    <p:set>
                                      <p:cBhvr>
                                        <p:cTn id="399" dur="1" fill="hold">
                                          <p:stCondLst>
                                            <p:cond delay="1999"/>
                                          </p:stCondLst>
                                        </p:cTn>
                                        <p:tgtEl>
                                          <p:spTgt spid="30"/>
                                        </p:tgtEl>
                                        <p:attrNameLst>
                                          <p:attrName>style.visibility</p:attrName>
                                        </p:attrNameLst>
                                      </p:cBhvr>
                                      <p:to>
                                        <p:strVal val="hidden"/>
                                      </p:to>
                                    </p:set>
                                  </p:childTnLst>
                                </p:cTn>
                              </p:par>
                              <p:par>
                                <p:cTn id="400" presetID="17" presetClass="entr" presetSubtype="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ppt_x</p:attrName>
                                        </p:attrNameLst>
                                      </p:cBhvr>
                                      <p:tavLst>
                                        <p:tav tm="0">
                                          <p:val>
                                            <p:strVal val="#ppt_x-#ppt_w/2"/>
                                          </p:val>
                                        </p:tav>
                                        <p:tav tm="100000">
                                          <p:val>
                                            <p:strVal val="#ppt_x"/>
                                          </p:val>
                                        </p:tav>
                                      </p:tavLst>
                                    </p:anim>
                                    <p:anim calcmode="lin" valueType="num">
                                      <p:cBhvr>
                                        <p:cTn id="403" dur="2000" fill="hold"/>
                                        <p:tgtEl>
                                          <p:spTgt spid="2"/>
                                        </p:tgtEl>
                                        <p:attrNameLst>
                                          <p:attrName>ppt_y</p:attrName>
                                        </p:attrNameLst>
                                      </p:cBhvr>
                                      <p:tavLst>
                                        <p:tav tm="0">
                                          <p:val>
                                            <p:strVal val="#ppt_y"/>
                                          </p:val>
                                        </p:tav>
                                        <p:tav tm="100000">
                                          <p:val>
                                            <p:strVal val="#ppt_y"/>
                                          </p:val>
                                        </p:tav>
                                      </p:tavLst>
                                    </p:anim>
                                    <p:anim calcmode="lin" valueType="num">
                                      <p:cBhvr>
                                        <p:cTn id="404" dur="2000" fill="hold"/>
                                        <p:tgtEl>
                                          <p:spTgt spid="2"/>
                                        </p:tgtEl>
                                        <p:attrNameLst>
                                          <p:attrName>ppt_w</p:attrName>
                                        </p:attrNameLst>
                                      </p:cBhvr>
                                      <p:tavLst>
                                        <p:tav tm="0">
                                          <p:val>
                                            <p:fltVal val="0"/>
                                          </p:val>
                                        </p:tav>
                                        <p:tav tm="100000">
                                          <p:val>
                                            <p:strVal val="#ppt_w"/>
                                          </p:val>
                                        </p:tav>
                                      </p:tavLst>
                                    </p:anim>
                                    <p:anim calcmode="lin" valueType="num">
                                      <p:cBhvr>
                                        <p:cTn id="405" dur="2000" fill="hold"/>
                                        <p:tgtEl>
                                          <p:spTgt spid="2"/>
                                        </p:tgtEl>
                                        <p:attrNameLst>
                                          <p:attrName>ppt_h</p:attrName>
                                        </p:attrNameLst>
                                      </p:cBhvr>
                                      <p:tavLst>
                                        <p:tav tm="0">
                                          <p:val>
                                            <p:strVal val="#ppt_h"/>
                                          </p:val>
                                        </p:tav>
                                        <p:tav tm="100000">
                                          <p:val>
                                            <p:strVal val="#ppt_h"/>
                                          </p:val>
                                        </p:tav>
                                      </p:tavLst>
                                    </p:anim>
                                  </p:childTnLst>
                                </p:cTn>
                              </p:par>
                              <p:par>
                                <p:cTn id="406" presetID="16" presetClass="entr" presetSubtype="42" fill="hold" nodeType="withEffect">
                                  <p:stCondLst>
                                    <p:cond delay="0"/>
                                  </p:stCondLst>
                                  <p:childTnLst>
                                    <p:set>
                                      <p:cBhvr>
                                        <p:cTn id="407" dur="1" fill="hold">
                                          <p:stCondLst>
                                            <p:cond delay="0"/>
                                          </p:stCondLst>
                                        </p:cTn>
                                        <p:tgtEl>
                                          <p:spTgt spid="2"/>
                                        </p:tgtEl>
                                        <p:attrNameLst>
                                          <p:attrName>style.visibility</p:attrName>
                                        </p:attrNameLst>
                                      </p:cBhvr>
                                      <p:to>
                                        <p:strVal val="visible"/>
                                      </p:to>
                                    </p:set>
                                    <p:animEffect transition="in" filter="barn(outHorizontal)">
                                      <p:cBhvr>
                                        <p:cTn id="4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428860" y="1643056"/>
            <a:ext cx="4429155" cy="2092881"/>
          </a:xfrm>
          <a:prstGeom prst="rect">
            <a:avLst/>
          </a:prstGeom>
          <a:noFill/>
        </p:spPr>
        <p:txBody>
          <a:bodyPr wrap="square" rtlCol="0">
            <a:spAutoFit/>
          </a:bodyPr>
          <a:lstStyle/>
          <a:p>
            <a:pPr algn="ctr"/>
            <a:r>
              <a:rPr lang="es-PE" sz="1600" b="1" dirty="0" smtClean="0">
                <a:solidFill>
                  <a:schemeClr val="bg1"/>
                </a:solidFill>
              </a:rPr>
              <a:t>Busco las miradas deseadas, las cómplices que rastrean réplicas. Aquellas que provocan emociones, erizan la piel, que nos atraviesan por dentro. Que estrechan lazos, cultivan amistades, crean vínculos, rescatan sentimientos. Que conmueven, enternecen, encandilan. Que calan los huesos, aquellas que nos hacen eternos.</a:t>
            </a:r>
          </a:p>
          <a:p>
            <a:pPr algn="ct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422C00"/>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fhj,md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00232" y="-1"/>
            <a:ext cx="2214578" cy="646789"/>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71670" y="642923"/>
            <a:ext cx="2214578" cy="646789"/>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00232" y="1339462"/>
            <a:ext cx="2214578" cy="646789"/>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71670" y="1982386"/>
            <a:ext cx="2214578" cy="646789"/>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71670" y="2514324"/>
            <a:ext cx="2214578" cy="646789"/>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143108" y="3157248"/>
            <a:ext cx="2214578" cy="646789"/>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071670" y="3853787"/>
            <a:ext cx="2214578" cy="646789"/>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143108" y="4496711"/>
            <a:ext cx="2214578" cy="646789"/>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00498" y="-1"/>
            <a:ext cx="2023876" cy="646789"/>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71936" y="642923"/>
            <a:ext cx="2023876" cy="646789"/>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00498" y="1339462"/>
            <a:ext cx="2023876" cy="646789"/>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71936" y="1982386"/>
            <a:ext cx="2023876" cy="646789"/>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71936" y="2514324"/>
            <a:ext cx="2023876" cy="646789"/>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643374" y="3157248"/>
            <a:ext cx="2023876" cy="646789"/>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571936" y="3853787"/>
            <a:ext cx="2023876" cy="646789"/>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643374" y="4496711"/>
            <a:ext cx="2023876" cy="646789"/>
          </a:xfrm>
          <a:prstGeom prst="rect">
            <a:avLst/>
          </a:prstGeom>
          <a:effectLst>
            <a:reflection blurRad="6350" stA="50000" endA="300" endPos="90000" dir="5400000" sy="-100000" algn="bl" rotWithShape="0"/>
          </a:effectLst>
        </p:spPr>
      </p:pic>
      <p:sp>
        <p:nvSpPr>
          <p:cNvPr id="19" name="18 Rectángulo"/>
          <p:cNvSpPr/>
          <p:nvPr/>
        </p:nvSpPr>
        <p:spPr>
          <a:xfrm>
            <a:off x="-642974" y="-214332"/>
            <a:ext cx="10001320" cy="6072230"/>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blinds(vertical)">
                                      <p:cBhvr>
                                        <p:cTn id="73" dur="2000"/>
                                        <p:tgtEl>
                                          <p:spTgt spid="3"/>
                                        </p:tgtEl>
                                      </p:cBhvr>
                                    </p:animEffect>
                                  </p:childTnLst>
                                </p:cTn>
                              </p:par>
                              <p:par>
                                <p:cTn id="74" presetID="3" presetClass="entr" presetSubtype="5"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linds(vertical)">
                                      <p:cBhvr>
                                        <p:cTn id="76" dur="2000"/>
                                        <p:tgtEl>
                                          <p:spTgt spid="4"/>
                                        </p:tgtEl>
                                      </p:cBhvr>
                                    </p:animEffect>
                                  </p:childTnLst>
                                </p:cTn>
                              </p:par>
                              <p:par>
                                <p:cTn id="77" presetID="3" presetClass="entr" presetSubtype="5"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blinds(vertical)">
                                      <p:cBhvr>
                                        <p:cTn id="79" dur="2000"/>
                                        <p:tgtEl>
                                          <p:spTgt spid="5"/>
                                        </p:tgtEl>
                                      </p:cBhvr>
                                    </p:animEffect>
                                  </p:childTnLst>
                                </p:cTn>
                              </p:par>
                              <p:par>
                                <p:cTn id="80" presetID="3" presetClass="entr" presetSubtype="5"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linds(vertical)">
                                      <p:cBhvr>
                                        <p:cTn id="82" dur="2000"/>
                                        <p:tgtEl>
                                          <p:spTgt spid="6"/>
                                        </p:tgtEl>
                                      </p:cBhvr>
                                    </p:animEffect>
                                  </p:childTnLst>
                                </p:cTn>
                              </p:par>
                              <p:par>
                                <p:cTn id="83" presetID="3" presetClass="entr" presetSubtype="5"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linds(vertical)">
                                      <p:cBhvr>
                                        <p:cTn id="85" dur="2000"/>
                                        <p:tgtEl>
                                          <p:spTgt spid="7"/>
                                        </p:tgtEl>
                                      </p:cBhvr>
                                    </p:animEffect>
                                  </p:childTnLst>
                                </p:cTn>
                              </p:par>
                              <p:par>
                                <p:cTn id="86" presetID="3" presetClass="entr" presetSubtype="5" fill="hold"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blinds(vertical)">
                                      <p:cBhvr>
                                        <p:cTn id="88" dur="2000"/>
                                        <p:tgtEl>
                                          <p:spTgt spid="8"/>
                                        </p:tgtEl>
                                      </p:cBhvr>
                                    </p:animEffect>
                                  </p:childTnLst>
                                </p:cTn>
                              </p:par>
                              <p:par>
                                <p:cTn id="89" presetID="3" presetClass="entr" presetSubtype="5"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blinds(vertical)">
                                      <p:cBhvr>
                                        <p:cTn id="91" dur="2000"/>
                                        <p:tgtEl>
                                          <p:spTgt spid="9"/>
                                        </p:tgtEl>
                                      </p:cBhvr>
                                    </p:animEffect>
                                  </p:childTnLst>
                                </p:cTn>
                              </p:par>
                              <p:par>
                                <p:cTn id="92" presetID="3"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blinds(vertical)">
                                      <p:cBhvr>
                                        <p:cTn id="94" dur="2000"/>
                                        <p:tgtEl>
                                          <p:spTgt spid="10"/>
                                        </p:tgtEl>
                                      </p:cBhvr>
                                    </p:animEffect>
                                  </p:childTnLst>
                                </p:cTn>
                              </p:par>
                              <p:par>
                                <p:cTn id="95" presetID="3"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blinds(vertical)">
                                      <p:cBhvr>
                                        <p:cTn id="97" dur="2000"/>
                                        <p:tgtEl>
                                          <p:spTgt spid="11"/>
                                        </p:tgtEl>
                                      </p:cBhvr>
                                    </p:animEffect>
                                  </p:childTnLst>
                                </p:cTn>
                              </p:par>
                              <p:par>
                                <p:cTn id="98" presetID="3" presetClass="entr" presetSubtype="5"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blinds(vertical)">
                                      <p:cBhvr>
                                        <p:cTn id="100" dur="2000"/>
                                        <p:tgtEl>
                                          <p:spTgt spid="12"/>
                                        </p:tgtEl>
                                      </p:cBhvr>
                                    </p:animEffect>
                                  </p:childTnLst>
                                </p:cTn>
                              </p:par>
                              <p:par>
                                <p:cTn id="101" presetID="3" presetClass="entr" presetSubtype="5"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linds(vertical)">
                                      <p:cBhvr>
                                        <p:cTn id="103" dur="2000"/>
                                        <p:tgtEl>
                                          <p:spTgt spid="13"/>
                                        </p:tgtEl>
                                      </p:cBhvr>
                                    </p:animEffect>
                                  </p:childTnLst>
                                </p:cTn>
                              </p:par>
                              <p:par>
                                <p:cTn id="104" presetID="3"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vertical)">
                                      <p:cBhvr>
                                        <p:cTn id="106" dur="2000"/>
                                        <p:tgtEl>
                                          <p:spTgt spid="14"/>
                                        </p:tgtEl>
                                      </p:cBhvr>
                                    </p:animEffect>
                                  </p:childTnLst>
                                </p:cTn>
                              </p:par>
                              <p:par>
                                <p:cTn id="107" presetID="3" presetClass="entr" presetSubtype="5" fill="hold"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blinds(vertical)">
                                      <p:cBhvr>
                                        <p:cTn id="109" dur="2000"/>
                                        <p:tgtEl>
                                          <p:spTgt spid="15"/>
                                        </p:tgtEl>
                                      </p:cBhvr>
                                    </p:animEffect>
                                  </p:childTnLst>
                                </p:cTn>
                              </p:par>
                              <p:par>
                                <p:cTn id="110" presetID="3" presetClass="entr" presetSubtype="5"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blinds(vertical)">
                                      <p:cBhvr>
                                        <p:cTn id="112" dur="2000"/>
                                        <p:tgtEl>
                                          <p:spTgt spid="16"/>
                                        </p:tgtEl>
                                      </p:cBhvr>
                                    </p:animEffect>
                                  </p:childTnLst>
                                </p:cTn>
                              </p:par>
                              <p:par>
                                <p:cTn id="113" presetID="3" presetClass="entr" presetSubtype="5" fill="hold"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blinds(vertical)">
                                      <p:cBhvr>
                                        <p:cTn id="115" dur="2000"/>
                                        <p:tgtEl>
                                          <p:spTgt spid="17"/>
                                        </p:tgtEl>
                                      </p:cBhvr>
                                    </p:animEffect>
                                  </p:childTnLst>
                                </p:cTn>
                              </p:par>
                              <p:par>
                                <p:cTn id="116" presetID="3" presetClass="entr" presetSubtype="5" fill="hold"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blinds(vertical)">
                                      <p:cBhvr>
                                        <p:cTn id="118" dur="2000"/>
                                        <p:tgtEl>
                                          <p:spTgt spid="18"/>
                                        </p:tgtEl>
                                      </p:cBhvr>
                                    </p:animEffect>
                                  </p:childTnLst>
                                </p:cTn>
                              </p:par>
                              <p:par>
                                <p:cTn id="119" presetID="8" presetClass="emph" presetSubtype="0" fill="hold"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4"/>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2"/>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8"/>
                                        </p:tgtEl>
                                        <p:attrNameLst>
                                          <p:attrName>r</p:attrName>
                                        </p:attrNameLst>
                                      </p:cBhvr>
                                    </p:animRot>
                                  </p:childTnLst>
                                </p:cTn>
                              </p:par>
                            </p:childTnLst>
                          </p:cTn>
                        </p:par>
                        <p:par>
                          <p:cTn id="151" fill="hold">
                            <p:stCondLst>
                              <p:cond delay="2000"/>
                            </p:stCondLst>
                            <p:childTnLst>
                              <p:par>
                                <p:cTn id="152" presetID="2" presetClass="exit" presetSubtype="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5"/>
                                        </p:tgtEl>
                                        <p:attrNameLst>
                                          <p:attrName>ppt_x</p:attrName>
                                        </p:attrNameLst>
                                      </p:cBhvr>
                                      <p:tavLst>
                                        <p:tav tm="0">
                                          <p:val>
                                            <p:strVal val="ppt_x"/>
                                          </p:val>
                                        </p:tav>
                                        <p:tav tm="100000">
                                          <p:val>
                                            <p:strVal val="1+ppt_w/2"/>
                                          </p:val>
                                        </p:tav>
                                      </p:tavLst>
                                    </p:anim>
                                    <p:anim calcmode="lin" valueType="num">
                                      <p:cBhvr additive="base">
                                        <p:cTn id="162" dur="2000"/>
                                        <p:tgtEl>
                                          <p:spTgt spid="5"/>
                                        </p:tgtEl>
                                        <p:attrNameLst>
                                          <p:attrName>ppt_y</p:attrName>
                                        </p:attrNameLst>
                                      </p:cBhvr>
                                      <p:tavLst>
                                        <p:tav tm="0">
                                          <p:val>
                                            <p:strVal val="ppt_y"/>
                                          </p:val>
                                        </p:tav>
                                        <p:tav tm="100000">
                                          <p:val>
                                            <p:strVal val="ppt_y"/>
                                          </p:val>
                                        </p:tav>
                                      </p:tavLst>
                                    </p:anim>
                                    <p:set>
                                      <p:cBhvr>
                                        <p:cTn id="163" dur="1" fill="hold">
                                          <p:stCondLst>
                                            <p:cond delay="1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1+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ppt_y"/>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ppt_y"/>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0-ppt_w/2"/>
                                          </p:val>
                                        </p:tav>
                                      </p:tavLst>
                                    </p:anim>
                                    <p:anim calcmode="lin" valueType="num">
                                      <p:cBhvr additive="base">
                                        <p:cTn id="186" dur="2000"/>
                                        <p:tgtEl>
                                          <p:spTgt spid="11"/>
                                        </p:tgtEl>
                                        <p:attrNameLst>
                                          <p:attrName>ppt_y</p:attrName>
                                        </p:attrNameLst>
                                      </p:cBhvr>
                                      <p:tavLst>
                                        <p:tav tm="0">
                                          <p:val>
                                            <p:strVal val="ppt_y"/>
                                          </p:val>
                                        </p:tav>
                                        <p:tav tm="100000">
                                          <p:val>
                                            <p:strVal val="ppt_y"/>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0-ppt_w/2"/>
                                          </p:val>
                                        </p:tav>
                                      </p:tavLst>
                                    </p:anim>
                                    <p:anim calcmode="lin" valueType="num">
                                      <p:cBhvr additive="base">
                                        <p:cTn id="190" dur="2000"/>
                                        <p:tgtEl>
                                          <p:spTgt spid="12"/>
                                        </p:tgtEl>
                                        <p:attrNameLst>
                                          <p:attrName>ppt_y</p:attrName>
                                        </p:attrNameLst>
                                      </p:cBhvr>
                                      <p:tavLst>
                                        <p:tav tm="0">
                                          <p:val>
                                            <p:strVal val="ppt_y"/>
                                          </p:val>
                                        </p:tav>
                                        <p:tav tm="100000">
                                          <p:val>
                                            <p:strVal val="ppt_y"/>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3"/>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4"/>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7"/>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0"/>
                                        </p:tgtEl>
                                        <p:attrNameLst>
                                          <p:attrName>r</p:attrName>
                                        </p:attrNameLst>
                                      </p:cBhvr>
                                    </p:animRot>
                                  </p:childTnLst>
                                </p:cTn>
                              </p:par>
                              <p:par>
                                <p:cTn id="248" presetID="3" presetClass="exit" presetSubtype="5" fill="hold" nodeType="withEffect">
                                  <p:stCondLst>
                                    <p:cond delay="0"/>
                                  </p:stCondLst>
                                  <p:childTnLst>
                                    <p:animEffect transition="out" filter="blinds(vertical)">
                                      <p:cBhvr>
                                        <p:cTn id="249" dur="2000"/>
                                        <p:tgtEl>
                                          <p:spTgt spid="3"/>
                                        </p:tgtEl>
                                      </p:cBhvr>
                                    </p:animEffect>
                                    <p:set>
                                      <p:cBhvr>
                                        <p:cTn id="250" dur="1" fill="hold">
                                          <p:stCondLst>
                                            <p:cond delay="1999"/>
                                          </p:stCondLst>
                                        </p:cTn>
                                        <p:tgtEl>
                                          <p:spTgt spid="3"/>
                                        </p:tgtEl>
                                        <p:attrNameLst>
                                          <p:attrName>style.visibility</p:attrName>
                                        </p:attrNameLst>
                                      </p:cBhvr>
                                      <p:to>
                                        <p:strVal val="hidden"/>
                                      </p:to>
                                    </p:set>
                                  </p:childTnLst>
                                </p:cTn>
                              </p:par>
                              <p:par>
                                <p:cTn id="251" presetID="3" presetClass="exit" presetSubtype="5" fill="hold" nodeType="withEffect">
                                  <p:stCondLst>
                                    <p:cond delay="0"/>
                                  </p:stCondLst>
                                  <p:childTnLst>
                                    <p:animEffect transition="out" filter="blinds(vertical)">
                                      <p:cBhvr>
                                        <p:cTn id="252" dur="2000"/>
                                        <p:tgtEl>
                                          <p:spTgt spid="4"/>
                                        </p:tgtEl>
                                      </p:cBhvr>
                                    </p:animEffect>
                                    <p:set>
                                      <p:cBhvr>
                                        <p:cTn id="253" dur="1" fill="hold">
                                          <p:stCondLst>
                                            <p:cond delay="1999"/>
                                          </p:stCondLst>
                                        </p:cTn>
                                        <p:tgtEl>
                                          <p:spTgt spid="4"/>
                                        </p:tgtEl>
                                        <p:attrNameLst>
                                          <p:attrName>style.visibility</p:attrName>
                                        </p:attrNameLst>
                                      </p:cBhvr>
                                      <p:to>
                                        <p:strVal val="hidden"/>
                                      </p:to>
                                    </p:set>
                                  </p:childTnLst>
                                </p:cTn>
                              </p:par>
                              <p:par>
                                <p:cTn id="254" presetID="3" presetClass="exit" presetSubtype="5" fill="hold" nodeType="withEffect">
                                  <p:stCondLst>
                                    <p:cond delay="0"/>
                                  </p:stCondLst>
                                  <p:childTnLst>
                                    <p:animEffect transition="out" filter="blinds(vertical)">
                                      <p:cBhvr>
                                        <p:cTn id="255" dur="2000"/>
                                        <p:tgtEl>
                                          <p:spTgt spid="5"/>
                                        </p:tgtEl>
                                      </p:cBhvr>
                                    </p:animEffect>
                                    <p:set>
                                      <p:cBhvr>
                                        <p:cTn id="256" dur="1" fill="hold">
                                          <p:stCondLst>
                                            <p:cond delay="1999"/>
                                          </p:stCondLst>
                                        </p:cTn>
                                        <p:tgtEl>
                                          <p:spTgt spid="5"/>
                                        </p:tgtEl>
                                        <p:attrNameLst>
                                          <p:attrName>style.visibility</p:attrName>
                                        </p:attrNameLst>
                                      </p:cBhvr>
                                      <p:to>
                                        <p:strVal val="hidden"/>
                                      </p:to>
                                    </p:set>
                                  </p:childTnLst>
                                </p:cTn>
                              </p:par>
                              <p:par>
                                <p:cTn id="257" presetID="3" presetClass="exit" presetSubtype="5" fill="hold" nodeType="withEffect">
                                  <p:stCondLst>
                                    <p:cond delay="0"/>
                                  </p:stCondLst>
                                  <p:childTnLst>
                                    <p:animEffect transition="out" filter="blinds(vertical)">
                                      <p:cBhvr>
                                        <p:cTn id="258" dur="2000"/>
                                        <p:tgtEl>
                                          <p:spTgt spid="6"/>
                                        </p:tgtEl>
                                      </p:cBhvr>
                                    </p:animEffect>
                                    <p:set>
                                      <p:cBhvr>
                                        <p:cTn id="259" dur="1" fill="hold">
                                          <p:stCondLst>
                                            <p:cond delay="1999"/>
                                          </p:stCondLst>
                                        </p:cTn>
                                        <p:tgtEl>
                                          <p:spTgt spid="6"/>
                                        </p:tgtEl>
                                        <p:attrNameLst>
                                          <p:attrName>style.visibility</p:attrName>
                                        </p:attrNameLst>
                                      </p:cBhvr>
                                      <p:to>
                                        <p:strVal val="hidden"/>
                                      </p:to>
                                    </p:set>
                                  </p:childTnLst>
                                </p:cTn>
                              </p:par>
                              <p:par>
                                <p:cTn id="260" presetID="3" presetClass="exit" presetSubtype="5" fill="hold" nodeType="withEffect">
                                  <p:stCondLst>
                                    <p:cond delay="0"/>
                                  </p:stCondLst>
                                  <p:childTnLst>
                                    <p:animEffect transition="out" filter="blinds(vertical)">
                                      <p:cBhvr>
                                        <p:cTn id="261" dur="2000"/>
                                        <p:tgtEl>
                                          <p:spTgt spid="7"/>
                                        </p:tgtEl>
                                      </p:cBhvr>
                                    </p:animEffect>
                                    <p:set>
                                      <p:cBhvr>
                                        <p:cTn id="262" dur="1" fill="hold">
                                          <p:stCondLst>
                                            <p:cond delay="1999"/>
                                          </p:stCondLst>
                                        </p:cTn>
                                        <p:tgtEl>
                                          <p:spTgt spid="7"/>
                                        </p:tgtEl>
                                        <p:attrNameLst>
                                          <p:attrName>style.visibility</p:attrName>
                                        </p:attrNameLst>
                                      </p:cBhvr>
                                      <p:to>
                                        <p:strVal val="hidden"/>
                                      </p:to>
                                    </p:set>
                                  </p:childTnLst>
                                </p:cTn>
                              </p:par>
                              <p:par>
                                <p:cTn id="263" presetID="3" presetClass="exit" presetSubtype="5" fill="hold" nodeType="withEffect">
                                  <p:stCondLst>
                                    <p:cond delay="0"/>
                                  </p:stCondLst>
                                  <p:childTnLst>
                                    <p:animEffect transition="out" filter="blinds(vertical)">
                                      <p:cBhvr>
                                        <p:cTn id="264" dur="2000"/>
                                        <p:tgtEl>
                                          <p:spTgt spid="8"/>
                                        </p:tgtEl>
                                      </p:cBhvr>
                                    </p:animEffect>
                                    <p:set>
                                      <p:cBhvr>
                                        <p:cTn id="265" dur="1" fill="hold">
                                          <p:stCondLst>
                                            <p:cond delay="1999"/>
                                          </p:stCondLst>
                                        </p:cTn>
                                        <p:tgtEl>
                                          <p:spTgt spid="8"/>
                                        </p:tgtEl>
                                        <p:attrNameLst>
                                          <p:attrName>style.visibility</p:attrName>
                                        </p:attrNameLst>
                                      </p:cBhvr>
                                      <p:to>
                                        <p:strVal val="hidden"/>
                                      </p:to>
                                    </p:set>
                                  </p:childTnLst>
                                </p:cTn>
                              </p:par>
                              <p:par>
                                <p:cTn id="266" presetID="3" presetClass="exit" presetSubtype="5" fill="hold" nodeType="withEffect">
                                  <p:stCondLst>
                                    <p:cond delay="0"/>
                                  </p:stCondLst>
                                  <p:childTnLst>
                                    <p:animEffect transition="out" filter="blinds(vertical)">
                                      <p:cBhvr>
                                        <p:cTn id="267" dur="2000"/>
                                        <p:tgtEl>
                                          <p:spTgt spid="9"/>
                                        </p:tgtEl>
                                      </p:cBhvr>
                                    </p:animEffect>
                                    <p:set>
                                      <p:cBhvr>
                                        <p:cTn id="268" dur="1" fill="hold">
                                          <p:stCondLst>
                                            <p:cond delay="1999"/>
                                          </p:stCondLst>
                                        </p:cTn>
                                        <p:tgtEl>
                                          <p:spTgt spid="9"/>
                                        </p:tgtEl>
                                        <p:attrNameLst>
                                          <p:attrName>style.visibility</p:attrName>
                                        </p:attrNameLst>
                                      </p:cBhvr>
                                      <p:to>
                                        <p:strVal val="hidden"/>
                                      </p:to>
                                    </p:set>
                                  </p:childTnLst>
                                </p:cTn>
                              </p:par>
                              <p:par>
                                <p:cTn id="269" presetID="3" presetClass="exit" presetSubtype="5" fill="hold" nodeType="withEffect">
                                  <p:stCondLst>
                                    <p:cond delay="0"/>
                                  </p:stCondLst>
                                  <p:childTnLst>
                                    <p:animEffect transition="out" filter="blinds(vertical)">
                                      <p:cBhvr>
                                        <p:cTn id="270" dur="2000"/>
                                        <p:tgtEl>
                                          <p:spTgt spid="10"/>
                                        </p:tgtEl>
                                      </p:cBhvr>
                                    </p:animEffect>
                                    <p:set>
                                      <p:cBhvr>
                                        <p:cTn id="271" dur="1" fill="hold">
                                          <p:stCondLst>
                                            <p:cond delay="1999"/>
                                          </p:stCondLst>
                                        </p:cTn>
                                        <p:tgtEl>
                                          <p:spTgt spid="10"/>
                                        </p:tgtEl>
                                        <p:attrNameLst>
                                          <p:attrName>style.visibility</p:attrName>
                                        </p:attrNameLst>
                                      </p:cBhvr>
                                      <p:to>
                                        <p:strVal val="hidden"/>
                                      </p:to>
                                    </p:set>
                                  </p:childTnLst>
                                </p:cTn>
                              </p:par>
                              <p:par>
                                <p:cTn id="272" presetID="3" presetClass="exit" presetSubtype="5" fill="hold" nodeType="withEffect">
                                  <p:stCondLst>
                                    <p:cond delay="0"/>
                                  </p:stCondLst>
                                  <p:childTnLst>
                                    <p:animEffect transition="out" filter="blinds(vertical)">
                                      <p:cBhvr>
                                        <p:cTn id="273" dur="2000"/>
                                        <p:tgtEl>
                                          <p:spTgt spid="11"/>
                                        </p:tgtEl>
                                      </p:cBhvr>
                                    </p:animEffect>
                                    <p:set>
                                      <p:cBhvr>
                                        <p:cTn id="274" dur="1" fill="hold">
                                          <p:stCondLst>
                                            <p:cond delay="1999"/>
                                          </p:stCondLst>
                                        </p:cTn>
                                        <p:tgtEl>
                                          <p:spTgt spid="11"/>
                                        </p:tgtEl>
                                        <p:attrNameLst>
                                          <p:attrName>style.visibility</p:attrName>
                                        </p:attrNameLst>
                                      </p:cBhvr>
                                      <p:to>
                                        <p:strVal val="hidden"/>
                                      </p:to>
                                    </p:set>
                                  </p:childTnLst>
                                </p:cTn>
                              </p:par>
                              <p:par>
                                <p:cTn id="275" presetID="3" presetClass="exit" presetSubtype="5" fill="hold" nodeType="withEffect">
                                  <p:stCondLst>
                                    <p:cond delay="0"/>
                                  </p:stCondLst>
                                  <p:childTnLst>
                                    <p:animEffect transition="out" filter="blinds(vertical)">
                                      <p:cBhvr>
                                        <p:cTn id="276" dur="2000"/>
                                        <p:tgtEl>
                                          <p:spTgt spid="12"/>
                                        </p:tgtEl>
                                      </p:cBhvr>
                                    </p:animEffect>
                                    <p:set>
                                      <p:cBhvr>
                                        <p:cTn id="277" dur="1" fill="hold">
                                          <p:stCondLst>
                                            <p:cond delay="1999"/>
                                          </p:stCondLst>
                                        </p:cTn>
                                        <p:tgtEl>
                                          <p:spTgt spid="12"/>
                                        </p:tgtEl>
                                        <p:attrNameLst>
                                          <p:attrName>style.visibility</p:attrName>
                                        </p:attrNameLst>
                                      </p:cBhvr>
                                      <p:to>
                                        <p:strVal val="hidden"/>
                                      </p:to>
                                    </p:set>
                                  </p:childTnLst>
                                </p:cTn>
                              </p:par>
                              <p:par>
                                <p:cTn id="278" presetID="3" presetClass="exit" presetSubtype="5" fill="hold" nodeType="withEffect">
                                  <p:stCondLst>
                                    <p:cond delay="0"/>
                                  </p:stCondLst>
                                  <p:childTnLst>
                                    <p:animEffect transition="out" filter="blinds(vertical)">
                                      <p:cBhvr>
                                        <p:cTn id="279" dur="2000"/>
                                        <p:tgtEl>
                                          <p:spTgt spid="13"/>
                                        </p:tgtEl>
                                      </p:cBhvr>
                                    </p:animEffect>
                                    <p:set>
                                      <p:cBhvr>
                                        <p:cTn id="280" dur="1" fill="hold">
                                          <p:stCondLst>
                                            <p:cond delay="1999"/>
                                          </p:stCondLst>
                                        </p:cTn>
                                        <p:tgtEl>
                                          <p:spTgt spid="13"/>
                                        </p:tgtEl>
                                        <p:attrNameLst>
                                          <p:attrName>style.visibility</p:attrName>
                                        </p:attrNameLst>
                                      </p:cBhvr>
                                      <p:to>
                                        <p:strVal val="hidden"/>
                                      </p:to>
                                    </p:set>
                                  </p:childTnLst>
                                </p:cTn>
                              </p:par>
                              <p:par>
                                <p:cTn id="281" presetID="3" presetClass="exit" presetSubtype="5" fill="hold" nodeType="withEffect">
                                  <p:stCondLst>
                                    <p:cond delay="0"/>
                                  </p:stCondLst>
                                  <p:childTnLst>
                                    <p:animEffect transition="out" filter="blinds(vertic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5" fill="hold" nodeType="withEffect">
                                  <p:stCondLst>
                                    <p:cond delay="0"/>
                                  </p:stCondLst>
                                  <p:childTnLst>
                                    <p:animEffect transition="out" filter="blinds(vertical)">
                                      <p:cBhvr>
                                        <p:cTn id="285" dur="2000"/>
                                        <p:tgtEl>
                                          <p:spTgt spid="15"/>
                                        </p:tgtEl>
                                      </p:cBhvr>
                                    </p:animEffect>
                                    <p:set>
                                      <p:cBhvr>
                                        <p:cTn id="286" dur="1" fill="hold">
                                          <p:stCondLst>
                                            <p:cond delay="1999"/>
                                          </p:stCondLst>
                                        </p:cTn>
                                        <p:tgtEl>
                                          <p:spTgt spid="15"/>
                                        </p:tgtEl>
                                        <p:attrNameLst>
                                          <p:attrName>style.visibility</p:attrName>
                                        </p:attrNameLst>
                                      </p:cBhvr>
                                      <p:to>
                                        <p:strVal val="hidden"/>
                                      </p:to>
                                    </p:set>
                                  </p:childTnLst>
                                </p:cTn>
                              </p:par>
                              <p:par>
                                <p:cTn id="287" presetID="3" presetClass="exit" presetSubtype="5" fill="hold" nodeType="withEffect">
                                  <p:stCondLst>
                                    <p:cond delay="0"/>
                                  </p:stCondLst>
                                  <p:childTnLst>
                                    <p:animEffect transition="out" filter="blinds(vertical)">
                                      <p:cBhvr>
                                        <p:cTn id="288" dur="2000"/>
                                        <p:tgtEl>
                                          <p:spTgt spid="16"/>
                                        </p:tgtEl>
                                      </p:cBhvr>
                                    </p:animEffect>
                                    <p:set>
                                      <p:cBhvr>
                                        <p:cTn id="289" dur="1" fill="hold">
                                          <p:stCondLst>
                                            <p:cond delay="1999"/>
                                          </p:stCondLst>
                                        </p:cTn>
                                        <p:tgtEl>
                                          <p:spTgt spid="16"/>
                                        </p:tgtEl>
                                        <p:attrNameLst>
                                          <p:attrName>style.visibility</p:attrName>
                                        </p:attrNameLst>
                                      </p:cBhvr>
                                      <p:to>
                                        <p:strVal val="hidden"/>
                                      </p:to>
                                    </p:set>
                                  </p:childTnLst>
                                </p:cTn>
                              </p:par>
                              <p:par>
                                <p:cTn id="290" presetID="3" presetClass="exit" presetSubtype="5" fill="hold" nodeType="withEffect">
                                  <p:stCondLst>
                                    <p:cond delay="0"/>
                                  </p:stCondLst>
                                  <p:childTnLst>
                                    <p:animEffect transition="out" filter="blinds(vertical)">
                                      <p:cBhvr>
                                        <p:cTn id="291" dur="2000"/>
                                        <p:tgtEl>
                                          <p:spTgt spid="17"/>
                                        </p:tgtEl>
                                      </p:cBhvr>
                                    </p:animEffect>
                                    <p:set>
                                      <p:cBhvr>
                                        <p:cTn id="292" dur="1" fill="hold">
                                          <p:stCondLst>
                                            <p:cond delay="1999"/>
                                          </p:stCondLst>
                                        </p:cTn>
                                        <p:tgtEl>
                                          <p:spTgt spid="17"/>
                                        </p:tgtEl>
                                        <p:attrNameLst>
                                          <p:attrName>style.visibility</p:attrName>
                                        </p:attrNameLst>
                                      </p:cBhvr>
                                      <p:to>
                                        <p:strVal val="hidden"/>
                                      </p:to>
                                    </p:set>
                                  </p:childTnLst>
                                </p:cTn>
                              </p:par>
                              <p:par>
                                <p:cTn id="293" presetID="3" presetClass="exit" presetSubtype="5" fill="hold" nodeType="withEffect">
                                  <p:stCondLst>
                                    <p:cond delay="0"/>
                                  </p:stCondLst>
                                  <p:childTnLst>
                                    <p:animEffect transition="out" filter="blinds(vertical)">
                                      <p:cBhvr>
                                        <p:cTn id="294" dur="2000"/>
                                        <p:tgtEl>
                                          <p:spTgt spid="18"/>
                                        </p:tgtEl>
                                      </p:cBhvr>
                                    </p:animEffect>
                                    <p:set>
                                      <p:cBhvr>
                                        <p:cTn id="295" dur="1" fill="hold">
                                          <p:stCondLst>
                                            <p:cond delay="1999"/>
                                          </p:stCondLst>
                                        </p:cTn>
                                        <p:tgtEl>
                                          <p:spTgt spid="18"/>
                                        </p:tgtEl>
                                        <p:attrNameLst>
                                          <p:attrName>style.visibility</p:attrName>
                                        </p:attrNameLst>
                                      </p:cBhvr>
                                      <p:to>
                                        <p:strVal val="hidden"/>
                                      </p:to>
                                    </p:set>
                                  </p:childTnLst>
                                </p:cTn>
                              </p:par>
                              <p:par>
                                <p:cTn id="296" presetID="16" presetClass="entr" presetSubtype="37"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Effect transition="in" filter="barn(outVertical)">
                                      <p:cBhvr>
                                        <p:cTn id="298" dur="2000"/>
                                        <p:tgtEl>
                                          <p:spTgt spid="2"/>
                                        </p:tgtEl>
                                      </p:cBhvr>
                                    </p:animEffect>
                                  </p:childTnLst>
                                </p:cTn>
                              </p:par>
                              <p:par>
                                <p:cTn id="299" presetID="23" presetClass="entr" presetSubtype="288" fill="hold" nodeType="withEffect">
                                  <p:stCondLst>
                                    <p:cond delay="0"/>
                                  </p:stCondLst>
                                  <p:childTnLst>
                                    <p:set>
                                      <p:cBhvr>
                                        <p:cTn id="300" dur="1" fill="hold">
                                          <p:stCondLst>
                                            <p:cond delay="0"/>
                                          </p:stCondLst>
                                        </p:cTn>
                                        <p:tgtEl>
                                          <p:spTgt spid="2"/>
                                        </p:tgtEl>
                                        <p:attrNameLst>
                                          <p:attrName>style.visibility</p:attrName>
                                        </p:attrNameLst>
                                      </p:cBhvr>
                                      <p:to>
                                        <p:strVal val="visible"/>
                                      </p:to>
                                    </p:set>
                                    <p:anim calcmode="lin" valueType="num">
                                      <p:cBhvr>
                                        <p:cTn id="301" dur="2000" fill="hold"/>
                                        <p:tgtEl>
                                          <p:spTgt spid="2"/>
                                        </p:tgtEl>
                                        <p:attrNameLst>
                                          <p:attrName>ppt_w</p:attrName>
                                        </p:attrNameLst>
                                      </p:cBhvr>
                                      <p:tavLst>
                                        <p:tav tm="0">
                                          <p:val>
                                            <p:strVal val="4/3*#ppt_w"/>
                                          </p:val>
                                        </p:tav>
                                        <p:tav tm="100000">
                                          <p:val>
                                            <p:strVal val="#ppt_w"/>
                                          </p:val>
                                        </p:tav>
                                      </p:tavLst>
                                    </p:anim>
                                    <p:anim calcmode="lin" valueType="num">
                                      <p:cBhvr>
                                        <p:cTn id="30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gchn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9" name="18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a:off x="3929058" y="3429006"/>
            <a:ext cx="1214446" cy="1214446"/>
          </a:xfrm>
          <a:prstGeom prst="rect">
            <a:avLst/>
          </a:prstGeom>
        </p:spPr>
      </p:pic>
      <p:pic>
        <p:nvPicPr>
          <p:cNvPr id="20" name="19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0800000">
            <a:off x="3929058" y="396777"/>
            <a:ext cx="1285874" cy="1071563"/>
          </a:xfrm>
          <a:prstGeom prst="rect">
            <a:avLst/>
          </a:prstGeom>
        </p:spPr>
      </p:pic>
      <p:pic>
        <p:nvPicPr>
          <p:cNvPr id="21" name="20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6200000">
            <a:off x="5679288" y="1821653"/>
            <a:ext cx="1071563" cy="1428750"/>
          </a:xfrm>
          <a:prstGeom prst="rect">
            <a:avLst/>
          </a:prstGeom>
        </p:spPr>
      </p:pic>
      <p:pic>
        <p:nvPicPr>
          <p:cNvPr id="22" name="21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6132393">
            <a:off x="2418834" y="1389081"/>
            <a:ext cx="1071563" cy="1428750"/>
          </a:xfrm>
          <a:prstGeom prst="rect">
            <a:avLst/>
          </a:prstGeom>
        </p:spPr>
      </p:pic>
      <p:pic>
        <p:nvPicPr>
          <p:cNvPr id="23" name="22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7734359">
            <a:off x="2714046" y="794141"/>
            <a:ext cx="1071563" cy="1428750"/>
          </a:xfrm>
          <a:prstGeom prst="rect">
            <a:avLst/>
          </a:prstGeom>
        </p:spPr>
      </p:pic>
      <p:pic>
        <p:nvPicPr>
          <p:cNvPr id="24" name="23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9030222">
            <a:off x="3293920" y="517625"/>
            <a:ext cx="1125025" cy="1158228"/>
          </a:xfrm>
          <a:prstGeom prst="rect">
            <a:avLst/>
          </a:prstGeom>
        </p:spPr>
      </p:pic>
      <p:pic>
        <p:nvPicPr>
          <p:cNvPr id="25" name="24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4779942">
            <a:off x="5477090" y="1277541"/>
            <a:ext cx="1071563" cy="1428750"/>
          </a:xfrm>
          <a:prstGeom prst="rect">
            <a:avLst/>
          </a:prstGeom>
        </p:spPr>
      </p:pic>
      <p:pic>
        <p:nvPicPr>
          <p:cNvPr id="26" name="25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3553842">
            <a:off x="5221329" y="906429"/>
            <a:ext cx="1071563" cy="1267369"/>
          </a:xfrm>
          <a:prstGeom prst="rect">
            <a:avLst/>
          </a:prstGeom>
        </p:spPr>
      </p:pic>
      <p:pic>
        <p:nvPicPr>
          <p:cNvPr id="27" name="26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2335866">
            <a:off x="4672608" y="566226"/>
            <a:ext cx="1211162" cy="1071563"/>
          </a:xfrm>
          <a:prstGeom prst="rect">
            <a:avLst/>
          </a:prstGeom>
        </p:spPr>
      </p:pic>
      <p:pic>
        <p:nvPicPr>
          <p:cNvPr id="28" name="27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4911909">
            <a:off x="2279394" y="2004035"/>
            <a:ext cx="1071563" cy="1428750"/>
          </a:xfrm>
          <a:prstGeom prst="rect">
            <a:avLst/>
          </a:prstGeom>
        </p:spPr>
      </p:pic>
      <p:pic>
        <p:nvPicPr>
          <p:cNvPr id="29" name="28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3221508">
            <a:off x="2420602" y="2601340"/>
            <a:ext cx="1071563" cy="1428750"/>
          </a:xfrm>
          <a:prstGeom prst="rect">
            <a:avLst/>
          </a:prstGeom>
        </p:spPr>
      </p:pic>
      <p:pic>
        <p:nvPicPr>
          <p:cNvPr id="30" name="29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2442134">
            <a:off x="2849593" y="2883094"/>
            <a:ext cx="1071563" cy="1428750"/>
          </a:xfrm>
          <a:prstGeom prst="rect">
            <a:avLst/>
          </a:prstGeom>
        </p:spPr>
      </p:pic>
      <p:pic>
        <p:nvPicPr>
          <p:cNvPr id="31" name="30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368750">
            <a:off x="3260929" y="3332180"/>
            <a:ext cx="1221081" cy="1221945"/>
          </a:xfrm>
          <a:prstGeom prst="rect">
            <a:avLst/>
          </a:prstGeom>
        </p:spPr>
      </p:pic>
      <p:pic>
        <p:nvPicPr>
          <p:cNvPr id="32" name="31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9860310">
            <a:off x="4721804" y="3208433"/>
            <a:ext cx="1172889" cy="1216117"/>
          </a:xfrm>
          <a:prstGeom prst="rect">
            <a:avLst/>
          </a:prstGeom>
        </p:spPr>
      </p:pic>
      <p:pic>
        <p:nvPicPr>
          <p:cNvPr id="33" name="32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8653952">
            <a:off x="5284170" y="2801514"/>
            <a:ext cx="1071563" cy="1428750"/>
          </a:xfrm>
          <a:prstGeom prst="rect">
            <a:avLst/>
          </a:prstGeom>
        </p:spPr>
      </p:pic>
      <p:pic>
        <p:nvPicPr>
          <p:cNvPr id="34" name="33 Imagen" descr="cache_150_150_0_100_100_-1_sweetener-drops.png"/>
          <p:cNvPicPr>
            <a:picLocks noChangeAspect="1"/>
          </p:cNvPicPr>
          <p:nvPr/>
        </p:nvPicPr>
        <p:blipFill>
          <a:blip r:embed="rId3">
            <a:duotone>
              <a:prstClr val="black"/>
              <a:schemeClr val="accent6">
                <a:tint val="45000"/>
                <a:satMod val="400000"/>
              </a:schemeClr>
            </a:duotone>
            <a:lum contrast="20000"/>
          </a:blip>
          <a:stretch>
            <a:fillRect/>
          </a:stretch>
        </p:blipFill>
        <p:spPr>
          <a:xfrm rot="17642773">
            <a:off x="5549856" y="2351998"/>
            <a:ext cx="1071563" cy="1428750"/>
          </a:xfrm>
          <a:prstGeom prst="rect">
            <a:avLst/>
          </a:prstGeom>
        </p:spPr>
      </p:pic>
      <p:sp>
        <p:nvSpPr>
          <p:cNvPr id="35" name="3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2000" fill="hold"/>
                                        <p:tgtEl>
                                          <p:spTgt spid="19"/>
                                        </p:tgtEl>
                                        <p:attrNameLst>
                                          <p:attrName>ppt_w</p:attrName>
                                        </p:attrNameLst>
                                      </p:cBhvr>
                                      <p:tavLst>
                                        <p:tav tm="0">
                                          <p:val>
                                            <p:fltVal val="0"/>
                                          </p:val>
                                        </p:tav>
                                        <p:tav tm="100000">
                                          <p:val>
                                            <p:strVal val="#ppt_w"/>
                                          </p:val>
                                        </p:tav>
                                      </p:tavLst>
                                    </p:anim>
                                    <p:anim calcmode="lin" valueType="num">
                                      <p:cBhvr>
                                        <p:cTn id="10" dur="2000" fill="hold"/>
                                        <p:tgtEl>
                                          <p:spTgt spid="19"/>
                                        </p:tgtEl>
                                        <p:attrNameLst>
                                          <p:attrName>ppt_h</p:attrName>
                                        </p:attrNameLst>
                                      </p:cBhvr>
                                      <p:tavLst>
                                        <p:tav tm="0">
                                          <p:val>
                                            <p:fltVal val="0"/>
                                          </p:val>
                                        </p:tav>
                                        <p:tav tm="100000">
                                          <p:val>
                                            <p:strVal val="#ppt_h"/>
                                          </p:val>
                                        </p:tav>
                                      </p:tavLst>
                                    </p:anim>
                                    <p:anim calcmode="lin" valueType="num">
                                      <p:cBhvr>
                                        <p:cTn id="11" dur="2000" fill="hold"/>
                                        <p:tgtEl>
                                          <p:spTgt spid="19"/>
                                        </p:tgtEl>
                                        <p:attrNameLst>
                                          <p:attrName>ppt_x</p:attrName>
                                        </p:attrNameLst>
                                      </p:cBhvr>
                                      <p:tavLst>
                                        <p:tav tm="0">
                                          <p:val>
                                            <p:fltVal val="0.5"/>
                                          </p:val>
                                        </p:tav>
                                        <p:tav tm="100000">
                                          <p:val>
                                            <p:strVal val="#ppt_x"/>
                                          </p:val>
                                        </p:tav>
                                      </p:tavLst>
                                    </p:anim>
                                    <p:anim calcmode="lin" valueType="num">
                                      <p:cBhvr>
                                        <p:cTn id="12" dur="2000" fill="hold"/>
                                        <p:tgtEl>
                                          <p:spTgt spid="19"/>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000" fill="hold"/>
                                        <p:tgtEl>
                                          <p:spTgt spid="20"/>
                                        </p:tgtEl>
                                        <p:attrNameLst>
                                          <p:attrName>ppt_w</p:attrName>
                                        </p:attrNameLst>
                                      </p:cBhvr>
                                      <p:tavLst>
                                        <p:tav tm="0">
                                          <p:val>
                                            <p:fltVal val="0"/>
                                          </p:val>
                                        </p:tav>
                                        <p:tav tm="100000">
                                          <p:val>
                                            <p:strVal val="#ppt_w"/>
                                          </p:val>
                                        </p:tav>
                                      </p:tavLst>
                                    </p:anim>
                                    <p:anim calcmode="lin" valueType="num">
                                      <p:cBhvr>
                                        <p:cTn id="16" dur="2000" fill="hold"/>
                                        <p:tgtEl>
                                          <p:spTgt spid="20"/>
                                        </p:tgtEl>
                                        <p:attrNameLst>
                                          <p:attrName>ppt_h</p:attrName>
                                        </p:attrNameLst>
                                      </p:cBhvr>
                                      <p:tavLst>
                                        <p:tav tm="0">
                                          <p:val>
                                            <p:fltVal val="0"/>
                                          </p:val>
                                        </p:tav>
                                        <p:tav tm="100000">
                                          <p:val>
                                            <p:strVal val="#ppt_h"/>
                                          </p:val>
                                        </p:tav>
                                      </p:tavLst>
                                    </p:anim>
                                    <p:anim calcmode="lin" valueType="num">
                                      <p:cBhvr>
                                        <p:cTn id="17" dur="2000" fill="hold"/>
                                        <p:tgtEl>
                                          <p:spTgt spid="20"/>
                                        </p:tgtEl>
                                        <p:attrNameLst>
                                          <p:attrName>ppt_x</p:attrName>
                                        </p:attrNameLst>
                                      </p:cBhvr>
                                      <p:tavLst>
                                        <p:tav tm="0">
                                          <p:val>
                                            <p:fltVal val="0.5"/>
                                          </p:val>
                                        </p:tav>
                                        <p:tav tm="100000">
                                          <p:val>
                                            <p:strVal val="#ppt_x"/>
                                          </p:val>
                                        </p:tav>
                                      </p:tavLst>
                                    </p:anim>
                                    <p:anim calcmode="lin" valueType="num">
                                      <p:cBhvr>
                                        <p:cTn id="18" dur="2000" fill="hold"/>
                                        <p:tgtEl>
                                          <p:spTgt spid="2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2000" fill="hold"/>
                                        <p:tgtEl>
                                          <p:spTgt spid="21"/>
                                        </p:tgtEl>
                                        <p:attrNameLst>
                                          <p:attrName>ppt_w</p:attrName>
                                        </p:attrNameLst>
                                      </p:cBhvr>
                                      <p:tavLst>
                                        <p:tav tm="0">
                                          <p:val>
                                            <p:fltVal val="0"/>
                                          </p:val>
                                        </p:tav>
                                        <p:tav tm="100000">
                                          <p:val>
                                            <p:strVal val="#ppt_w"/>
                                          </p:val>
                                        </p:tav>
                                      </p:tavLst>
                                    </p:anim>
                                    <p:anim calcmode="lin" valueType="num">
                                      <p:cBhvr>
                                        <p:cTn id="22" dur="2000" fill="hold"/>
                                        <p:tgtEl>
                                          <p:spTgt spid="21"/>
                                        </p:tgtEl>
                                        <p:attrNameLst>
                                          <p:attrName>ppt_h</p:attrName>
                                        </p:attrNameLst>
                                      </p:cBhvr>
                                      <p:tavLst>
                                        <p:tav tm="0">
                                          <p:val>
                                            <p:fltVal val="0"/>
                                          </p:val>
                                        </p:tav>
                                        <p:tav tm="100000">
                                          <p:val>
                                            <p:strVal val="#ppt_h"/>
                                          </p:val>
                                        </p:tav>
                                      </p:tavLst>
                                    </p:anim>
                                    <p:anim calcmode="lin" valueType="num">
                                      <p:cBhvr>
                                        <p:cTn id="23" dur="2000" fill="hold"/>
                                        <p:tgtEl>
                                          <p:spTgt spid="21"/>
                                        </p:tgtEl>
                                        <p:attrNameLst>
                                          <p:attrName>ppt_x</p:attrName>
                                        </p:attrNameLst>
                                      </p:cBhvr>
                                      <p:tavLst>
                                        <p:tav tm="0">
                                          <p:val>
                                            <p:fltVal val="0.5"/>
                                          </p:val>
                                        </p:tav>
                                        <p:tav tm="100000">
                                          <p:val>
                                            <p:strVal val="#ppt_x"/>
                                          </p:val>
                                        </p:tav>
                                      </p:tavLst>
                                    </p:anim>
                                    <p:anim calcmode="lin" valueType="num">
                                      <p:cBhvr>
                                        <p:cTn id="24" dur="2000" fill="hold"/>
                                        <p:tgtEl>
                                          <p:spTgt spid="21"/>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2000" fill="hold"/>
                                        <p:tgtEl>
                                          <p:spTgt spid="22"/>
                                        </p:tgtEl>
                                        <p:attrNameLst>
                                          <p:attrName>ppt_w</p:attrName>
                                        </p:attrNameLst>
                                      </p:cBhvr>
                                      <p:tavLst>
                                        <p:tav tm="0">
                                          <p:val>
                                            <p:fltVal val="0"/>
                                          </p:val>
                                        </p:tav>
                                        <p:tav tm="100000">
                                          <p:val>
                                            <p:strVal val="#ppt_w"/>
                                          </p:val>
                                        </p:tav>
                                      </p:tavLst>
                                    </p:anim>
                                    <p:anim calcmode="lin" valueType="num">
                                      <p:cBhvr>
                                        <p:cTn id="28" dur="2000" fill="hold"/>
                                        <p:tgtEl>
                                          <p:spTgt spid="22"/>
                                        </p:tgtEl>
                                        <p:attrNameLst>
                                          <p:attrName>ppt_h</p:attrName>
                                        </p:attrNameLst>
                                      </p:cBhvr>
                                      <p:tavLst>
                                        <p:tav tm="0">
                                          <p:val>
                                            <p:fltVal val="0"/>
                                          </p:val>
                                        </p:tav>
                                        <p:tav tm="100000">
                                          <p:val>
                                            <p:strVal val="#ppt_h"/>
                                          </p:val>
                                        </p:tav>
                                      </p:tavLst>
                                    </p:anim>
                                    <p:anim calcmode="lin" valueType="num">
                                      <p:cBhvr>
                                        <p:cTn id="29" dur="2000" fill="hold"/>
                                        <p:tgtEl>
                                          <p:spTgt spid="22"/>
                                        </p:tgtEl>
                                        <p:attrNameLst>
                                          <p:attrName>ppt_x</p:attrName>
                                        </p:attrNameLst>
                                      </p:cBhvr>
                                      <p:tavLst>
                                        <p:tav tm="0">
                                          <p:val>
                                            <p:fltVal val="0.5"/>
                                          </p:val>
                                        </p:tav>
                                        <p:tav tm="100000">
                                          <p:val>
                                            <p:strVal val="#ppt_x"/>
                                          </p:val>
                                        </p:tav>
                                      </p:tavLst>
                                    </p:anim>
                                    <p:anim calcmode="lin" valueType="num">
                                      <p:cBhvr>
                                        <p:cTn id="30" dur="2000" fill="hold"/>
                                        <p:tgtEl>
                                          <p:spTgt spid="22"/>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2000" fill="hold"/>
                                        <p:tgtEl>
                                          <p:spTgt spid="23"/>
                                        </p:tgtEl>
                                        <p:attrNameLst>
                                          <p:attrName>ppt_w</p:attrName>
                                        </p:attrNameLst>
                                      </p:cBhvr>
                                      <p:tavLst>
                                        <p:tav tm="0">
                                          <p:val>
                                            <p:fltVal val="0"/>
                                          </p:val>
                                        </p:tav>
                                        <p:tav tm="100000">
                                          <p:val>
                                            <p:strVal val="#ppt_w"/>
                                          </p:val>
                                        </p:tav>
                                      </p:tavLst>
                                    </p:anim>
                                    <p:anim calcmode="lin" valueType="num">
                                      <p:cBhvr>
                                        <p:cTn id="34" dur="2000" fill="hold"/>
                                        <p:tgtEl>
                                          <p:spTgt spid="23"/>
                                        </p:tgtEl>
                                        <p:attrNameLst>
                                          <p:attrName>ppt_h</p:attrName>
                                        </p:attrNameLst>
                                      </p:cBhvr>
                                      <p:tavLst>
                                        <p:tav tm="0">
                                          <p:val>
                                            <p:fltVal val="0"/>
                                          </p:val>
                                        </p:tav>
                                        <p:tav tm="100000">
                                          <p:val>
                                            <p:strVal val="#ppt_h"/>
                                          </p:val>
                                        </p:tav>
                                      </p:tavLst>
                                    </p:anim>
                                    <p:anim calcmode="lin" valueType="num">
                                      <p:cBhvr>
                                        <p:cTn id="35" dur="2000" fill="hold"/>
                                        <p:tgtEl>
                                          <p:spTgt spid="23"/>
                                        </p:tgtEl>
                                        <p:attrNameLst>
                                          <p:attrName>ppt_x</p:attrName>
                                        </p:attrNameLst>
                                      </p:cBhvr>
                                      <p:tavLst>
                                        <p:tav tm="0">
                                          <p:val>
                                            <p:fltVal val="0.5"/>
                                          </p:val>
                                        </p:tav>
                                        <p:tav tm="100000">
                                          <p:val>
                                            <p:strVal val="#ppt_x"/>
                                          </p:val>
                                        </p:tav>
                                      </p:tavLst>
                                    </p:anim>
                                    <p:anim calcmode="lin" valueType="num">
                                      <p:cBhvr>
                                        <p:cTn id="36" dur="2000" fill="hold"/>
                                        <p:tgtEl>
                                          <p:spTgt spid="2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2000" fill="hold"/>
                                        <p:tgtEl>
                                          <p:spTgt spid="24"/>
                                        </p:tgtEl>
                                        <p:attrNameLst>
                                          <p:attrName>ppt_w</p:attrName>
                                        </p:attrNameLst>
                                      </p:cBhvr>
                                      <p:tavLst>
                                        <p:tav tm="0">
                                          <p:val>
                                            <p:fltVal val="0"/>
                                          </p:val>
                                        </p:tav>
                                        <p:tav tm="100000">
                                          <p:val>
                                            <p:strVal val="#ppt_w"/>
                                          </p:val>
                                        </p:tav>
                                      </p:tavLst>
                                    </p:anim>
                                    <p:anim calcmode="lin" valueType="num">
                                      <p:cBhvr>
                                        <p:cTn id="40" dur="2000" fill="hold"/>
                                        <p:tgtEl>
                                          <p:spTgt spid="24"/>
                                        </p:tgtEl>
                                        <p:attrNameLst>
                                          <p:attrName>ppt_h</p:attrName>
                                        </p:attrNameLst>
                                      </p:cBhvr>
                                      <p:tavLst>
                                        <p:tav tm="0">
                                          <p:val>
                                            <p:fltVal val="0"/>
                                          </p:val>
                                        </p:tav>
                                        <p:tav tm="100000">
                                          <p:val>
                                            <p:strVal val="#ppt_h"/>
                                          </p:val>
                                        </p:tav>
                                      </p:tavLst>
                                    </p:anim>
                                    <p:anim calcmode="lin" valueType="num">
                                      <p:cBhvr>
                                        <p:cTn id="41" dur="2000" fill="hold"/>
                                        <p:tgtEl>
                                          <p:spTgt spid="24"/>
                                        </p:tgtEl>
                                        <p:attrNameLst>
                                          <p:attrName>ppt_x</p:attrName>
                                        </p:attrNameLst>
                                      </p:cBhvr>
                                      <p:tavLst>
                                        <p:tav tm="0">
                                          <p:val>
                                            <p:fltVal val="0.5"/>
                                          </p:val>
                                        </p:tav>
                                        <p:tav tm="100000">
                                          <p:val>
                                            <p:strVal val="#ppt_x"/>
                                          </p:val>
                                        </p:tav>
                                      </p:tavLst>
                                    </p:anim>
                                    <p:anim calcmode="lin" valueType="num">
                                      <p:cBhvr>
                                        <p:cTn id="42" dur="2000" fill="hold"/>
                                        <p:tgtEl>
                                          <p:spTgt spid="24"/>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2000" fill="hold"/>
                                        <p:tgtEl>
                                          <p:spTgt spid="25"/>
                                        </p:tgtEl>
                                        <p:attrNameLst>
                                          <p:attrName>ppt_w</p:attrName>
                                        </p:attrNameLst>
                                      </p:cBhvr>
                                      <p:tavLst>
                                        <p:tav tm="0">
                                          <p:val>
                                            <p:fltVal val="0"/>
                                          </p:val>
                                        </p:tav>
                                        <p:tav tm="100000">
                                          <p:val>
                                            <p:strVal val="#ppt_w"/>
                                          </p:val>
                                        </p:tav>
                                      </p:tavLst>
                                    </p:anim>
                                    <p:anim calcmode="lin" valueType="num">
                                      <p:cBhvr>
                                        <p:cTn id="46" dur="2000" fill="hold"/>
                                        <p:tgtEl>
                                          <p:spTgt spid="25"/>
                                        </p:tgtEl>
                                        <p:attrNameLst>
                                          <p:attrName>ppt_h</p:attrName>
                                        </p:attrNameLst>
                                      </p:cBhvr>
                                      <p:tavLst>
                                        <p:tav tm="0">
                                          <p:val>
                                            <p:fltVal val="0"/>
                                          </p:val>
                                        </p:tav>
                                        <p:tav tm="100000">
                                          <p:val>
                                            <p:strVal val="#ppt_h"/>
                                          </p:val>
                                        </p:tav>
                                      </p:tavLst>
                                    </p:anim>
                                    <p:anim calcmode="lin" valueType="num">
                                      <p:cBhvr>
                                        <p:cTn id="47" dur="2000" fill="hold"/>
                                        <p:tgtEl>
                                          <p:spTgt spid="25"/>
                                        </p:tgtEl>
                                        <p:attrNameLst>
                                          <p:attrName>ppt_x</p:attrName>
                                        </p:attrNameLst>
                                      </p:cBhvr>
                                      <p:tavLst>
                                        <p:tav tm="0">
                                          <p:val>
                                            <p:fltVal val="0.5"/>
                                          </p:val>
                                        </p:tav>
                                        <p:tav tm="100000">
                                          <p:val>
                                            <p:strVal val="#ppt_x"/>
                                          </p:val>
                                        </p:tav>
                                      </p:tavLst>
                                    </p:anim>
                                    <p:anim calcmode="lin" valueType="num">
                                      <p:cBhvr>
                                        <p:cTn id="48" dur="2000" fill="hold"/>
                                        <p:tgtEl>
                                          <p:spTgt spid="25"/>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2000" fill="hold"/>
                                        <p:tgtEl>
                                          <p:spTgt spid="26"/>
                                        </p:tgtEl>
                                        <p:attrNameLst>
                                          <p:attrName>ppt_w</p:attrName>
                                        </p:attrNameLst>
                                      </p:cBhvr>
                                      <p:tavLst>
                                        <p:tav tm="0">
                                          <p:val>
                                            <p:fltVal val="0"/>
                                          </p:val>
                                        </p:tav>
                                        <p:tav tm="100000">
                                          <p:val>
                                            <p:strVal val="#ppt_w"/>
                                          </p:val>
                                        </p:tav>
                                      </p:tavLst>
                                    </p:anim>
                                    <p:anim calcmode="lin" valueType="num">
                                      <p:cBhvr>
                                        <p:cTn id="52" dur="2000" fill="hold"/>
                                        <p:tgtEl>
                                          <p:spTgt spid="26"/>
                                        </p:tgtEl>
                                        <p:attrNameLst>
                                          <p:attrName>ppt_h</p:attrName>
                                        </p:attrNameLst>
                                      </p:cBhvr>
                                      <p:tavLst>
                                        <p:tav tm="0">
                                          <p:val>
                                            <p:fltVal val="0"/>
                                          </p:val>
                                        </p:tav>
                                        <p:tav tm="100000">
                                          <p:val>
                                            <p:strVal val="#ppt_h"/>
                                          </p:val>
                                        </p:tav>
                                      </p:tavLst>
                                    </p:anim>
                                    <p:anim calcmode="lin" valueType="num">
                                      <p:cBhvr>
                                        <p:cTn id="53" dur="2000" fill="hold"/>
                                        <p:tgtEl>
                                          <p:spTgt spid="26"/>
                                        </p:tgtEl>
                                        <p:attrNameLst>
                                          <p:attrName>ppt_x</p:attrName>
                                        </p:attrNameLst>
                                      </p:cBhvr>
                                      <p:tavLst>
                                        <p:tav tm="0">
                                          <p:val>
                                            <p:fltVal val="0.5"/>
                                          </p:val>
                                        </p:tav>
                                        <p:tav tm="100000">
                                          <p:val>
                                            <p:strVal val="#ppt_x"/>
                                          </p:val>
                                        </p:tav>
                                      </p:tavLst>
                                    </p:anim>
                                    <p:anim calcmode="lin" valueType="num">
                                      <p:cBhvr>
                                        <p:cTn id="54" dur="2000" fill="hold"/>
                                        <p:tgtEl>
                                          <p:spTgt spid="26"/>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2000" fill="hold"/>
                                        <p:tgtEl>
                                          <p:spTgt spid="27"/>
                                        </p:tgtEl>
                                        <p:attrNameLst>
                                          <p:attrName>ppt_w</p:attrName>
                                        </p:attrNameLst>
                                      </p:cBhvr>
                                      <p:tavLst>
                                        <p:tav tm="0">
                                          <p:val>
                                            <p:fltVal val="0"/>
                                          </p:val>
                                        </p:tav>
                                        <p:tav tm="100000">
                                          <p:val>
                                            <p:strVal val="#ppt_w"/>
                                          </p:val>
                                        </p:tav>
                                      </p:tavLst>
                                    </p:anim>
                                    <p:anim calcmode="lin" valueType="num">
                                      <p:cBhvr>
                                        <p:cTn id="58" dur="2000" fill="hold"/>
                                        <p:tgtEl>
                                          <p:spTgt spid="27"/>
                                        </p:tgtEl>
                                        <p:attrNameLst>
                                          <p:attrName>ppt_h</p:attrName>
                                        </p:attrNameLst>
                                      </p:cBhvr>
                                      <p:tavLst>
                                        <p:tav tm="0">
                                          <p:val>
                                            <p:fltVal val="0"/>
                                          </p:val>
                                        </p:tav>
                                        <p:tav tm="100000">
                                          <p:val>
                                            <p:strVal val="#ppt_h"/>
                                          </p:val>
                                        </p:tav>
                                      </p:tavLst>
                                    </p:anim>
                                    <p:anim calcmode="lin" valueType="num">
                                      <p:cBhvr>
                                        <p:cTn id="59" dur="2000" fill="hold"/>
                                        <p:tgtEl>
                                          <p:spTgt spid="27"/>
                                        </p:tgtEl>
                                        <p:attrNameLst>
                                          <p:attrName>ppt_x</p:attrName>
                                        </p:attrNameLst>
                                      </p:cBhvr>
                                      <p:tavLst>
                                        <p:tav tm="0">
                                          <p:val>
                                            <p:fltVal val="0.5"/>
                                          </p:val>
                                        </p:tav>
                                        <p:tav tm="100000">
                                          <p:val>
                                            <p:strVal val="#ppt_x"/>
                                          </p:val>
                                        </p:tav>
                                      </p:tavLst>
                                    </p:anim>
                                    <p:anim calcmode="lin" valueType="num">
                                      <p:cBhvr>
                                        <p:cTn id="60" dur="2000" fill="hold"/>
                                        <p:tgtEl>
                                          <p:spTgt spid="27"/>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2000" fill="hold"/>
                                        <p:tgtEl>
                                          <p:spTgt spid="28"/>
                                        </p:tgtEl>
                                        <p:attrNameLst>
                                          <p:attrName>ppt_w</p:attrName>
                                        </p:attrNameLst>
                                      </p:cBhvr>
                                      <p:tavLst>
                                        <p:tav tm="0">
                                          <p:val>
                                            <p:fltVal val="0"/>
                                          </p:val>
                                        </p:tav>
                                        <p:tav tm="100000">
                                          <p:val>
                                            <p:strVal val="#ppt_w"/>
                                          </p:val>
                                        </p:tav>
                                      </p:tavLst>
                                    </p:anim>
                                    <p:anim calcmode="lin" valueType="num">
                                      <p:cBhvr>
                                        <p:cTn id="64" dur="2000" fill="hold"/>
                                        <p:tgtEl>
                                          <p:spTgt spid="28"/>
                                        </p:tgtEl>
                                        <p:attrNameLst>
                                          <p:attrName>ppt_h</p:attrName>
                                        </p:attrNameLst>
                                      </p:cBhvr>
                                      <p:tavLst>
                                        <p:tav tm="0">
                                          <p:val>
                                            <p:fltVal val="0"/>
                                          </p:val>
                                        </p:tav>
                                        <p:tav tm="100000">
                                          <p:val>
                                            <p:strVal val="#ppt_h"/>
                                          </p:val>
                                        </p:tav>
                                      </p:tavLst>
                                    </p:anim>
                                    <p:anim calcmode="lin" valueType="num">
                                      <p:cBhvr>
                                        <p:cTn id="65" dur="2000" fill="hold"/>
                                        <p:tgtEl>
                                          <p:spTgt spid="28"/>
                                        </p:tgtEl>
                                        <p:attrNameLst>
                                          <p:attrName>ppt_x</p:attrName>
                                        </p:attrNameLst>
                                      </p:cBhvr>
                                      <p:tavLst>
                                        <p:tav tm="0">
                                          <p:val>
                                            <p:fltVal val="0.5"/>
                                          </p:val>
                                        </p:tav>
                                        <p:tav tm="100000">
                                          <p:val>
                                            <p:strVal val="#ppt_x"/>
                                          </p:val>
                                        </p:tav>
                                      </p:tavLst>
                                    </p:anim>
                                    <p:anim calcmode="lin" valueType="num">
                                      <p:cBhvr>
                                        <p:cTn id="66" dur="2000" fill="hold"/>
                                        <p:tgtEl>
                                          <p:spTgt spid="28"/>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2000" fill="hold"/>
                                        <p:tgtEl>
                                          <p:spTgt spid="29"/>
                                        </p:tgtEl>
                                        <p:attrNameLst>
                                          <p:attrName>ppt_w</p:attrName>
                                        </p:attrNameLst>
                                      </p:cBhvr>
                                      <p:tavLst>
                                        <p:tav tm="0">
                                          <p:val>
                                            <p:fltVal val="0"/>
                                          </p:val>
                                        </p:tav>
                                        <p:tav tm="100000">
                                          <p:val>
                                            <p:strVal val="#ppt_w"/>
                                          </p:val>
                                        </p:tav>
                                      </p:tavLst>
                                    </p:anim>
                                    <p:anim calcmode="lin" valueType="num">
                                      <p:cBhvr>
                                        <p:cTn id="70" dur="2000" fill="hold"/>
                                        <p:tgtEl>
                                          <p:spTgt spid="29"/>
                                        </p:tgtEl>
                                        <p:attrNameLst>
                                          <p:attrName>ppt_h</p:attrName>
                                        </p:attrNameLst>
                                      </p:cBhvr>
                                      <p:tavLst>
                                        <p:tav tm="0">
                                          <p:val>
                                            <p:fltVal val="0"/>
                                          </p:val>
                                        </p:tav>
                                        <p:tav tm="100000">
                                          <p:val>
                                            <p:strVal val="#ppt_h"/>
                                          </p:val>
                                        </p:tav>
                                      </p:tavLst>
                                    </p:anim>
                                    <p:anim calcmode="lin" valueType="num">
                                      <p:cBhvr>
                                        <p:cTn id="71" dur="2000" fill="hold"/>
                                        <p:tgtEl>
                                          <p:spTgt spid="29"/>
                                        </p:tgtEl>
                                        <p:attrNameLst>
                                          <p:attrName>ppt_x</p:attrName>
                                        </p:attrNameLst>
                                      </p:cBhvr>
                                      <p:tavLst>
                                        <p:tav tm="0">
                                          <p:val>
                                            <p:fltVal val="0.5"/>
                                          </p:val>
                                        </p:tav>
                                        <p:tav tm="100000">
                                          <p:val>
                                            <p:strVal val="#ppt_x"/>
                                          </p:val>
                                        </p:tav>
                                      </p:tavLst>
                                    </p:anim>
                                    <p:anim calcmode="lin" valueType="num">
                                      <p:cBhvr>
                                        <p:cTn id="72" dur="2000" fill="hold"/>
                                        <p:tgtEl>
                                          <p:spTgt spid="29"/>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p:cTn id="75" dur="2000" fill="hold"/>
                                        <p:tgtEl>
                                          <p:spTgt spid="30"/>
                                        </p:tgtEl>
                                        <p:attrNameLst>
                                          <p:attrName>ppt_w</p:attrName>
                                        </p:attrNameLst>
                                      </p:cBhvr>
                                      <p:tavLst>
                                        <p:tav tm="0">
                                          <p:val>
                                            <p:fltVal val="0"/>
                                          </p:val>
                                        </p:tav>
                                        <p:tav tm="100000">
                                          <p:val>
                                            <p:strVal val="#ppt_w"/>
                                          </p:val>
                                        </p:tav>
                                      </p:tavLst>
                                    </p:anim>
                                    <p:anim calcmode="lin" valueType="num">
                                      <p:cBhvr>
                                        <p:cTn id="76" dur="2000" fill="hold"/>
                                        <p:tgtEl>
                                          <p:spTgt spid="30"/>
                                        </p:tgtEl>
                                        <p:attrNameLst>
                                          <p:attrName>ppt_h</p:attrName>
                                        </p:attrNameLst>
                                      </p:cBhvr>
                                      <p:tavLst>
                                        <p:tav tm="0">
                                          <p:val>
                                            <p:fltVal val="0"/>
                                          </p:val>
                                        </p:tav>
                                        <p:tav tm="100000">
                                          <p:val>
                                            <p:strVal val="#ppt_h"/>
                                          </p:val>
                                        </p:tav>
                                      </p:tavLst>
                                    </p:anim>
                                    <p:anim calcmode="lin" valueType="num">
                                      <p:cBhvr>
                                        <p:cTn id="77" dur="2000" fill="hold"/>
                                        <p:tgtEl>
                                          <p:spTgt spid="30"/>
                                        </p:tgtEl>
                                        <p:attrNameLst>
                                          <p:attrName>ppt_x</p:attrName>
                                        </p:attrNameLst>
                                      </p:cBhvr>
                                      <p:tavLst>
                                        <p:tav tm="0">
                                          <p:val>
                                            <p:fltVal val="0.5"/>
                                          </p:val>
                                        </p:tav>
                                        <p:tav tm="100000">
                                          <p:val>
                                            <p:strVal val="#ppt_x"/>
                                          </p:val>
                                        </p:tav>
                                      </p:tavLst>
                                    </p:anim>
                                    <p:anim calcmode="lin" valueType="num">
                                      <p:cBhvr>
                                        <p:cTn id="78" dur="2000" fill="hold"/>
                                        <p:tgtEl>
                                          <p:spTgt spid="30"/>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p:cTn id="81" dur="2000" fill="hold"/>
                                        <p:tgtEl>
                                          <p:spTgt spid="31"/>
                                        </p:tgtEl>
                                        <p:attrNameLst>
                                          <p:attrName>ppt_w</p:attrName>
                                        </p:attrNameLst>
                                      </p:cBhvr>
                                      <p:tavLst>
                                        <p:tav tm="0">
                                          <p:val>
                                            <p:fltVal val="0"/>
                                          </p:val>
                                        </p:tav>
                                        <p:tav tm="100000">
                                          <p:val>
                                            <p:strVal val="#ppt_w"/>
                                          </p:val>
                                        </p:tav>
                                      </p:tavLst>
                                    </p:anim>
                                    <p:anim calcmode="lin" valueType="num">
                                      <p:cBhvr>
                                        <p:cTn id="82" dur="2000" fill="hold"/>
                                        <p:tgtEl>
                                          <p:spTgt spid="31"/>
                                        </p:tgtEl>
                                        <p:attrNameLst>
                                          <p:attrName>ppt_h</p:attrName>
                                        </p:attrNameLst>
                                      </p:cBhvr>
                                      <p:tavLst>
                                        <p:tav tm="0">
                                          <p:val>
                                            <p:fltVal val="0"/>
                                          </p:val>
                                        </p:tav>
                                        <p:tav tm="100000">
                                          <p:val>
                                            <p:strVal val="#ppt_h"/>
                                          </p:val>
                                        </p:tav>
                                      </p:tavLst>
                                    </p:anim>
                                    <p:anim calcmode="lin" valueType="num">
                                      <p:cBhvr>
                                        <p:cTn id="83" dur="2000" fill="hold"/>
                                        <p:tgtEl>
                                          <p:spTgt spid="31"/>
                                        </p:tgtEl>
                                        <p:attrNameLst>
                                          <p:attrName>ppt_x</p:attrName>
                                        </p:attrNameLst>
                                      </p:cBhvr>
                                      <p:tavLst>
                                        <p:tav tm="0">
                                          <p:val>
                                            <p:fltVal val="0.5"/>
                                          </p:val>
                                        </p:tav>
                                        <p:tav tm="100000">
                                          <p:val>
                                            <p:strVal val="#ppt_x"/>
                                          </p:val>
                                        </p:tav>
                                      </p:tavLst>
                                    </p:anim>
                                    <p:anim calcmode="lin" valueType="num">
                                      <p:cBhvr>
                                        <p:cTn id="84" dur="2000" fill="hold"/>
                                        <p:tgtEl>
                                          <p:spTgt spid="31"/>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p:cTn id="87" dur="2000" fill="hold"/>
                                        <p:tgtEl>
                                          <p:spTgt spid="32"/>
                                        </p:tgtEl>
                                        <p:attrNameLst>
                                          <p:attrName>ppt_w</p:attrName>
                                        </p:attrNameLst>
                                      </p:cBhvr>
                                      <p:tavLst>
                                        <p:tav tm="0">
                                          <p:val>
                                            <p:fltVal val="0"/>
                                          </p:val>
                                        </p:tav>
                                        <p:tav tm="100000">
                                          <p:val>
                                            <p:strVal val="#ppt_w"/>
                                          </p:val>
                                        </p:tav>
                                      </p:tavLst>
                                    </p:anim>
                                    <p:anim calcmode="lin" valueType="num">
                                      <p:cBhvr>
                                        <p:cTn id="88" dur="2000" fill="hold"/>
                                        <p:tgtEl>
                                          <p:spTgt spid="32"/>
                                        </p:tgtEl>
                                        <p:attrNameLst>
                                          <p:attrName>ppt_h</p:attrName>
                                        </p:attrNameLst>
                                      </p:cBhvr>
                                      <p:tavLst>
                                        <p:tav tm="0">
                                          <p:val>
                                            <p:fltVal val="0"/>
                                          </p:val>
                                        </p:tav>
                                        <p:tav tm="100000">
                                          <p:val>
                                            <p:strVal val="#ppt_h"/>
                                          </p:val>
                                        </p:tav>
                                      </p:tavLst>
                                    </p:anim>
                                    <p:anim calcmode="lin" valueType="num">
                                      <p:cBhvr>
                                        <p:cTn id="89" dur="2000" fill="hold"/>
                                        <p:tgtEl>
                                          <p:spTgt spid="32"/>
                                        </p:tgtEl>
                                        <p:attrNameLst>
                                          <p:attrName>ppt_x</p:attrName>
                                        </p:attrNameLst>
                                      </p:cBhvr>
                                      <p:tavLst>
                                        <p:tav tm="0">
                                          <p:val>
                                            <p:fltVal val="0.5"/>
                                          </p:val>
                                        </p:tav>
                                        <p:tav tm="100000">
                                          <p:val>
                                            <p:strVal val="#ppt_x"/>
                                          </p:val>
                                        </p:tav>
                                      </p:tavLst>
                                    </p:anim>
                                    <p:anim calcmode="lin" valueType="num">
                                      <p:cBhvr>
                                        <p:cTn id="90" dur="2000" fill="hold"/>
                                        <p:tgtEl>
                                          <p:spTgt spid="32"/>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p:cTn id="93" dur="2000" fill="hold"/>
                                        <p:tgtEl>
                                          <p:spTgt spid="33"/>
                                        </p:tgtEl>
                                        <p:attrNameLst>
                                          <p:attrName>ppt_w</p:attrName>
                                        </p:attrNameLst>
                                      </p:cBhvr>
                                      <p:tavLst>
                                        <p:tav tm="0">
                                          <p:val>
                                            <p:fltVal val="0"/>
                                          </p:val>
                                        </p:tav>
                                        <p:tav tm="100000">
                                          <p:val>
                                            <p:strVal val="#ppt_w"/>
                                          </p:val>
                                        </p:tav>
                                      </p:tavLst>
                                    </p:anim>
                                    <p:anim calcmode="lin" valueType="num">
                                      <p:cBhvr>
                                        <p:cTn id="94" dur="2000" fill="hold"/>
                                        <p:tgtEl>
                                          <p:spTgt spid="33"/>
                                        </p:tgtEl>
                                        <p:attrNameLst>
                                          <p:attrName>ppt_h</p:attrName>
                                        </p:attrNameLst>
                                      </p:cBhvr>
                                      <p:tavLst>
                                        <p:tav tm="0">
                                          <p:val>
                                            <p:fltVal val="0"/>
                                          </p:val>
                                        </p:tav>
                                        <p:tav tm="100000">
                                          <p:val>
                                            <p:strVal val="#ppt_h"/>
                                          </p:val>
                                        </p:tav>
                                      </p:tavLst>
                                    </p:anim>
                                    <p:anim calcmode="lin" valueType="num">
                                      <p:cBhvr>
                                        <p:cTn id="95" dur="2000" fill="hold"/>
                                        <p:tgtEl>
                                          <p:spTgt spid="33"/>
                                        </p:tgtEl>
                                        <p:attrNameLst>
                                          <p:attrName>ppt_x</p:attrName>
                                        </p:attrNameLst>
                                      </p:cBhvr>
                                      <p:tavLst>
                                        <p:tav tm="0">
                                          <p:val>
                                            <p:fltVal val="0.5"/>
                                          </p:val>
                                        </p:tav>
                                        <p:tav tm="100000">
                                          <p:val>
                                            <p:strVal val="#ppt_x"/>
                                          </p:val>
                                        </p:tav>
                                      </p:tavLst>
                                    </p:anim>
                                    <p:anim calcmode="lin" valueType="num">
                                      <p:cBhvr>
                                        <p:cTn id="96" dur="2000" fill="hold"/>
                                        <p:tgtEl>
                                          <p:spTgt spid="33"/>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34"/>
                                        </p:tgtEl>
                                        <p:attrNameLst>
                                          <p:attrName>style.visibility</p:attrName>
                                        </p:attrNameLst>
                                      </p:cBhvr>
                                      <p:to>
                                        <p:strVal val="visible"/>
                                      </p:to>
                                    </p:set>
                                    <p:anim calcmode="lin" valueType="num">
                                      <p:cBhvr>
                                        <p:cTn id="99" dur="2000" fill="hold"/>
                                        <p:tgtEl>
                                          <p:spTgt spid="34"/>
                                        </p:tgtEl>
                                        <p:attrNameLst>
                                          <p:attrName>ppt_w</p:attrName>
                                        </p:attrNameLst>
                                      </p:cBhvr>
                                      <p:tavLst>
                                        <p:tav tm="0">
                                          <p:val>
                                            <p:fltVal val="0"/>
                                          </p:val>
                                        </p:tav>
                                        <p:tav tm="100000">
                                          <p:val>
                                            <p:strVal val="#ppt_w"/>
                                          </p:val>
                                        </p:tav>
                                      </p:tavLst>
                                    </p:anim>
                                    <p:anim calcmode="lin" valueType="num">
                                      <p:cBhvr>
                                        <p:cTn id="100" dur="2000" fill="hold"/>
                                        <p:tgtEl>
                                          <p:spTgt spid="34"/>
                                        </p:tgtEl>
                                        <p:attrNameLst>
                                          <p:attrName>ppt_h</p:attrName>
                                        </p:attrNameLst>
                                      </p:cBhvr>
                                      <p:tavLst>
                                        <p:tav tm="0">
                                          <p:val>
                                            <p:fltVal val="0"/>
                                          </p:val>
                                        </p:tav>
                                        <p:tav tm="100000">
                                          <p:val>
                                            <p:strVal val="#ppt_h"/>
                                          </p:val>
                                        </p:tav>
                                      </p:tavLst>
                                    </p:anim>
                                    <p:anim calcmode="lin" valueType="num">
                                      <p:cBhvr>
                                        <p:cTn id="101" dur="2000" fill="hold"/>
                                        <p:tgtEl>
                                          <p:spTgt spid="34"/>
                                        </p:tgtEl>
                                        <p:attrNameLst>
                                          <p:attrName>ppt_x</p:attrName>
                                        </p:attrNameLst>
                                      </p:cBhvr>
                                      <p:tavLst>
                                        <p:tav tm="0">
                                          <p:val>
                                            <p:fltVal val="0.5"/>
                                          </p:val>
                                        </p:tav>
                                        <p:tav tm="100000">
                                          <p:val>
                                            <p:strVal val="#ppt_x"/>
                                          </p:val>
                                        </p:tav>
                                      </p:tavLst>
                                    </p:anim>
                                    <p:anim calcmode="lin" valueType="num">
                                      <p:cBhvr>
                                        <p:cTn id="102" dur="2000" fill="hold"/>
                                        <p:tgtEl>
                                          <p:spTgt spid="34"/>
                                        </p:tgtEl>
                                        <p:attrNameLst>
                                          <p:attrName>ppt_y</p:attrName>
                                        </p:attrNameLst>
                                      </p:cBhvr>
                                      <p:tavLst>
                                        <p:tav tm="0">
                                          <p:val>
                                            <p:fltVal val="0.5"/>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26"/>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7"/>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9"/>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3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31"/>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32"/>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33"/>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34"/>
                                        </p:tgtEl>
                                        <p:attrNameLst>
                                          <p:attrName>r</p:attrName>
                                        </p:attrNameLst>
                                      </p:cBhvr>
                                    </p:animRot>
                                  </p:childTnLst>
                                </p:cTn>
                              </p:par>
                            </p:childTnLst>
                          </p:cTn>
                        </p:par>
                        <p:par>
                          <p:cTn id="135" fill="hold">
                            <p:stCondLst>
                              <p:cond delay="2000"/>
                            </p:stCondLst>
                            <p:childTnLst>
                              <p:par>
                                <p:cTn id="136" presetID="23" presetClass="exit" presetSubtype="544" fill="hold" nodeType="afterEffect">
                                  <p:stCondLst>
                                    <p:cond delay="0"/>
                                  </p:stCondLst>
                                  <p:childTnLst>
                                    <p:anim calcmode="lin" valueType="num">
                                      <p:cBhvr>
                                        <p:cTn id="137" dur="2000"/>
                                        <p:tgtEl>
                                          <p:spTgt spid="19"/>
                                        </p:tgtEl>
                                        <p:attrNameLst>
                                          <p:attrName>ppt_w</p:attrName>
                                        </p:attrNameLst>
                                      </p:cBhvr>
                                      <p:tavLst>
                                        <p:tav tm="0">
                                          <p:val>
                                            <p:strVal val="ppt_w"/>
                                          </p:val>
                                        </p:tav>
                                        <p:tav tm="100000">
                                          <p:val>
                                            <p:fltVal val="0"/>
                                          </p:val>
                                        </p:tav>
                                      </p:tavLst>
                                    </p:anim>
                                    <p:anim calcmode="lin" valueType="num">
                                      <p:cBhvr>
                                        <p:cTn id="138" dur="2000"/>
                                        <p:tgtEl>
                                          <p:spTgt spid="19"/>
                                        </p:tgtEl>
                                        <p:attrNameLst>
                                          <p:attrName>ppt_h</p:attrName>
                                        </p:attrNameLst>
                                      </p:cBhvr>
                                      <p:tavLst>
                                        <p:tav tm="0">
                                          <p:val>
                                            <p:strVal val="ppt_h"/>
                                          </p:val>
                                        </p:tav>
                                        <p:tav tm="100000">
                                          <p:val>
                                            <p:fltVal val="0"/>
                                          </p:val>
                                        </p:tav>
                                      </p:tavLst>
                                    </p:anim>
                                    <p:anim calcmode="lin" valueType="num">
                                      <p:cBhvr>
                                        <p:cTn id="139" dur="2000"/>
                                        <p:tgtEl>
                                          <p:spTgt spid="19"/>
                                        </p:tgtEl>
                                        <p:attrNameLst>
                                          <p:attrName>ppt_x</p:attrName>
                                        </p:attrNameLst>
                                      </p:cBhvr>
                                      <p:tavLst>
                                        <p:tav tm="0">
                                          <p:val>
                                            <p:strVal val="ppt_x"/>
                                          </p:val>
                                        </p:tav>
                                        <p:tav tm="100000">
                                          <p:val>
                                            <p:fltVal val="0.5"/>
                                          </p:val>
                                        </p:tav>
                                      </p:tavLst>
                                    </p:anim>
                                    <p:anim calcmode="lin" valueType="num">
                                      <p:cBhvr>
                                        <p:cTn id="140" dur="2000"/>
                                        <p:tgtEl>
                                          <p:spTgt spid="19"/>
                                        </p:tgtEl>
                                        <p:attrNameLst>
                                          <p:attrName>ppt_y</p:attrName>
                                        </p:attrNameLst>
                                      </p:cBhvr>
                                      <p:tavLst>
                                        <p:tav tm="0">
                                          <p:val>
                                            <p:strVal val="ppt_y"/>
                                          </p:val>
                                        </p:tav>
                                        <p:tav tm="100000">
                                          <p:val>
                                            <p:fltVal val="0.5"/>
                                          </p:val>
                                        </p:tav>
                                      </p:tavLst>
                                    </p:anim>
                                    <p:set>
                                      <p:cBhvr>
                                        <p:cTn id="141" dur="1" fill="hold">
                                          <p:stCondLst>
                                            <p:cond delay="1999"/>
                                          </p:stCondLst>
                                        </p:cTn>
                                        <p:tgtEl>
                                          <p:spTgt spid="19"/>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20"/>
                                        </p:tgtEl>
                                        <p:attrNameLst>
                                          <p:attrName>ppt_w</p:attrName>
                                        </p:attrNameLst>
                                      </p:cBhvr>
                                      <p:tavLst>
                                        <p:tav tm="0">
                                          <p:val>
                                            <p:strVal val="ppt_w"/>
                                          </p:val>
                                        </p:tav>
                                        <p:tav tm="100000">
                                          <p:val>
                                            <p:fltVal val="0"/>
                                          </p:val>
                                        </p:tav>
                                      </p:tavLst>
                                    </p:anim>
                                    <p:anim calcmode="lin" valueType="num">
                                      <p:cBhvr>
                                        <p:cTn id="144" dur="2000"/>
                                        <p:tgtEl>
                                          <p:spTgt spid="20"/>
                                        </p:tgtEl>
                                        <p:attrNameLst>
                                          <p:attrName>ppt_h</p:attrName>
                                        </p:attrNameLst>
                                      </p:cBhvr>
                                      <p:tavLst>
                                        <p:tav tm="0">
                                          <p:val>
                                            <p:strVal val="ppt_h"/>
                                          </p:val>
                                        </p:tav>
                                        <p:tav tm="100000">
                                          <p:val>
                                            <p:fltVal val="0"/>
                                          </p:val>
                                        </p:tav>
                                      </p:tavLst>
                                    </p:anim>
                                    <p:anim calcmode="lin" valueType="num">
                                      <p:cBhvr>
                                        <p:cTn id="145" dur="2000"/>
                                        <p:tgtEl>
                                          <p:spTgt spid="20"/>
                                        </p:tgtEl>
                                        <p:attrNameLst>
                                          <p:attrName>ppt_x</p:attrName>
                                        </p:attrNameLst>
                                      </p:cBhvr>
                                      <p:tavLst>
                                        <p:tav tm="0">
                                          <p:val>
                                            <p:strVal val="ppt_x"/>
                                          </p:val>
                                        </p:tav>
                                        <p:tav tm="100000">
                                          <p:val>
                                            <p:fltVal val="0.5"/>
                                          </p:val>
                                        </p:tav>
                                      </p:tavLst>
                                    </p:anim>
                                    <p:anim calcmode="lin" valueType="num">
                                      <p:cBhvr>
                                        <p:cTn id="146" dur="2000"/>
                                        <p:tgtEl>
                                          <p:spTgt spid="20"/>
                                        </p:tgtEl>
                                        <p:attrNameLst>
                                          <p:attrName>ppt_y</p:attrName>
                                        </p:attrNameLst>
                                      </p:cBhvr>
                                      <p:tavLst>
                                        <p:tav tm="0">
                                          <p:val>
                                            <p:strVal val="ppt_y"/>
                                          </p:val>
                                        </p:tav>
                                        <p:tav tm="100000">
                                          <p:val>
                                            <p:fltVal val="0.5"/>
                                          </p:val>
                                        </p:tav>
                                      </p:tavLst>
                                    </p:anim>
                                    <p:set>
                                      <p:cBhvr>
                                        <p:cTn id="147" dur="1" fill="hold">
                                          <p:stCondLst>
                                            <p:cond delay="1999"/>
                                          </p:stCondLst>
                                        </p:cTn>
                                        <p:tgtEl>
                                          <p:spTgt spid="20"/>
                                        </p:tgtEl>
                                        <p:attrNameLst>
                                          <p:attrName>style.visibility</p:attrName>
                                        </p:attrNameLst>
                                      </p:cBhvr>
                                      <p:to>
                                        <p:strVal val="hidden"/>
                                      </p:to>
                                    </p:set>
                                  </p:childTnLst>
                                </p:cTn>
                              </p:par>
                              <p:par>
                                <p:cTn id="148" presetID="23" presetClass="exit" presetSubtype="544" fill="hold" nodeType="withEffect">
                                  <p:stCondLst>
                                    <p:cond delay="0"/>
                                  </p:stCondLst>
                                  <p:childTnLst>
                                    <p:anim calcmode="lin" valueType="num">
                                      <p:cBhvr>
                                        <p:cTn id="149" dur="2000"/>
                                        <p:tgtEl>
                                          <p:spTgt spid="21"/>
                                        </p:tgtEl>
                                        <p:attrNameLst>
                                          <p:attrName>ppt_w</p:attrName>
                                        </p:attrNameLst>
                                      </p:cBhvr>
                                      <p:tavLst>
                                        <p:tav tm="0">
                                          <p:val>
                                            <p:strVal val="ppt_w"/>
                                          </p:val>
                                        </p:tav>
                                        <p:tav tm="100000">
                                          <p:val>
                                            <p:fltVal val="0"/>
                                          </p:val>
                                        </p:tav>
                                      </p:tavLst>
                                    </p:anim>
                                    <p:anim calcmode="lin" valueType="num">
                                      <p:cBhvr>
                                        <p:cTn id="150" dur="2000"/>
                                        <p:tgtEl>
                                          <p:spTgt spid="21"/>
                                        </p:tgtEl>
                                        <p:attrNameLst>
                                          <p:attrName>ppt_h</p:attrName>
                                        </p:attrNameLst>
                                      </p:cBhvr>
                                      <p:tavLst>
                                        <p:tav tm="0">
                                          <p:val>
                                            <p:strVal val="ppt_h"/>
                                          </p:val>
                                        </p:tav>
                                        <p:tav tm="100000">
                                          <p:val>
                                            <p:fltVal val="0"/>
                                          </p:val>
                                        </p:tav>
                                      </p:tavLst>
                                    </p:anim>
                                    <p:anim calcmode="lin" valueType="num">
                                      <p:cBhvr>
                                        <p:cTn id="151" dur="2000"/>
                                        <p:tgtEl>
                                          <p:spTgt spid="21"/>
                                        </p:tgtEl>
                                        <p:attrNameLst>
                                          <p:attrName>ppt_x</p:attrName>
                                        </p:attrNameLst>
                                      </p:cBhvr>
                                      <p:tavLst>
                                        <p:tav tm="0">
                                          <p:val>
                                            <p:strVal val="ppt_x"/>
                                          </p:val>
                                        </p:tav>
                                        <p:tav tm="100000">
                                          <p:val>
                                            <p:fltVal val="0.5"/>
                                          </p:val>
                                        </p:tav>
                                      </p:tavLst>
                                    </p:anim>
                                    <p:anim calcmode="lin" valueType="num">
                                      <p:cBhvr>
                                        <p:cTn id="152" dur="2000"/>
                                        <p:tgtEl>
                                          <p:spTgt spid="21"/>
                                        </p:tgtEl>
                                        <p:attrNameLst>
                                          <p:attrName>ppt_y</p:attrName>
                                        </p:attrNameLst>
                                      </p:cBhvr>
                                      <p:tavLst>
                                        <p:tav tm="0">
                                          <p:val>
                                            <p:strVal val="ppt_y"/>
                                          </p:val>
                                        </p:tav>
                                        <p:tav tm="100000">
                                          <p:val>
                                            <p:fltVal val="0.5"/>
                                          </p:val>
                                        </p:tav>
                                      </p:tavLst>
                                    </p:anim>
                                    <p:set>
                                      <p:cBhvr>
                                        <p:cTn id="153" dur="1" fill="hold">
                                          <p:stCondLst>
                                            <p:cond delay="1999"/>
                                          </p:stCondLst>
                                        </p:cTn>
                                        <p:tgtEl>
                                          <p:spTgt spid="21"/>
                                        </p:tgtEl>
                                        <p:attrNameLst>
                                          <p:attrName>style.visibility</p:attrName>
                                        </p:attrNameLst>
                                      </p:cBhvr>
                                      <p:to>
                                        <p:strVal val="hidden"/>
                                      </p:to>
                                    </p:set>
                                  </p:childTnLst>
                                </p:cTn>
                              </p:par>
                              <p:par>
                                <p:cTn id="154" presetID="23" presetClass="exit" presetSubtype="544" fill="hold" nodeType="withEffect">
                                  <p:stCondLst>
                                    <p:cond delay="0"/>
                                  </p:stCondLst>
                                  <p:childTnLst>
                                    <p:anim calcmode="lin" valueType="num">
                                      <p:cBhvr>
                                        <p:cTn id="155" dur="2000"/>
                                        <p:tgtEl>
                                          <p:spTgt spid="22"/>
                                        </p:tgtEl>
                                        <p:attrNameLst>
                                          <p:attrName>ppt_w</p:attrName>
                                        </p:attrNameLst>
                                      </p:cBhvr>
                                      <p:tavLst>
                                        <p:tav tm="0">
                                          <p:val>
                                            <p:strVal val="ppt_w"/>
                                          </p:val>
                                        </p:tav>
                                        <p:tav tm="100000">
                                          <p:val>
                                            <p:fltVal val="0"/>
                                          </p:val>
                                        </p:tav>
                                      </p:tavLst>
                                    </p:anim>
                                    <p:anim calcmode="lin" valueType="num">
                                      <p:cBhvr>
                                        <p:cTn id="156" dur="2000"/>
                                        <p:tgtEl>
                                          <p:spTgt spid="22"/>
                                        </p:tgtEl>
                                        <p:attrNameLst>
                                          <p:attrName>ppt_h</p:attrName>
                                        </p:attrNameLst>
                                      </p:cBhvr>
                                      <p:tavLst>
                                        <p:tav tm="0">
                                          <p:val>
                                            <p:strVal val="ppt_h"/>
                                          </p:val>
                                        </p:tav>
                                        <p:tav tm="100000">
                                          <p:val>
                                            <p:fltVal val="0"/>
                                          </p:val>
                                        </p:tav>
                                      </p:tavLst>
                                    </p:anim>
                                    <p:anim calcmode="lin" valueType="num">
                                      <p:cBhvr>
                                        <p:cTn id="157" dur="2000"/>
                                        <p:tgtEl>
                                          <p:spTgt spid="22"/>
                                        </p:tgtEl>
                                        <p:attrNameLst>
                                          <p:attrName>ppt_x</p:attrName>
                                        </p:attrNameLst>
                                      </p:cBhvr>
                                      <p:tavLst>
                                        <p:tav tm="0">
                                          <p:val>
                                            <p:strVal val="ppt_x"/>
                                          </p:val>
                                        </p:tav>
                                        <p:tav tm="100000">
                                          <p:val>
                                            <p:fltVal val="0.5"/>
                                          </p:val>
                                        </p:tav>
                                      </p:tavLst>
                                    </p:anim>
                                    <p:anim calcmode="lin" valueType="num">
                                      <p:cBhvr>
                                        <p:cTn id="158" dur="2000"/>
                                        <p:tgtEl>
                                          <p:spTgt spid="22"/>
                                        </p:tgtEl>
                                        <p:attrNameLst>
                                          <p:attrName>ppt_y</p:attrName>
                                        </p:attrNameLst>
                                      </p:cBhvr>
                                      <p:tavLst>
                                        <p:tav tm="0">
                                          <p:val>
                                            <p:strVal val="ppt_y"/>
                                          </p:val>
                                        </p:tav>
                                        <p:tav tm="100000">
                                          <p:val>
                                            <p:fltVal val="0.5"/>
                                          </p:val>
                                        </p:tav>
                                      </p:tavLst>
                                    </p:anim>
                                    <p:set>
                                      <p:cBhvr>
                                        <p:cTn id="159" dur="1" fill="hold">
                                          <p:stCondLst>
                                            <p:cond delay="1999"/>
                                          </p:stCondLst>
                                        </p:cTn>
                                        <p:tgtEl>
                                          <p:spTgt spid="22"/>
                                        </p:tgtEl>
                                        <p:attrNameLst>
                                          <p:attrName>style.visibility</p:attrName>
                                        </p:attrNameLst>
                                      </p:cBhvr>
                                      <p:to>
                                        <p:strVal val="hidden"/>
                                      </p:to>
                                    </p:set>
                                  </p:childTnLst>
                                </p:cTn>
                              </p:par>
                              <p:par>
                                <p:cTn id="160" presetID="23" presetClass="exit" presetSubtype="544" fill="hold" nodeType="withEffect">
                                  <p:stCondLst>
                                    <p:cond delay="0"/>
                                  </p:stCondLst>
                                  <p:childTnLst>
                                    <p:anim calcmode="lin" valueType="num">
                                      <p:cBhvr>
                                        <p:cTn id="161" dur="2000"/>
                                        <p:tgtEl>
                                          <p:spTgt spid="23"/>
                                        </p:tgtEl>
                                        <p:attrNameLst>
                                          <p:attrName>ppt_w</p:attrName>
                                        </p:attrNameLst>
                                      </p:cBhvr>
                                      <p:tavLst>
                                        <p:tav tm="0">
                                          <p:val>
                                            <p:strVal val="ppt_w"/>
                                          </p:val>
                                        </p:tav>
                                        <p:tav tm="100000">
                                          <p:val>
                                            <p:fltVal val="0"/>
                                          </p:val>
                                        </p:tav>
                                      </p:tavLst>
                                    </p:anim>
                                    <p:anim calcmode="lin" valueType="num">
                                      <p:cBhvr>
                                        <p:cTn id="162" dur="2000"/>
                                        <p:tgtEl>
                                          <p:spTgt spid="23"/>
                                        </p:tgtEl>
                                        <p:attrNameLst>
                                          <p:attrName>ppt_h</p:attrName>
                                        </p:attrNameLst>
                                      </p:cBhvr>
                                      <p:tavLst>
                                        <p:tav tm="0">
                                          <p:val>
                                            <p:strVal val="ppt_h"/>
                                          </p:val>
                                        </p:tav>
                                        <p:tav tm="100000">
                                          <p:val>
                                            <p:fltVal val="0"/>
                                          </p:val>
                                        </p:tav>
                                      </p:tavLst>
                                    </p:anim>
                                    <p:anim calcmode="lin" valueType="num">
                                      <p:cBhvr>
                                        <p:cTn id="163" dur="2000"/>
                                        <p:tgtEl>
                                          <p:spTgt spid="23"/>
                                        </p:tgtEl>
                                        <p:attrNameLst>
                                          <p:attrName>ppt_x</p:attrName>
                                        </p:attrNameLst>
                                      </p:cBhvr>
                                      <p:tavLst>
                                        <p:tav tm="0">
                                          <p:val>
                                            <p:strVal val="ppt_x"/>
                                          </p:val>
                                        </p:tav>
                                        <p:tav tm="100000">
                                          <p:val>
                                            <p:fltVal val="0.5"/>
                                          </p:val>
                                        </p:tav>
                                      </p:tavLst>
                                    </p:anim>
                                    <p:anim calcmode="lin" valueType="num">
                                      <p:cBhvr>
                                        <p:cTn id="164" dur="2000"/>
                                        <p:tgtEl>
                                          <p:spTgt spid="23"/>
                                        </p:tgtEl>
                                        <p:attrNameLst>
                                          <p:attrName>ppt_y</p:attrName>
                                        </p:attrNameLst>
                                      </p:cBhvr>
                                      <p:tavLst>
                                        <p:tav tm="0">
                                          <p:val>
                                            <p:strVal val="ppt_y"/>
                                          </p:val>
                                        </p:tav>
                                        <p:tav tm="100000">
                                          <p:val>
                                            <p:fltVal val="0.5"/>
                                          </p:val>
                                        </p:tav>
                                      </p:tavLst>
                                    </p:anim>
                                    <p:set>
                                      <p:cBhvr>
                                        <p:cTn id="165" dur="1" fill="hold">
                                          <p:stCondLst>
                                            <p:cond delay="1999"/>
                                          </p:stCondLst>
                                        </p:cTn>
                                        <p:tgtEl>
                                          <p:spTgt spid="23"/>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24"/>
                                        </p:tgtEl>
                                        <p:attrNameLst>
                                          <p:attrName>ppt_w</p:attrName>
                                        </p:attrNameLst>
                                      </p:cBhvr>
                                      <p:tavLst>
                                        <p:tav tm="0">
                                          <p:val>
                                            <p:strVal val="ppt_w"/>
                                          </p:val>
                                        </p:tav>
                                        <p:tav tm="100000">
                                          <p:val>
                                            <p:fltVal val="0"/>
                                          </p:val>
                                        </p:tav>
                                      </p:tavLst>
                                    </p:anim>
                                    <p:anim calcmode="lin" valueType="num">
                                      <p:cBhvr>
                                        <p:cTn id="168" dur="2000"/>
                                        <p:tgtEl>
                                          <p:spTgt spid="24"/>
                                        </p:tgtEl>
                                        <p:attrNameLst>
                                          <p:attrName>ppt_h</p:attrName>
                                        </p:attrNameLst>
                                      </p:cBhvr>
                                      <p:tavLst>
                                        <p:tav tm="0">
                                          <p:val>
                                            <p:strVal val="ppt_h"/>
                                          </p:val>
                                        </p:tav>
                                        <p:tav tm="100000">
                                          <p:val>
                                            <p:fltVal val="0"/>
                                          </p:val>
                                        </p:tav>
                                      </p:tavLst>
                                    </p:anim>
                                    <p:anim calcmode="lin" valueType="num">
                                      <p:cBhvr>
                                        <p:cTn id="169" dur="2000"/>
                                        <p:tgtEl>
                                          <p:spTgt spid="24"/>
                                        </p:tgtEl>
                                        <p:attrNameLst>
                                          <p:attrName>ppt_x</p:attrName>
                                        </p:attrNameLst>
                                      </p:cBhvr>
                                      <p:tavLst>
                                        <p:tav tm="0">
                                          <p:val>
                                            <p:strVal val="ppt_x"/>
                                          </p:val>
                                        </p:tav>
                                        <p:tav tm="100000">
                                          <p:val>
                                            <p:fltVal val="0.5"/>
                                          </p:val>
                                        </p:tav>
                                      </p:tavLst>
                                    </p:anim>
                                    <p:anim calcmode="lin" valueType="num">
                                      <p:cBhvr>
                                        <p:cTn id="170" dur="2000"/>
                                        <p:tgtEl>
                                          <p:spTgt spid="24"/>
                                        </p:tgtEl>
                                        <p:attrNameLst>
                                          <p:attrName>ppt_y</p:attrName>
                                        </p:attrNameLst>
                                      </p:cBhvr>
                                      <p:tavLst>
                                        <p:tav tm="0">
                                          <p:val>
                                            <p:strVal val="ppt_y"/>
                                          </p:val>
                                        </p:tav>
                                        <p:tav tm="100000">
                                          <p:val>
                                            <p:fltVal val="0.5"/>
                                          </p:val>
                                        </p:tav>
                                      </p:tavLst>
                                    </p:anim>
                                    <p:set>
                                      <p:cBhvr>
                                        <p:cTn id="171" dur="1" fill="hold">
                                          <p:stCondLst>
                                            <p:cond delay="1999"/>
                                          </p:stCondLst>
                                        </p:cTn>
                                        <p:tgtEl>
                                          <p:spTgt spid="24"/>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25"/>
                                        </p:tgtEl>
                                        <p:attrNameLst>
                                          <p:attrName>ppt_w</p:attrName>
                                        </p:attrNameLst>
                                      </p:cBhvr>
                                      <p:tavLst>
                                        <p:tav tm="0">
                                          <p:val>
                                            <p:strVal val="ppt_w"/>
                                          </p:val>
                                        </p:tav>
                                        <p:tav tm="100000">
                                          <p:val>
                                            <p:fltVal val="0"/>
                                          </p:val>
                                        </p:tav>
                                      </p:tavLst>
                                    </p:anim>
                                    <p:anim calcmode="lin" valueType="num">
                                      <p:cBhvr>
                                        <p:cTn id="174" dur="2000"/>
                                        <p:tgtEl>
                                          <p:spTgt spid="25"/>
                                        </p:tgtEl>
                                        <p:attrNameLst>
                                          <p:attrName>ppt_h</p:attrName>
                                        </p:attrNameLst>
                                      </p:cBhvr>
                                      <p:tavLst>
                                        <p:tav tm="0">
                                          <p:val>
                                            <p:strVal val="ppt_h"/>
                                          </p:val>
                                        </p:tav>
                                        <p:tav tm="100000">
                                          <p:val>
                                            <p:fltVal val="0"/>
                                          </p:val>
                                        </p:tav>
                                      </p:tavLst>
                                    </p:anim>
                                    <p:anim calcmode="lin" valueType="num">
                                      <p:cBhvr>
                                        <p:cTn id="175" dur="2000"/>
                                        <p:tgtEl>
                                          <p:spTgt spid="25"/>
                                        </p:tgtEl>
                                        <p:attrNameLst>
                                          <p:attrName>ppt_x</p:attrName>
                                        </p:attrNameLst>
                                      </p:cBhvr>
                                      <p:tavLst>
                                        <p:tav tm="0">
                                          <p:val>
                                            <p:strVal val="ppt_x"/>
                                          </p:val>
                                        </p:tav>
                                        <p:tav tm="100000">
                                          <p:val>
                                            <p:fltVal val="0.5"/>
                                          </p:val>
                                        </p:tav>
                                      </p:tavLst>
                                    </p:anim>
                                    <p:anim calcmode="lin" valueType="num">
                                      <p:cBhvr>
                                        <p:cTn id="176" dur="2000"/>
                                        <p:tgtEl>
                                          <p:spTgt spid="25"/>
                                        </p:tgtEl>
                                        <p:attrNameLst>
                                          <p:attrName>ppt_y</p:attrName>
                                        </p:attrNameLst>
                                      </p:cBhvr>
                                      <p:tavLst>
                                        <p:tav tm="0">
                                          <p:val>
                                            <p:strVal val="ppt_y"/>
                                          </p:val>
                                        </p:tav>
                                        <p:tav tm="100000">
                                          <p:val>
                                            <p:fltVal val="0.5"/>
                                          </p:val>
                                        </p:tav>
                                      </p:tavLst>
                                    </p:anim>
                                    <p:set>
                                      <p:cBhvr>
                                        <p:cTn id="177" dur="1" fill="hold">
                                          <p:stCondLst>
                                            <p:cond delay="1999"/>
                                          </p:stCondLst>
                                        </p:cTn>
                                        <p:tgtEl>
                                          <p:spTgt spid="25"/>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26"/>
                                        </p:tgtEl>
                                        <p:attrNameLst>
                                          <p:attrName>ppt_w</p:attrName>
                                        </p:attrNameLst>
                                      </p:cBhvr>
                                      <p:tavLst>
                                        <p:tav tm="0">
                                          <p:val>
                                            <p:strVal val="ppt_w"/>
                                          </p:val>
                                        </p:tav>
                                        <p:tav tm="100000">
                                          <p:val>
                                            <p:fltVal val="0"/>
                                          </p:val>
                                        </p:tav>
                                      </p:tavLst>
                                    </p:anim>
                                    <p:anim calcmode="lin" valueType="num">
                                      <p:cBhvr>
                                        <p:cTn id="180" dur="2000"/>
                                        <p:tgtEl>
                                          <p:spTgt spid="26"/>
                                        </p:tgtEl>
                                        <p:attrNameLst>
                                          <p:attrName>ppt_h</p:attrName>
                                        </p:attrNameLst>
                                      </p:cBhvr>
                                      <p:tavLst>
                                        <p:tav tm="0">
                                          <p:val>
                                            <p:strVal val="ppt_h"/>
                                          </p:val>
                                        </p:tav>
                                        <p:tav tm="100000">
                                          <p:val>
                                            <p:fltVal val="0"/>
                                          </p:val>
                                        </p:tav>
                                      </p:tavLst>
                                    </p:anim>
                                    <p:anim calcmode="lin" valueType="num">
                                      <p:cBhvr>
                                        <p:cTn id="181" dur="2000"/>
                                        <p:tgtEl>
                                          <p:spTgt spid="26"/>
                                        </p:tgtEl>
                                        <p:attrNameLst>
                                          <p:attrName>ppt_x</p:attrName>
                                        </p:attrNameLst>
                                      </p:cBhvr>
                                      <p:tavLst>
                                        <p:tav tm="0">
                                          <p:val>
                                            <p:strVal val="ppt_x"/>
                                          </p:val>
                                        </p:tav>
                                        <p:tav tm="100000">
                                          <p:val>
                                            <p:fltVal val="0.5"/>
                                          </p:val>
                                        </p:tav>
                                      </p:tavLst>
                                    </p:anim>
                                    <p:anim calcmode="lin" valueType="num">
                                      <p:cBhvr>
                                        <p:cTn id="182" dur="2000"/>
                                        <p:tgtEl>
                                          <p:spTgt spid="26"/>
                                        </p:tgtEl>
                                        <p:attrNameLst>
                                          <p:attrName>ppt_y</p:attrName>
                                        </p:attrNameLst>
                                      </p:cBhvr>
                                      <p:tavLst>
                                        <p:tav tm="0">
                                          <p:val>
                                            <p:strVal val="ppt_y"/>
                                          </p:val>
                                        </p:tav>
                                        <p:tav tm="100000">
                                          <p:val>
                                            <p:fltVal val="0.5"/>
                                          </p:val>
                                        </p:tav>
                                      </p:tavLst>
                                    </p:anim>
                                    <p:set>
                                      <p:cBhvr>
                                        <p:cTn id="183" dur="1" fill="hold">
                                          <p:stCondLst>
                                            <p:cond delay="1999"/>
                                          </p:stCondLst>
                                        </p:cTn>
                                        <p:tgtEl>
                                          <p:spTgt spid="26"/>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27"/>
                                        </p:tgtEl>
                                        <p:attrNameLst>
                                          <p:attrName>ppt_w</p:attrName>
                                        </p:attrNameLst>
                                      </p:cBhvr>
                                      <p:tavLst>
                                        <p:tav tm="0">
                                          <p:val>
                                            <p:strVal val="ppt_w"/>
                                          </p:val>
                                        </p:tav>
                                        <p:tav tm="100000">
                                          <p:val>
                                            <p:fltVal val="0"/>
                                          </p:val>
                                        </p:tav>
                                      </p:tavLst>
                                    </p:anim>
                                    <p:anim calcmode="lin" valueType="num">
                                      <p:cBhvr>
                                        <p:cTn id="186" dur="2000"/>
                                        <p:tgtEl>
                                          <p:spTgt spid="27"/>
                                        </p:tgtEl>
                                        <p:attrNameLst>
                                          <p:attrName>ppt_h</p:attrName>
                                        </p:attrNameLst>
                                      </p:cBhvr>
                                      <p:tavLst>
                                        <p:tav tm="0">
                                          <p:val>
                                            <p:strVal val="ppt_h"/>
                                          </p:val>
                                        </p:tav>
                                        <p:tav tm="100000">
                                          <p:val>
                                            <p:fltVal val="0"/>
                                          </p:val>
                                        </p:tav>
                                      </p:tavLst>
                                    </p:anim>
                                    <p:anim calcmode="lin" valueType="num">
                                      <p:cBhvr>
                                        <p:cTn id="187" dur="2000"/>
                                        <p:tgtEl>
                                          <p:spTgt spid="27"/>
                                        </p:tgtEl>
                                        <p:attrNameLst>
                                          <p:attrName>ppt_x</p:attrName>
                                        </p:attrNameLst>
                                      </p:cBhvr>
                                      <p:tavLst>
                                        <p:tav tm="0">
                                          <p:val>
                                            <p:strVal val="ppt_x"/>
                                          </p:val>
                                        </p:tav>
                                        <p:tav tm="100000">
                                          <p:val>
                                            <p:fltVal val="0.5"/>
                                          </p:val>
                                        </p:tav>
                                      </p:tavLst>
                                    </p:anim>
                                    <p:anim calcmode="lin" valueType="num">
                                      <p:cBhvr>
                                        <p:cTn id="188" dur="2000"/>
                                        <p:tgtEl>
                                          <p:spTgt spid="27"/>
                                        </p:tgtEl>
                                        <p:attrNameLst>
                                          <p:attrName>ppt_y</p:attrName>
                                        </p:attrNameLst>
                                      </p:cBhvr>
                                      <p:tavLst>
                                        <p:tav tm="0">
                                          <p:val>
                                            <p:strVal val="ppt_y"/>
                                          </p:val>
                                        </p:tav>
                                        <p:tav tm="100000">
                                          <p:val>
                                            <p:fltVal val="0.5"/>
                                          </p:val>
                                        </p:tav>
                                      </p:tavLst>
                                    </p:anim>
                                    <p:set>
                                      <p:cBhvr>
                                        <p:cTn id="189" dur="1" fill="hold">
                                          <p:stCondLst>
                                            <p:cond delay="1999"/>
                                          </p:stCondLst>
                                        </p:cTn>
                                        <p:tgtEl>
                                          <p:spTgt spid="27"/>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28"/>
                                        </p:tgtEl>
                                        <p:attrNameLst>
                                          <p:attrName>ppt_w</p:attrName>
                                        </p:attrNameLst>
                                      </p:cBhvr>
                                      <p:tavLst>
                                        <p:tav tm="0">
                                          <p:val>
                                            <p:strVal val="ppt_w"/>
                                          </p:val>
                                        </p:tav>
                                        <p:tav tm="100000">
                                          <p:val>
                                            <p:fltVal val="0"/>
                                          </p:val>
                                        </p:tav>
                                      </p:tavLst>
                                    </p:anim>
                                    <p:anim calcmode="lin" valueType="num">
                                      <p:cBhvr>
                                        <p:cTn id="192" dur="2000"/>
                                        <p:tgtEl>
                                          <p:spTgt spid="28"/>
                                        </p:tgtEl>
                                        <p:attrNameLst>
                                          <p:attrName>ppt_h</p:attrName>
                                        </p:attrNameLst>
                                      </p:cBhvr>
                                      <p:tavLst>
                                        <p:tav tm="0">
                                          <p:val>
                                            <p:strVal val="ppt_h"/>
                                          </p:val>
                                        </p:tav>
                                        <p:tav tm="100000">
                                          <p:val>
                                            <p:fltVal val="0"/>
                                          </p:val>
                                        </p:tav>
                                      </p:tavLst>
                                    </p:anim>
                                    <p:anim calcmode="lin" valueType="num">
                                      <p:cBhvr>
                                        <p:cTn id="193" dur="2000"/>
                                        <p:tgtEl>
                                          <p:spTgt spid="28"/>
                                        </p:tgtEl>
                                        <p:attrNameLst>
                                          <p:attrName>ppt_x</p:attrName>
                                        </p:attrNameLst>
                                      </p:cBhvr>
                                      <p:tavLst>
                                        <p:tav tm="0">
                                          <p:val>
                                            <p:strVal val="ppt_x"/>
                                          </p:val>
                                        </p:tav>
                                        <p:tav tm="100000">
                                          <p:val>
                                            <p:fltVal val="0.5"/>
                                          </p:val>
                                        </p:tav>
                                      </p:tavLst>
                                    </p:anim>
                                    <p:anim calcmode="lin" valueType="num">
                                      <p:cBhvr>
                                        <p:cTn id="194" dur="2000"/>
                                        <p:tgtEl>
                                          <p:spTgt spid="28"/>
                                        </p:tgtEl>
                                        <p:attrNameLst>
                                          <p:attrName>ppt_y</p:attrName>
                                        </p:attrNameLst>
                                      </p:cBhvr>
                                      <p:tavLst>
                                        <p:tav tm="0">
                                          <p:val>
                                            <p:strVal val="ppt_y"/>
                                          </p:val>
                                        </p:tav>
                                        <p:tav tm="100000">
                                          <p:val>
                                            <p:fltVal val="0.5"/>
                                          </p:val>
                                        </p:tav>
                                      </p:tavLst>
                                    </p:anim>
                                    <p:set>
                                      <p:cBhvr>
                                        <p:cTn id="195" dur="1" fill="hold">
                                          <p:stCondLst>
                                            <p:cond delay="1999"/>
                                          </p:stCondLst>
                                        </p:cTn>
                                        <p:tgtEl>
                                          <p:spTgt spid="28"/>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29"/>
                                        </p:tgtEl>
                                        <p:attrNameLst>
                                          <p:attrName>ppt_w</p:attrName>
                                        </p:attrNameLst>
                                      </p:cBhvr>
                                      <p:tavLst>
                                        <p:tav tm="0">
                                          <p:val>
                                            <p:strVal val="ppt_w"/>
                                          </p:val>
                                        </p:tav>
                                        <p:tav tm="100000">
                                          <p:val>
                                            <p:fltVal val="0"/>
                                          </p:val>
                                        </p:tav>
                                      </p:tavLst>
                                    </p:anim>
                                    <p:anim calcmode="lin" valueType="num">
                                      <p:cBhvr>
                                        <p:cTn id="198" dur="2000"/>
                                        <p:tgtEl>
                                          <p:spTgt spid="29"/>
                                        </p:tgtEl>
                                        <p:attrNameLst>
                                          <p:attrName>ppt_h</p:attrName>
                                        </p:attrNameLst>
                                      </p:cBhvr>
                                      <p:tavLst>
                                        <p:tav tm="0">
                                          <p:val>
                                            <p:strVal val="ppt_h"/>
                                          </p:val>
                                        </p:tav>
                                        <p:tav tm="100000">
                                          <p:val>
                                            <p:fltVal val="0"/>
                                          </p:val>
                                        </p:tav>
                                      </p:tavLst>
                                    </p:anim>
                                    <p:anim calcmode="lin" valueType="num">
                                      <p:cBhvr>
                                        <p:cTn id="199" dur="2000"/>
                                        <p:tgtEl>
                                          <p:spTgt spid="29"/>
                                        </p:tgtEl>
                                        <p:attrNameLst>
                                          <p:attrName>ppt_x</p:attrName>
                                        </p:attrNameLst>
                                      </p:cBhvr>
                                      <p:tavLst>
                                        <p:tav tm="0">
                                          <p:val>
                                            <p:strVal val="ppt_x"/>
                                          </p:val>
                                        </p:tav>
                                        <p:tav tm="100000">
                                          <p:val>
                                            <p:fltVal val="0.5"/>
                                          </p:val>
                                        </p:tav>
                                      </p:tavLst>
                                    </p:anim>
                                    <p:anim calcmode="lin" valueType="num">
                                      <p:cBhvr>
                                        <p:cTn id="200" dur="2000"/>
                                        <p:tgtEl>
                                          <p:spTgt spid="29"/>
                                        </p:tgtEl>
                                        <p:attrNameLst>
                                          <p:attrName>ppt_y</p:attrName>
                                        </p:attrNameLst>
                                      </p:cBhvr>
                                      <p:tavLst>
                                        <p:tav tm="0">
                                          <p:val>
                                            <p:strVal val="ppt_y"/>
                                          </p:val>
                                        </p:tav>
                                        <p:tav tm="100000">
                                          <p:val>
                                            <p:fltVal val="0.5"/>
                                          </p:val>
                                        </p:tav>
                                      </p:tavLst>
                                    </p:anim>
                                    <p:set>
                                      <p:cBhvr>
                                        <p:cTn id="201" dur="1" fill="hold">
                                          <p:stCondLst>
                                            <p:cond delay="1999"/>
                                          </p:stCondLst>
                                        </p:cTn>
                                        <p:tgtEl>
                                          <p:spTgt spid="29"/>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30"/>
                                        </p:tgtEl>
                                        <p:attrNameLst>
                                          <p:attrName>ppt_w</p:attrName>
                                        </p:attrNameLst>
                                      </p:cBhvr>
                                      <p:tavLst>
                                        <p:tav tm="0">
                                          <p:val>
                                            <p:strVal val="ppt_w"/>
                                          </p:val>
                                        </p:tav>
                                        <p:tav tm="100000">
                                          <p:val>
                                            <p:fltVal val="0"/>
                                          </p:val>
                                        </p:tav>
                                      </p:tavLst>
                                    </p:anim>
                                    <p:anim calcmode="lin" valueType="num">
                                      <p:cBhvr>
                                        <p:cTn id="204" dur="2000"/>
                                        <p:tgtEl>
                                          <p:spTgt spid="30"/>
                                        </p:tgtEl>
                                        <p:attrNameLst>
                                          <p:attrName>ppt_h</p:attrName>
                                        </p:attrNameLst>
                                      </p:cBhvr>
                                      <p:tavLst>
                                        <p:tav tm="0">
                                          <p:val>
                                            <p:strVal val="ppt_h"/>
                                          </p:val>
                                        </p:tav>
                                        <p:tav tm="100000">
                                          <p:val>
                                            <p:fltVal val="0"/>
                                          </p:val>
                                        </p:tav>
                                      </p:tavLst>
                                    </p:anim>
                                    <p:anim calcmode="lin" valueType="num">
                                      <p:cBhvr>
                                        <p:cTn id="205" dur="2000"/>
                                        <p:tgtEl>
                                          <p:spTgt spid="30"/>
                                        </p:tgtEl>
                                        <p:attrNameLst>
                                          <p:attrName>ppt_x</p:attrName>
                                        </p:attrNameLst>
                                      </p:cBhvr>
                                      <p:tavLst>
                                        <p:tav tm="0">
                                          <p:val>
                                            <p:strVal val="ppt_x"/>
                                          </p:val>
                                        </p:tav>
                                        <p:tav tm="100000">
                                          <p:val>
                                            <p:fltVal val="0.5"/>
                                          </p:val>
                                        </p:tav>
                                      </p:tavLst>
                                    </p:anim>
                                    <p:anim calcmode="lin" valueType="num">
                                      <p:cBhvr>
                                        <p:cTn id="206" dur="2000"/>
                                        <p:tgtEl>
                                          <p:spTgt spid="30"/>
                                        </p:tgtEl>
                                        <p:attrNameLst>
                                          <p:attrName>ppt_y</p:attrName>
                                        </p:attrNameLst>
                                      </p:cBhvr>
                                      <p:tavLst>
                                        <p:tav tm="0">
                                          <p:val>
                                            <p:strVal val="ppt_y"/>
                                          </p:val>
                                        </p:tav>
                                        <p:tav tm="100000">
                                          <p:val>
                                            <p:fltVal val="0.5"/>
                                          </p:val>
                                        </p:tav>
                                      </p:tavLst>
                                    </p:anim>
                                    <p:set>
                                      <p:cBhvr>
                                        <p:cTn id="207" dur="1" fill="hold">
                                          <p:stCondLst>
                                            <p:cond delay="1999"/>
                                          </p:stCondLst>
                                        </p:cTn>
                                        <p:tgtEl>
                                          <p:spTgt spid="30"/>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31"/>
                                        </p:tgtEl>
                                        <p:attrNameLst>
                                          <p:attrName>ppt_w</p:attrName>
                                        </p:attrNameLst>
                                      </p:cBhvr>
                                      <p:tavLst>
                                        <p:tav tm="0">
                                          <p:val>
                                            <p:strVal val="ppt_w"/>
                                          </p:val>
                                        </p:tav>
                                        <p:tav tm="100000">
                                          <p:val>
                                            <p:fltVal val="0"/>
                                          </p:val>
                                        </p:tav>
                                      </p:tavLst>
                                    </p:anim>
                                    <p:anim calcmode="lin" valueType="num">
                                      <p:cBhvr>
                                        <p:cTn id="210" dur="2000"/>
                                        <p:tgtEl>
                                          <p:spTgt spid="31"/>
                                        </p:tgtEl>
                                        <p:attrNameLst>
                                          <p:attrName>ppt_h</p:attrName>
                                        </p:attrNameLst>
                                      </p:cBhvr>
                                      <p:tavLst>
                                        <p:tav tm="0">
                                          <p:val>
                                            <p:strVal val="ppt_h"/>
                                          </p:val>
                                        </p:tav>
                                        <p:tav tm="100000">
                                          <p:val>
                                            <p:fltVal val="0"/>
                                          </p:val>
                                        </p:tav>
                                      </p:tavLst>
                                    </p:anim>
                                    <p:anim calcmode="lin" valueType="num">
                                      <p:cBhvr>
                                        <p:cTn id="211" dur="2000"/>
                                        <p:tgtEl>
                                          <p:spTgt spid="31"/>
                                        </p:tgtEl>
                                        <p:attrNameLst>
                                          <p:attrName>ppt_x</p:attrName>
                                        </p:attrNameLst>
                                      </p:cBhvr>
                                      <p:tavLst>
                                        <p:tav tm="0">
                                          <p:val>
                                            <p:strVal val="ppt_x"/>
                                          </p:val>
                                        </p:tav>
                                        <p:tav tm="100000">
                                          <p:val>
                                            <p:fltVal val="0.5"/>
                                          </p:val>
                                        </p:tav>
                                      </p:tavLst>
                                    </p:anim>
                                    <p:anim calcmode="lin" valueType="num">
                                      <p:cBhvr>
                                        <p:cTn id="212" dur="2000"/>
                                        <p:tgtEl>
                                          <p:spTgt spid="31"/>
                                        </p:tgtEl>
                                        <p:attrNameLst>
                                          <p:attrName>ppt_y</p:attrName>
                                        </p:attrNameLst>
                                      </p:cBhvr>
                                      <p:tavLst>
                                        <p:tav tm="0">
                                          <p:val>
                                            <p:strVal val="ppt_y"/>
                                          </p:val>
                                        </p:tav>
                                        <p:tav tm="100000">
                                          <p:val>
                                            <p:fltVal val="0.5"/>
                                          </p:val>
                                        </p:tav>
                                      </p:tavLst>
                                    </p:anim>
                                    <p:set>
                                      <p:cBhvr>
                                        <p:cTn id="213" dur="1" fill="hold">
                                          <p:stCondLst>
                                            <p:cond delay="1999"/>
                                          </p:stCondLst>
                                        </p:cTn>
                                        <p:tgtEl>
                                          <p:spTgt spid="31"/>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32"/>
                                        </p:tgtEl>
                                        <p:attrNameLst>
                                          <p:attrName>ppt_w</p:attrName>
                                        </p:attrNameLst>
                                      </p:cBhvr>
                                      <p:tavLst>
                                        <p:tav tm="0">
                                          <p:val>
                                            <p:strVal val="ppt_w"/>
                                          </p:val>
                                        </p:tav>
                                        <p:tav tm="100000">
                                          <p:val>
                                            <p:fltVal val="0"/>
                                          </p:val>
                                        </p:tav>
                                      </p:tavLst>
                                    </p:anim>
                                    <p:anim calcmode="lin" valueType="num">
                                      <p:cBhvr>
                                        <p:cTn id="216" dur="2000"/>
                                        <p:tgtEl>
                                          <p:spTgt spid="32"/>
                                        </p:tgtEl>
                                        <p:attrNameLst>
                                          <p:attrName>ppt_h</p:attrName>
                                        </p:attrNameLst>
                                      </p:cBhvr>
                                      <p:tavLst>
                                        <p:tav tm="0">
                                          <p:val>
                                            <p:strVal val="ppt_h"/>
                                          </p:val>
                                        </p:tav>
                                        <p:tav tm="100000">
                                          <p:val>
                                            <p:fltVal val="0"/>
                                          </p:val>
                                        </p:tav>
                                      </p:tavLst>
                                    </p:anim>
                                    <p:anim calcmode="lin" valueType="num">
                                      <p:cBhvr>
                                        <p:cTn id="217" dur="2000"/>
                                        <p:tgtEl>
                                          <p:spTgt spid="32"/>
                                        </p:tgtEl>
                                        <p:attrNameLst>
                                          <p:attrName>ppt_x</p:attrName>
                                        </p:attrNameLst>
                                      </p:cBhvr>
                                      <p:tavLst>
                                        <p:tav tm="0">
                                          <p:val>
                                            <p:strVal val="ppt_x"/>
                                          </p:val>
                                        </p:tav>
                                        <p:tav tm="100000">
                                          <p:val>
                                            <p:fltVal val="0.5"/>
                                          </p:val>
                                        </p:tav>
                                      </p:tavLst>
                                    </p:anim>
                                    <p:anim calcmode="lin" valueType="num">
                                      <p:cBhvr>
                                        <p:cTn id="218" dur="2000"/>
                                        <p:tgtEl>
                                          <p:spTgt spid="32"/>
                                        </p:tgtEl>
                                        <p:attrNameLst>
                                          <p:attrName>ppt_y</p:attrName>
                                        </p:attrNameLst>
                                      </p:cBhvr>
                                      <p:tavLst>
                                        <p:tav tm="0">
                                          <p:val>
                                            <p:strVal val="ppt_y"/>
                                          </p:val>
                                        </p:tav>
                                        <p:tav tm="100000">
                                          <p:val>
                                            <p:fltVal val="0.5"/>
                                          </p:val>
                                        </p:tav>
                                      </p:tavLst>
                                    </p:anim>
                                    <p:set>
                                      <p:cBhvr>
                                        <p:cTn id="219" dur="1" fill="hold">
                                          <p:stCondLst>
                                            <p:cond delay="1999"/>
                                          </p:stCondLst>
                                        </p:cTn>
                                        <p:tgtEl>
                                          <p:spTgt spid="32"/>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33"/>
                                        </p:tgtEl>
                                        <p:attrNameLst>
                                          <p:attrName>ppt_w</p:attrName>
                                        </p:attrNameLst>
                                      </p:cBhvr>
                                      <p:tavLst>
                                        <p:tav tm="0">
                                          <p:val>
                                            <p:strVal val="ppt_w"/>
                                          </p:val>
                                        </p:tav>
                                        <p:tav tm="100000">
                                          <p:val>
                                            <p:fltVal val="0"/>
                                          </p:val>
                                        </p:tav>
                                      </p:tavLst>
                                    </p:anim>
                                    <p:anim calcmode="lin" valueType="num">
                                      <p:cBhvr>
                                        <p:cTn id="222" dur="2000"/>
                                        <p:tgtEl>
                                          <p:spTgt spid="33"/>
                                        </p:tgtEl>
                                        <p:attrNameLst>
                                          <p:attrName>ppt_h</p:attrName>
                                        </p:attrNameLst>
                                      </p:cBhvr>
                                      <p:tavLst>
                                        <p:tav tm="0">
                                          <p:val>
                                            <p:strVal val="ppt_h"/>
                                          </p:val>
                                        </p:tav>
                                        <p:tav tm="100000">
                                          <p:val>
                                            <p:fltVal val="0"/>
                                          </p:val>
                                        </p:tav>
                                      </p:tavLst>
                                    </p:anim>
                                    <p:anim calcmode="lin" valueType="num">
                                      <p:cBhvr>
                                        <p:cTn id="223" dur="2000"/>
                                        <p:tgtEl>
                                          <p:spTgt spid="33"/>
                                        </p:tgtEl>
                                        <p:attrNameLst>
                                          <p:attrName>ppt_x</p:attrName>
                                        </p:attrNameLst>
                                      </p:cBhvr>
                                      <p:tavLst>
                                        <p:tav tm="0">
                                          <p:val>
                                            <p:strVal val="ppt_x"/>
                                          </p:val>
                                        </p:tav>
                                        <p:tav tm="100000">
                                          <p:val>
                                            <p:fltVal val="0.5"/>
                                          </p:val>
                                        </p:tav>
                                      </p:tavLst>
                                    </p:anim>
                                    <p:anim calcmode="lin" valueType="num">
                                      <p:cBhvr>
                                        <p:cTn id="224" dur="2000"/>
                                        <p:tgtEl>
                                          <p:spTgt spid="33"/>
                                        </p:tgtEl>
                                        <p:attrNameLst>
                                          <p:attrName>ppt_y</p:attrName>
                                        </p:attrNameLst>
                                      </p:cBhvr>
                                      <p:tavLst>
                                        <p:tav tm="0">
                                          <p:val>
                                            <p:strVal val="ppt_y"/>
                                          </p:val>
                                        </p:tav>
                                        <p:tav tm="100000">
                                          <p:val>
                                            <p:fltVal val="0.5"/>
                                          </p:val>
                                        </p:tav>
                                      </p:tavLst>
                                    </p:anim>
                                    <p:set>
                                      <p:cBhvr>
                                        <p:cTn id="225" dur="1" fill="hold">
                                          <p:stCondLst>
                                            <p:cond delay="1999"/>
                                          </p:stCondLst>
                                        </p:cTn>
                                        <p:tgtEl>
                                          <p:spTgt spid="33"/>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34"/>
                                        </p:tgtEl>
                                        <p:attrNameLst>
                                          <p:attrName>ppt_w</p:attrName>
                                        </p:attrNameLst>
                                      </p:cBhvr>
                                      <p:tavLst>
                                        <p:tav tm="0">
                                          <p:val>
                                            <p:strVal val="ppt_w"/>
                                          </p:val>
                                        </p:tav>
                                        <p:tav tm="100000">
                                          <p:val>
                                            <p:fltVal val="0"/>
                                          </p:val>
                                        </p:tav>
                                      </p:tavLst>
                                    </p:anim>
                                    <p:anim calcmode="lin" valueType="num">
                                      <p:cBhvr>
                                        <p:cTn id="228" dur="2000"/>
                                        <p:tgtEl>
                                          <p:spTgt spid="34"/>
                                        </p:tgtEl>
                                        <p:attrNameLst>
                                          <p:attrName>ppt_h</p:attrName>
                                        </p:attrNameLst>
                                      </p:cBhvr>
                                      <p:tavLst>
                                        <p:tav tm="0">
                                          <p:val>
                                            <p:strVal val="ppt_h"/>
                                          </p:val>
                                        </p:tav>
                                        <p:tav tm="100000">
                                          <p:val>
                                            <p:fltVal val="0"/>
                                          </p:val>
                                        </p:tav>
                                      </p:tavLst>
                                    </p:anim>
                                    <p:anim calcmode="lin" valueType="num">
                                      <p:cBhvr>
                                        <p:cTn id="229" dur="2000"/>
                                        <p:tgtEl>
                                          <p:spTgt spid="34"/>
                                        </p:tgtEl>
                                        <p:attrNameLst>
                                          <p:attrName>ppt_x</p:attrName>
                                        </p:attrNameLst>
                                      </p:cBhvr>
                                      <p:tavLst>
                                        <p:tav tm="0">
                                          <p:val>
                                            <p:strVal val="ppt_x"/>
                                          </p:val>
                                        </p:tav>
                                        <p:tav tm="100000">
                                          <p:val>
                                            <p:fltVal val="0.5"/>
                                          </p:val>
                                        </p:tav>
                                      </p:tavLst>
                                    </p:anim>
                                    <p:anim calcmode="lin" valueType="num">
                                      <p:cBhvr>
                                        <p:cTn id="230" dur="2000"/>
                                        <p:tgtEl>
                                          <p:spTgt spid="34"/>
                                        </p:tgtEl>
                                        <p:attrNameLst>
                                          <p:attrName>ppt_y</p:attrName>
                                        </p:attrNameLst>
                                      </p:cBhvr>
                                      <p:tavLst>
                                        <p:tav tm="0">
                                          <p:val>
                                            <p:strVal val="ppt_y"/>
                                          </p:val>
                                        </p:tav>
                                        <p:tav tm="100000">
                                          <p:val>
                                            <p:fltVal val="0.5"/>
                                          </p:val>
                                        </p:tav>
                                      </p:tavLst>
                                    </p:anim>
                                    <p:set>
                                      <p:cBhvr>
                                        <p:cTn id="231" dur="1" fill="hold">
                                          <p:stCondLst>
                                            <p:cond delay="1999"/>
                                          </p:stCondLst>
                                        </p:cTn>
                                        <p:tgtEl>
                                          <p:spTgt spid="34"/>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19"/>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2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21"/>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22"/>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3"/>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4"/>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5"/>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6"/>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27"/>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28"/>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29"/>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30"/>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31"/>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32"/>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33"/>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34"/>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8)">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ghs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8" name="17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214296"/>
            <a:ext cx="2330870" cy="696521"/>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144903"/>
            <a:ext cx="2643206" cy="765914"/>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482170"/>
            <a:ext cx="2330870" cy="696521"/>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412777"/>
            <a:ext cx="2643206" cy="765914"/>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857238"/>
            <a:ext cx="2330870" cy="696521"/>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787845"/>
            <a:ext cx="2643206" cy="765914"/>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1125112"/>
            <a:ext cx="2330870" cy="696521"/>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1055719"/>
            <a:ext cx="2643206" cy="765914"/>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1393023"/>
            <a:ext cx="2330870" cy="696521"/>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1323630"/>
            <a:ext cx="2643206" cy="765914"/>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1660897"/>
            <a:ext cx="2330870" cy="696521"/>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1591504"/>
            <a:ext cx="2643206" cy="765914"/>
          </a:xfrm>
          <a:prstGeom prst="rect">
            <a:avLst/>
          </a:prstGeom>
          <a:effectLst>
            <a:reflection blurRad="6350" stA="50000" endA="300" endPos="90000" dir="5400000" sy="-100000" algn="bl" rotWithShape="0"/>
          </a:effectLst>
        </p:spPr>
      </p:pic>
      <p:pic>
        <p:nvPicPr>
          <p:cNvPr id="30" name="29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2035965"/>
            <a:ext cx="2330870" cy="696521"/>
          </a:xfrm>
          <a:prstGeom prst="rect">
            <a:avLst/>
          </a:prstGeom>
          <a:effectLst>
            <a:reflection blurRad="6350" stA="50000" endA="300" endPos="90000" dir="5400000" sy="-100000" algn="bl" rotWithShape="0"/>
          </a:effectLst>
        </p:spPr>
      </p:pic>
      <p:pic>
        <p:nvPicPr>
          <p:cNvPr id="31" name="30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1966572"/>
            <a:ext cx="2643206" cy="765914"/>
          </a:xfrm>
          <a:prstGeom prst="rect">
            <a:avLst/>
          </a:prstGeom>
          <a:effectLst>
            <a:reflection blurRad="6350" stA="50000" endA="300" endPos="90000" dir="5400000" sy="-100000" algn="bl" rotWithShape="0"/>
          </a:effectLst>
        </p:spPr>
      </p:pic>
      <p:pic>
        <p:nvPicPr>
          <p:cNvPr id="32" name="31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2303839"/>
            <a:ext cx="2330870" cy="696521"/>
          </a:xfrm>
          <a:prstGeom prst="rect">
            <a:avLst/>
          </a:prstGeom>
          <a:effectLst>
            <a:reflection blurRad="6350" stA="50000" endA="300" endPos="90000" dir="5400000" sy="-100000" algn="bl" rotWithShape="0"/>
          </a:effectLst>
        </p:spPr>
      </p:pic>
      <p:pic>
        <p:nvPicPr>
          <p:cNvPr id="33" name="32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2234446"/>
            <a:ext cx="2643206" cy="765914"/>
          </a:xfrm>
          <a:prstGeom prst="rect">
            <a:avLst/>
          </a:prstGeom>
          <a:effectLst>
            <a:reflection blurRad="6350" stA="50000" endA="300" endPos="90000" dir="5400000" sy="-100000" algn="bl" rotWithShape="0"/>
          </a:effectLst>
        </p:spPr>
      </p:pic>
      <p:pic>
        <p:nvPicPr>
          <p:cNvPr id="34" name="33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2571750"/>
            <a:ext cx="2330870" cy="696521"/>
          </a:xfrm>
          <a:prstGeom prst="rect">
            <a:avLst/>
          </a:prstGeom>
          <a:effectLst>
            <a:reflection blurRad="6350" stA="50000" endA="300" endPos="90000" dir="5400000" sy="-100000" algn="bl" rotWithShape="0"/>
          </a:effectLst>
        </p:spPr>
      </p:pic>
      <p:pic>
        <p:nvPicPr>
          <p:cNvPr id="35" name="34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2502357"/>
            <a:ext cx="2643206" cy="765914"/>
          </a:xfrm>
          <a:prstGeom prst="rect">
            <a:avLst/>
          </a:prstGeom>
          <a:effectLst>
            <a:reflection blurRad="6350" stA="50000" endA="300" endPos="90000" dir="5400000" sy="-100000" algn="bl" rotWithShape="0"/>
          </a:effectLst>
        </p:spPr>
      </p:pic>
      <p:pic>
        <p:nvPicPr>
          <p:cNvPr id="36" name="35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2839624"/>
            <a:ext cx="2330870" cy="696521"/>
          </a:xfrm>
          <a:prstGeom prst="rect">
            <a:avLst/>
          </a:prstGeom>
          <a:effectLst>
            <a:reflection blurRad="6350" stA="50000" endA="300" endPos="90000" dir="5400000" sy="-100000" algn="bl" rotWithShape="0"/>
          </a:effectLst>
        </p:spPr>
      </p:pic>
      <p:pic>
        <p:nvPicPr>
          <p:cNvPr id="37" name="36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2770231"/>
            <a:ext cx="2643206" cy="765914"/>
          </a:xfrm>
          <a:prstGeom prst="rect">
            <a:avLst/>
          </a:prstGeom>
          <a:effectLst>
            <a:reflection blurRad="6350" stA="50000" endA="300" endPos="90000" dir="5400000" sy="-100000" algn="bl" rotWithShape="0"/>
          </a:effectLst>
        </p:spPr>
      </p:pic>
      <p:pic>
        <p:nvPicPr>
          <p:cNvPr id="38" name="37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3161095"/>
            <a:ext cx="2330870" cy="696521"/>
          </a:xfrm>
          <a:prstGeom prst="rect">
            <a:avLst/>
          </a:prstGeom>
          <a:effectLst>
            <a:reflection blurRad="6350" stA="50000" endA="300" endPos="90000" dir="5400000" sy="-100000" algn="bl" rotWithShape="0"/>
          </a:effectLst>
        </p:spPr>
      </p:pic>
      <p:pic>
        <p:nvPicPr>
          <p:cNvPr id="39" name="38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3091702"/>
            <a:ext cx="2643206" cy="765914"/>
          </a:xfrm>
          <a:prstGeom prst="rect">
            <a:avLst/>
          </a:prstGeom>
          <a:effectLst>
            <a:reflection blurRad="6350" stA="50000" endA="300" endPos="90000" dir="5400000" sy="-100000" algn="bl" rotWithShape="0"/>
          </a:effectLst>
        </p:spPr>
      </p:pic>
      <p:pic>
        <p:nvPicPr>
          <p:cNvPr id="40" name="39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85984" y="3482566"/>
            <a:ext cx="2330870" cy="696521"/>
          </a:xfrm>
          <a:prstGeom prst="rect">
            <a:avLst/>
          </a:prstGeom>
          <a:effectLst>
            <a:reflection blurRad="6350" stA="50000" endA="300" endPos="90000" dir="5400000" sy="-100000" algn="bl" rotWithShape="0"/>
          </a:effectLst>
        </p:spPr>
      </p:pic>
      <p:pic>
        <p:nvPicPr>
          <p:cNvPr id="41" name="40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714876" y="3413173"/>
            <a:ext cx="2643206" cy="765914"/>
          </a:xfrm>
          <a:prstGeom prst="rect">
            <a:avLst/>
          </a:prstGeom>
          <a:effectLst>
            <a:reflection blurRad="6350" stA="50000" endA="300" endPos="90000" dir="5400000" sy="-100000" algn="bl" rotWithShape="0"/>
          </a:effectLst>
        </p:spPr>
      </p:pic>
      <p:pic>
        <p:nvPicPr>
          <p:cNvPr id="42" name="41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14546" y="3696898"/>
            <a:ext cx="2330870" cy="696521"/>
          </a:xfrm>
          <a:prstGeom prst="rect">
            <a:avLst/>
          </a:prstGeom>
          <a:effectLst>
            <a:reflection blurRad="6350" stA="50000" endA="300" endPos="90000" dir="5400000" sy="-100000" algn="bl" rotWithShape="0"/>
          </a:effectLst>
        </p:spPr>
      </p:pic>
      <p:pic>
        <p:nvPicPr>
          <p:cNvPr id="43" name="42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643438" y="3627505"/>
            <a:ext cx="2643206" cy="765914"/>
          </a:xfrm>
          <a:prstGeom prst="rect">
            <a:avLst/>
          </a:prstGeom>
          <a:effectLst>
            <a:reflection blurRad="6350" stA="50000" endA="300" endPos="90000" dir="5400000" sy="-100000" algn="bl" rotWithShape="0"/>
          </a:effectLst>
        </p:spPr>
      </p:pic>
      <p:pic>
        <p:nvPicPr>
          <p:cNvPr id="44" name="43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14546" y="3964773"/>
            <a:ext cx="2330870" cy="696521"/>
          </a:xfrm>
          <a:prstGeom prst="rect">
            <a:avLst/>
          </a:prstGeom>
          <a:effectLst>
            <a:reflection blurRad="6350" stA="50000" endA="300" endPos="90000" dir="5400000" sy="-100000" algn="bl" rotWithShape="0"/>
          </a:effectLst>
        </p:spPr>
      </p:pic>
      <p:pic>
        <p:nvPicPr>
          <p:cNvPr id="45" name="44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643438" y="3895380"/>
            <a:ext cx="2643206" cy="765914"/>
          </a:xfrm>
          <a:prstGeom prst="rect">
            <a:avLst/>
          </a:prstGeom>
          <a:effectLst>
            <a:reflection blurRad="6350" stA="50000" endA="300" endPos="90000" dir="5400000" sy="-100000" algn="bl" rotWithShape="0"/>
          </a:effectLst>
        </p:spPr>
      </p:pic>
      <p:pic>
        <p:nvPicPr>
          <p:cNvPr id="46" name="45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214546" y="4232665"/>
            <a:ext cx="2330870" cy="696521"/>
          </a:xfrm>
          <a:prstGeom prst="rect">
            <a:avLst/>
          </a:prstGeom>
          <a:effectLst>
            <a:reflection blurRad="6350" stA="50000" endA="300" endPos="90000" dir="5400000" sy="-100000" algn="bl" rotWithShape="0"/>
          </a:effectLst>
        </p:spPr>
      </p:pic>
      <p:pic>
        <p:nvPicPr>
          <p:cNvPr id="47" name="46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643438" y="4163272"/>
            <a:ext cx="2643206" cy="765914"/>
          </a:xfrm>
          <a:prstGeom prst="rect">
            <a:avLst/>
          </a:prstGeom>
          <a:effectLst>
            <a:reflection blurRad="6350" stA="50000" endA="300" endPos="90000" dir="5400000" sy="-100000" algn="bl" rotWithShape="0"/>
          </a:effectLst>
        </p:spPr>
      </p:pic>
      <p:pic>
        <p:nvPicPr>
          <p:cNvPr id="48" name="47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a:off x="2143108" y="4446979"/>
            <a:ext cx="2330870" cy="696521"/>
          </a:xfrm>
          <a:prstGeom prst="rect">
            <a:avLst/>
          </a:prstGeom>
          <a:effectLst>
            <a:reflection blurRad="6350" stA="50000" endA="300" endPos="90000" dir="5400000" sy="-100000" algn="bl" rotWithShape="0"/>
          </a:effectLst>
        </p:spPr>
      </p:pic>
      <p:pic>
        <p:nvPicPr>
          <p:cNvPr id="49" name="48 Imagen" descr="fio de luz 81.png"/>
          <p:cNvPicPr>
            <a:picLocks noChangeAspect="1"/>
          </p:cNvPicPr>
          <p:nvPr/>
        </p:nvPicPr>
        <p:blipFill>
          <a:blip r:embed="rId3">
            <a:duotone>
              <a:prstClr val="black"/>
              <a:schemeClr val="accent5">
                <a:tint val="45000"/>
                <a:satMod val="400000"/>
              </a:schemeClr>
            </a:duotone>
            <a:lum bright="20000" contrast="40000"/>
          </a:blip>
          <a:stretch>
            <a:fillRect/>
          </a:stretch>
        </p:blipFill>
        <p:spPr>
          <a:xfrm flipH="1">
            <a:off x="4643438" y="4377586"/>
            <a:ext cx="2643206" cy="765914"/>
          </a:xfrm>
          <a:prstGeom prst="rect">
            <a:avLst/>
          </a:prstGeom>
          <a:effectLst>
            <a:reflection blurRad="6350" stA="50000" endA="300" endPos="90000" dir="5400000" sy="-100000" algn="bl" rotWithShape="0"/>
          </a:effectLst>
        </p:spPr>
      </p:pic>
      <p:sp>
        <p:nvSpPr>
          <p:cNvPr id="50" name="49 Rectángulo"/>
          <p:cNvSpPr/>
          <p:nvPr/>
        </p:nvSpPr>
        <p:spPr>
          <a:xfrm>
            <a:off x="-642974" y="-214332"/>
            <a:ext cx="10001320" cy="6000792"/>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2" presetClass="exit" presetSubtype="2" fill="hold" nodeType="withEffect">
                                  <p:stCondLst>
                                    <p:cond delay="0"/>
                                  </p:stCondLst>
                                  <p:childTnLst>
                                    <p:anim calcmode="lin" valueType="num">
                                      <p:cBhvr additive="base">
                                        <p:cTn id="8" dur="2000"/>
                                        <p:tgtEl>
                                          <p:spTgt spid="18"/>
                                        </p:tgtEl>
                                        <p:attrNameLst>
                                          <p:attrName>ppt_x</p:attrName>
                                        </p:attrNameLst>
                                      </p:cBhvr>
                                      <p:tavLst>
                                        <p:tav tm="0">
                                          <p:val>
                                            <p:strVal val="ppt_x"/>
                                          </p:val>
                                        </p:tav>
                                        <p:tav tm="100000">
                                          <p:val>
                                            <p:strVal val="1+ppt_w/2"/>
                                          </p:val>
                                        </p:tav>
                                      </p:tavLst>
                                    </p:anim>
                                    <p:anim calcmode="lin" valueType="num">
                                      <p:cBhvr additive="base">
                                        <p:cTn id="9" dur="2000"/>
                                        <p:tgtEl>
                                          <p:spTgt spid="18"/>
                                        </p:tgtEl>
                                        <p:attrNameLst>
                                          <p:attrName>ppt_y</p:attrName>
                                        </p:attrNameLst>
                                      </p:cBhvr>
                                      <p:tavLst>
                                        <p:tav tm="0">
                                          <p:val>
                                            <p:strVal val="ppt_y"/>
                                          </p:val>
                                        </p:tav>
                                        <p:tav tm="100000">
                                          <p:val>
                                            <p:strVal val="ppt_y"/>
                                          </p:val>
                                        </p:tav>
                                      </p:tavLst>
                                    </p:anim>
                                    <p:set>
                                      <p:cBhvr>
                                        <p:cTn id="10" dur="1" fill="hold">
                                          <p:stCondLst>
                                            <p:cond delay="1999"/>
                                          </p:stCondLst>
                                        </p:cTn>
                                        <p:tgtEl>
                                          <p:spTgt spid="18"/>
                                        </p:tgtEl>
                                        <p:attrNameLst>
                                          <p:attrName>style.visibility</p:attrName>
                                        </p:attrNameLst>
                                      </p:cBhvr>
                                      <p:to>
                                        <p:strVal val="hidden"/>
                                      </p:to>
                                    </p:set>
                                  </p:childTnLst>
                                </p:cTn>
                              </p:par>
                              <p:par>
                                <p:cTn id="11" presetID="2" presetClass="exit" presetSubtype="2" fill="hold" nodeType="withEffect">
                                  <p:stCondLst>
                                    <p:cond delay="0"/>
                                  </p:stCondLst>
                                  <p:childTnLst>
                                    <p:anim calcmode="lin" valueType="num">
                                      <p:cBhvr additive="base">
                                        <p:cTn id="12" dur="2000"/>
                                        <p:tgtEl>
                                          <p:spTgt spid="20"/>
                                        </p:tgtEl>
                                        <p:attrNameLst>
                                          <p:attrName>ppt_x</p:attrName>
                                        </p:attrNameLst>
                                      </p:cBhvr>
                                      <p:tavLst>
                                        <p:tav tm="0">
                                          <p:val>
                                            <p:strVal val="ppt_x"/>
                                          </p:val>
                                        </p:tav>
                                        <p:tav tm="100000">
                                          <p:val>
                                            <p:strVal val="1+ppt_w/2"/>
                                          </p:val>
                                        </p:tav>
                                      </p:tavLst>
                                    </p:anim>
                                    <p:anim calcmode="lin" valueType="num">
                                      <p:cBhvr additive="base">
                                        <p:cTn id="13" dur="2000"/>
                                        <p:tgtEl>
                                          <p:spTgt spid="20"/>
                                        </p:tgtEl>
                                        <p:attrNameLst>
                                          <p:attrName>ppt_y</p:attrName>
                                        </p:attrNameLst>
                                      </p:cBhvr>
                                      <p:tavLst>
                                        <p:tav tm="0">
                                          <p:val>
                                            <p:strVal val="ppt_y"/>
                                          </p:val>
                                        </p:tav>
                                        <p:tav tm="100000">
                                          <p:val>
                                            <p:strVal val="ppt_y"/>
                                          </p:val>
                                        </p:tav>
                                      </p:tavLst>
                                    </p:anim>
                                    <p:set>
                                      <p:cBhvr>
                                        <p:cTn id="14" dur="1" fill="hold">
                                          <p:stCondLst>
                                            <p:cond delay="1999"/>
                                          </p:stCondLst>
                                        </p:cTn>
                                        <p:tgtEl>
                                          <p:spTgt spid="20"/>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2000"/>
                                        <p:tgtEl>
                                          <p:spTgt spid="22"/>
                                        </p:tgtEl>
                                        <p:attrNameLst>
                                          <p:attrName>ppt_x</p:attrName>
                                        </p:attrNameLst>
                                      </p:cBhvr>
                                      <p:tavLst>
                                        <p:tav tm="0">
                                          <p:val>
                                            <p:strVal val="ppt_x"/>
                                          </p:val>
                                        </p:tav>
                                        <p:tav tm="100000">
                                          <p:val>
                                            <p:strVal val="1+ppt_w/2"/>
                                          </p:val>
                                        </p:tav>
                                      </p:tavLst>
                                    </p:anim>
                                    <p:anim calcmode="lin" valueType="num">
                                      <p:cBhvr additive="base">
                                        <p:cTn id="17" dur="2000"/>
                                        <p:tgtEl>
                                          <p:spTgt spid="22"/>
                                        </p:tgtEl>
                                        <p:attrNameLst>
                                          <p:attrName>ppt_y</p:attrName>
                                        </p:attrNameLst>
                                      </p:cBhvr>
                                      <p:tavLst>
                                        <p:tav tm="0">
                                          <p:val>
                                            <p:strVal val="ppt_y"/>
                                          </p:val>
                                        </p:tav>
                                        <p:tav tm="100000">
                                          <p:val>
                                            <p:strVal val="ppt_y"/>
                                          </p:val>
                                        </p:tav>
                                      </p:tavLst>
                                    </p:anim>
                                    <p:set>
                                      <p:cBhvr>
                                        <p:cTn id="18" dur="1" fill="hold">
                                          <p:stCondLst>
                                            <p:cond delay="1999"/>
                                          </p:stCondLst>
                                        </p:cTn>
                                        <p:tgtEl>
                                          <p:spTgt spid="22"/>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2000"/>
                                        <p:tgtEl>
                                          <p:spTgt spid="24"/>
                                        </p:tgtEl>
                                        <p:attrNameLst>
                                          <p:attrName>ppt_x</p:attrName>
                                        </p:attrNameLst>
                                      </p:cBhvr>
                                      <p:tavLst>
                                        <p:tav tm="0">
                                          <p:val>
                                            <p:strVal val="ppt_x"/>
                                          </p:val>
                                        </p:tav>
                                        <p:tav tm="100000">
                                          <p:val>
                                            <p:strVal val="1+ppt_w/2"/>
                                          </p:val>
                                        </p:tav>
                                      </p:tavLst>
                                    </p:anim>
                                    <p:anim calcmode="lin" valueType="num">
                                      <p:cBhvr additive="base">
                                        <p:cTn id="21" dur="2000"/>
                                        <p:tgtEl>
                                          <p:spTgt spid="24"/>
                                        </p:tgtEl>
                                        <p:attrNameLst>
                                          <p:attrName>ppt_y</p:attrName>
                                        </p:attrNameLst>
                                      </p:cBhvr>
                                      <p:tavLst>
                                        <p:tav tm="0">
                                          <p:val>
                                            <p:strVal val="ppt_y"/>
                                          </p:val>
                                        </p:tav>
                                        <p:tav tm="100000">
                                          <p:val>
                                            <p:strVal val="ppt_y"/>
                                          </p:val>
                                        </p:tav>
                                      </p:tavLst>
                                    </p:anim>
                                    <p:set>
                                      <p:cBhvr>
                                        <p:cTn id="22" dur="1" fill="hold">
                                          <p:stCondLst>
                                            <p:cond delay="1999"/>
                                          </p:stCondLst>
                                        </p:cTn>
                                        <p:tgtEl>
                                          <p:spTgt spid="24"/>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2000"/>
                                        <p:tgtEl>
                                          <p:spTgt spid="26"/>
                                        </p:tgtEl>
                                        <p:attrNameLst>
                                          <p:attrName>ppt_x</p:attrName>
                                        </p:attrNameLst>
                                      </p:cBhvr>
                                      <p:tavLst>
                                        <p:tav tm="0">
                                          <p:val>
                                            <p:strVal val="ppt_x"/>
                                          </p:val>
                                        </p:tav>
                                        <p:tav tm="100000">
                                          <p:val>
                                            <p:strVal val="1+ppt_w/2"/>
                                          </p:val>
                                        </p:tav>
                                      </p:tavLst>
                                    </p:anim>
                                    <p:anim calcmode="lin" valueType="num">
                                      <p:cBhvr additive="base">
                                        <p:cTn id="25" dur="2000"/>
                                        <p:tgtEl>
                                          <p:spTgt spid="26"/>
                                        </p:tgtEl>
                                        <p:attrNameLst>
                                          <p:attrName>ppt_y</p:attrName>
                                        </p:attrNameLst>
                                      </p:cBhvr>
                                      <p:tavLst>
                                        <p:tav tm="0">
                                          <p:val>
                                            <p:strVal val="ppt_y"/>
                                          </p:val>
                                        </p:tav>
                                        <p:tav tm="100000">
                                          <p:val>
                                            <p:strVal val="ppt_y"/>
                                          </p:val>
                                        </p:tav>
                                      </p:tavLst>
                                    </p:anim>
                                    <p:set>
                                      <p:cBhvr>
                                        <p:cTn id="26" dur="1" fill="hold">
                                          <p:stCondLst>
                                            <p:cond delay="1999"/>
                                          </p:stCondLst>
                                        </p:cTn>
                                        <p:tgtEl>
                                          <p:spTgt spid="26"/>
                                        </p:tgtEl>
                                        <p:attrNameLst>
                                          <p:attrName>style.visibility</p:attrName>
                                        </p:attrNameLst>
                                      </p:cBhvr>
                                      <p:to>
                                        <p:strVal val="hidden"/>
                                      </p:to>
                                    </p:set>
                                  </p:childTnLst>
                                </p:cTn>
                              </p:par>
                              <p:par>
                                <p:cTn id="27" presetID="2" presetClass="exit" presetSubtype="2" fill="hold" nodeType="withEffect">
                                  <p:stCondLst>
                                    <p:cond delay="0"/>
                                  </p:stCondLst>
                                  <p:childTnLst>
                                    <p:anim calcmode="lin" valueType="num">
                                      <p:cBhvr additive="base">
                                        <p:cTn id="28" dur="2000"/>
                                        <p:tgtEl>
                                          <p:spTgt spid="28"/>
                                        </p:tgtEl>
                                        <p:attrNameLst>
                                          <p:attrName>ppt_x</p:attrName>
                                        </p:attrNameLst>
                                      </p:cBhvr>
                                      <p:tavLst>
                                        <p:tav tm="0">
                                          <p:val>
                                            <p:strVal val="ppt_x"/>
                                          </p:val>
                                        </p:tav>
                                        <p:tav tm="100000">
                                          <p:val>
                                            <p:strVal val="1+ppt_w/2"/>
                                          </p:val>
                                        </p:tav>
                                      </p:tavLst>
                                    </p:anim>
                                    <p:anim calcmode="lin" valueType="num">
                                      <p:cBhvr additive="base">
                                        <p:cTn id="29" dur="2000"/>
                                        <p:tgtEl>
                                          <p:spTgt spid="28"/>
                                        </p:tgtEl>
                                        <p:attrNameLst>
                                          <p:attrName>ppt_y</p:attrName>
                                        </p:attrNameLst>
                                      </p:cBhvr>
                                      <p:tavLst>
                                        <p:tav tm="0">
                                          <p:val>
                                            <p:strVal val="ppt_y"/>
                                          </p:val>
                                        </p:tav>
                                        <p:tav tm="100000">
                                          <p:val>
                                            <p:strVal val="ppt_y"/>
                                          </p:val>
                                        </p:tav>
                                      </p:tavLst>
                                    </p:anim>
                                    <p:set>
                                      <p:cBhvr>
                                        <p:cTn id="30" dur="1" fill="hold">
                                          <p:stCondLst>
                                            <p:cond delay="1999"/>
                                          </p:stCondLst>
                                        </p:cTn>
                                        <p:tgtEl>
                                          <p:spTgt spid="28"/>
                                        </p:tgtEl>
                                        <p:attrNameLst>
                                          <p:attrName>style.visibility</p:attrName>
                                        </p:attrNameLst>
                                      </p:cBhvr>
                                      <p:to>
                                        <p:strVal val="hidden"/>
                                      </p:to>
                                    </p:set>
                                  </p:childTnLst>
                                </p:cTn>
                              </p:par>
                              <p:par>
                                <p:cTn id="31" presetID="2" presetClass="exit" presetSubtype="2" fill="hold" nodeType="withEffect">
                                  <p:stCondLst>
                                    <p:cond delay="0"/>
                                  </p:stCondLst>
                                  <p:childTnLst>
                                    <p:anim calcmode="lin" valueType="num">
                                      <p:cBhvr additive="base">
                                        <p:cTn id="32" dur="2000"/>
                                        <p:tgtEl>
                                          <p:spTgt spid="30"/>
                                        </p:tgtEl>
                                        <p:attrNameLst>
                                          <p:attrName>ppt_x</p:attrName>
                                        </p:attrNameLst>
                                      </p:cBhvr>
                                      <p:tavLst>
                                        <p:tav tm="0">
                                          <p:val>
                                            <p:strVal val="ppt_x"/>
                                          </p:val>
                                        </p:tav>
                                        <p:tav tm="100000">
                                          <p:val>
                                            <p:strVal val="1+ppt_w/2"/>
                                          </p:val>
                                        </p:tav>
                                      </p:tavLst>
                                    </p:anim>
                                    <p:anim calcmode="lin" valueType="num">
                                      <p:cBhvr additive="base">
                                        <p:cTn id="33" dur="2000"/>
                                        <p:tgtEl>
                                          <p:spTgt spid="30"/>
                                        </p:tgtEl>
                                        <p:attrNameLst>
                                          <p:attrName>ppt_y</p:attrName>
                                        </p:attrNameLst>
                                      </p:cBhvr>
                                      <p:tavLst>
                                        <p:tav tm="0">
                                          <p:val>
                                            <p:strVal val="ppt_y"/>
                                          </p:val>
                                        </p:tav>
                                        <p:tav tm="100000">
                                          <p:val>
                                            <p:strVal val="ppt_y"/>
                                          </p:val>
                                        </p:tav>
                                      </p:tavLst>
                                    </p:anim>
                                    <p:set>
                                      <p:cBhvr>
                                        <p:cTn id="34" dur="1" fill="hold">
                                          <p:stCondLst>
                                            <p:cond delay="1999"/>
                                          </p:stCondLst>
                                        </p:cTn>
                                        <p:tgtEl>
                                          <p:spTgt spid="30"/>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2000"/>
                                        <p:tgtEl>
                                          <p:spTgt spid="32"/>
                                        </p:tgtEl>
                                        <p:attrNameLst>
                                          <p:attrName>ppt_x</p:attrName>
                                        </p:attrNameLst>
                                      </p:cBhvr>
                                      <p:tavLst>
                                        <p:tav tm="0">
                                          <p:val>
                                            <p:strVal val="ppt_x"/>
                                          </p:val>
                                        </p:tav>
                                        <p:tav tm="100000">
                                          <p:val>
                                            <p:strVal val="1+ppt_w/2"/>
                                          </p:val>
                                        </p:tav>
                                      </p:tavLst>
                                    </p:anim>
                                    <p:anim calcmode="lin" valueType="num">
                                      <p:cBhvr additive="base">
                                        <p:cTn id="37" dur="2000"/>
                                        <p:tgtEl>
                                          <p:spTgt spid="32"/>
                                        </p:tgtEl>
                                        <p:attrNameLst>
                                          <p:attrName>ppt_y</p:attrName>
                                        </p:attrNameLst>
                                      </p:cBhvr>
                                      <p:tavLst>
                                        <p:tav tm="0">
                                          <p:val>
                                            <p:strVal val="ppt_y"/>
                                          </p:val>
                                        </p:tav>
                                        <p:tav tm="100000">
                                          <p:val>
                                            <p:strVal val="ppt_y"/>
                                          </p:val>
                                        </p:tav>
                                      </p:tavLst>
                                    </p:anim>
                                    <p:set>
                                      <p:cBhvr>
                                        <p:cTn id="38" dur="1" fill="hold">
                                          <p:stCondLst>
                                            <p:cond delay="1999"/>
                                          </p:stCondLst>
                                        </p:cTn>
                                        <p:tgtEl>
                                          <p:spTgt spid="32"/>
                                        </p:tgtEl>
                                        <p:attrNameLst>
                                          <p:attrName>style.visibility</p:attrName>
                                        </p:attrNameLst>
                                      </p:cBhvr>
                                      <p:to>
                                        <p:strVal val="hidden"/>
                                      </p:to>
                                    </p:set>
                                  </p:childTnLst>
                                </p:cTn>
                              </p:par>
                              <p:par>
                                <p:cTn id="39" presetID="2" presetClass="exit" presetSubtype="2" fill="hold" nodeType="withEffect">
                                  <p:stCondLst>
                                    <p:cond delay="0"/>
                                  </p:stCondLst>
                                  <p:childTnLst>
                                    <p:anim calcmode="lin" valueType="num">
                                      <p:cBhvr additive="base">
                                        <p:cTn id="40" dur="2000"/>
                                        <p:tgtEl>
                                          <p:spTgt spid="34"/>
                                        </p:tgtEl>
                                        <p:attrNameLst>
                                          <p:attrName>ppt_x</p:attrName>
                                        </p:attrNameLst>
                                      </p:cBhvr>
                                      <p:tavLst>
                                        <p:tav tm="0">
                                          <p:val>
                                            <p:strVal val="ppt_x"/>
                                          </p:val>
                                        </p:tav>
                                        <p:tav tm="100000">
                                          <p:val>
                                            <p:strVal val="1+ppt_w/2"/>
                                          </p:val>
                                        </p:tav>
                                      </p:tavLst>
                                    </p:anim>
                                    <p:anim calcmode="lin" valueType="num">
                                      <p:cBhvr additive="base">
                                        <p:cTn id="41" dur="2000"/>
                                        <p:tgtEl>
                                          <p:spTgt spid="34"/>
                                        </p:tgtEl>
                                        <p:attrNameLst>
                                          <p:attrName>ppt_y</p:attrName>
                                        </p:attrNameLst>
                                      </p:cBhvr>
                                      <p:tavLst>
                                        <p:tav tm="0">
                                          <p:val>
                                            <p:strVal val="ppt_y"/>
                                          </p:val>
                                        </p:tav>
                                        <p:tav tm="100000">
                                          <p:val>
                                            <p:strVal val="ppt_y"/>
                                          </p:val>
                                        </p:tav>
                                      </p:tavLst>
                                    </p:anim>
                                    <p:set>
                                      <p:cBhvr>
                                        <p:cTn id="42" dur="1" fill="hold">
                                          <p:stCondLst>
                                            <p:cond delay="1999"/>
                                          </p:stCondLst>
                                        </p:cTn>
                                        <p:tgtEl>
                                          <p:spTgt spid="34"/>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2000"/>
                                        <p:tgtEl>
                                          <p:spTgt spid="36"/>
                                        </p:tgtEl>
                                        <p:attrNameLst>
                                          <p:attrName>ppt_x</p:attrName>
                                        </p:attrNameLst>
                                      </p:cBhvr>
                                      <p:tavLst>
                                        <p:tav tm="0">
                                          <p:val>
                                            <p:strVal val="ppt_x"/>
                                          </p:val>
                                        </p:tav>
                                        <p:tav tm="100000">
                                          <p:val>
                                            <p:strVal val="1+ppt_w/2"/>
                                          </p:val>
                                        </p:tav>
                                      </p:tavLst>
                                    </p:anim>
                                    <p:anim calcmode="lin" valueType="num">
                                      <p:cBhvr additive="base">
                                        <p:cTn id="45" dur="2000"/>
                                        <p:tgtEl>
                                          <p:spTgt spid="36"/>
                                        </p:tgtEl>
                                        <p:attrNameLst>
                                          <p:attrName>ppt_y</p:attrName>
                                        </p:attrNameLst>
                                      </p:cBhvr>
                                      <p:tavLst>
                                        <p:tav tm="0">
                                          <p:val>
                                            <p:strVal val="ppt_y"/>
                                          </p:val>
                                        </p:tav>
                                        <p:tav tm="100000">
                                          <p:val>
                                            <p:strVal val="ppt_y"/>
                                          </p:val>
                                        </p:tav>
                                      </p:tavLst>
                                    </p:anim>
                                    <p:set>
                                      <p:cBhvr>
                                        <p:cTn id="46" dur="1" fill="hold">
                                          <p:stCondLst>
                                            <p:cond delay="1999"/>
                                          </p:stCondLst>
                                        </p:cTn>
                                        <p:tgtEl>
                                          <p:spTgt spid="36"/>
                                        </p:tgtEl>
                                        <p:attrNameLst>
                                          <p:attrName>style.visibility</p:attrName>
                                        </p:attrNameLst>
                                      </p:cBhvr>
                                      <p:to>
                                        <p:strVal val="hidden"/>
                                      </p:to>
                                    </p:set>
                                  </p:childTnLst>
                                </p:cTn>
                              </p:par>
                              <p:par>
                                <p:cTn id="47" presetID="2" presetClass="exit" presetSubtype="2" fill="hold" nodeType="withEffect">
                                  <p:stCondLst>
                                    <p:cond delay="0"/>
                                  </p:stCondLst>
                                  <p:childTnLst>
                                    <p:anim calcmode="lin" valueType="num">
                                      <p:cBhvr additive="base">
                                        <p:cTn id="48" dur="2000"/>
                                        <p:tgtEl>
                                          <p:spTgt spid="38"/>
                                        </p:tgtEl>
                                        <p:attrNameLst>
                                          <p:attrName>ppt_x</p:attrName>
                                        </p:attrNameLst>
                                      </p:cBhvr>
                                      <p:tavLst>
                                        <p:tav tm="0">
                                          <p:val>
                                            <p:strVal val="ppt_x"/>
                                          </p:val>
                                        </p:tav>
                                        <p:tav tm="100000">
                                          <p:val>
                                            <p:strVal val="1+ppt_w/2"/>
                                          </p:val>
                                        </p:tav>
                                      </p:tavLst>
                                    </p:anim>
                                    <p:anim calcmode="lin" valueType="num">
                                      <p:cBhvr additive="base">
                                        <p:cTn id="49" dur="2000"/>
                                        <p:tgtEl>
                                          <p:spTgt spid="38"/>
                                        </p:tgtEl>
                                        <p:attrNameLst>
                                          <p:attrName>ppt_y</p:attrName>
                                        </p:attrNameLst>
                                      </p:cBhvr>
                                      <p:tavLst>
                                        <p:tav tm="0">
                                          <p:val>
                                            <p:strVal val="ppt_y"/>
                                          </p:val>
                                        </p:tav>
                                        <p:tav tm="100000">
                                          <p:val>
                                            <p:strVal val="ppt_y"/>
                                          </p:val>
                                        </p:tav>
                                      </p:tavLst>
                                    </p:anim>
                                    <p:set>
                                      <p:cBhvr>
                                        <p:cTn id="50" dur="1" fill="hold">
                                          <p:stCondLst>
                                            <p:cond delay="1999"/>
                                          </p:stCondLst>
                                        </p:cTn>
                                        <p:tgtEl>
                                          <p:spTgt spid="38"/>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2000"/>
                                        <p:tgtEl>
                                          <p:spTgt spid="40"/>
                                        </p:tgtEl>
                                        <p:attrNameLst>
                                          <p:attrName>ppt_x</p:attrName>
                                        </p:attrNameLst>
                                      </p:cBhvr>
                                      <p:tavLst>
                                        <p:tav tm="0">
                                          <p:val>
                                            <p:strVal val="ppt_x"/>
                                          </p:val>
                                        </p:tav>
                                        <p:tav tm="100000">
                                          <p:val>
                                            <p:strVal val="1+ppt_w/2"/>
                                          </p:val>
                                        </p:tav>
                                      </p:tavLst>
                                    </p:anim>
                                    <p:anim calcmode="lin" valueType="num">
                                      <p:cBhvr additive="base">
                                        <p:cTn id="53" dur="2000"/>
                                        <p:tgtEl>
                                          <p:spTgt spid="40"/>
                                        </p:tgtEl>
                                        <p:attrNameLst>
                                          <p:attrName>ppt_y</p:attrName>
                                        </p:attrNameLst>
                                      </p:cBhvr>
                                      <p:tavLst>
                                        <p:tav tm="0">
                                          <p:val>
                                            <p:strVal val="ppt_y"/>
                                          </p:val>
                                        </p:tav>
                                        <p:tav tm="100000">
                                          <p:val>
                                            <p:strVal val="ppt_y"/>
                                          </p:val>
                                        </p:tav>
                                      </p:tavLst>
                                    </p:anim>
                                    <p:set>
                                      <p:cBhvr>
                                        <p:cTn id="54" dur="1" fill="hold">
                                          <p:stCondLst>
                                            <p:cond delay="1999"/>
                                          </p:stCondLst>
                                        </p:cTn>
                                        <p:tgtEl>
                                          <p:spTgt spid="40"/>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2000"/>
                                        <p:tgtEl>
                                          <p:spTgt spid="42"/>
                                        </p:tgtEl>
                                        <p:attrNameLst>
                                          <p:attrName>ppt_x</p:attrName>
                                        </p:attrNameLst>
                                      </p:cBhvr>
                                      <p:tavLst>
                                        <p:tav tm="0">
                                          <p:val>
                                            <p:strVal val="ppt_x"/>
                                          </p:val>
                                        </p:tav>
                                        <p:tav tm="100000">
                                          <p:val>
                                            <p:strVal val="1+ppt_w/2"/>
                                          </p:val>
                                        </p:tav>
                                      </p:tavLst>
                                    </p:anim>
                                    <p:anim calcmode="lin" valueType="num">
                                      <p:cBhvr additive="base">
                                        <p:cTn id="57" dur="2000"/>
                                        <p:tgtEl>
                                          <p:spTgt spid="42"/>
                                        </p:tgtEl>
                                        <p:attrNameLst>
                                          <p:attrName>ppt_y</p:attrName>
                                        </p:attrNameLst>
                                      </p:cBhvr>
                                      <p:tavLst>
                                        <p:tav tm="0">
                                          <p:val>
                                            <p:strVal val="ppt_y"/>
                                          </p:val>
                                        </p:tav>
                                        <p:tav tm="100000">
                                          <p:val>
                                            <p:strVal val="ppt_y"/>
                                          </p:val>
                                        </p:tav>
                                      </p:tavLst>
                                    </p:anim>
                                    <p:set>
                                      <p:cBhvr>
                                        <p:cTn id="58" dur="1" fill="hold">
                                          <p:stCondLst>
                                            <p:cond delay="1999"/>
                                          </p:stCondLst>
                                        </p:cTn>
                                        <p:tgtEl>
                                          <p:spTgt spid="42"/>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2000"/>
                                        <p:tgtEl>
                                          <p:spTgt spid="44"/>
                                        </p:tgtEl>
                                        <p:attrNameLst>
                                          <p:attrName>ppt_x</p:attrName>
                                        </p:attrNameLst>
                                      </p:cBhvr>
                                      <p:tavLst>
                                        <p:tav tm="0">
                                          <p:val>
                                            <p:strVal val="ppt_x"/>
                                          </p:val>
                                        </p:tav>
                                        <p:tav tm="100000">
                                          <p:val>
                                            <p:strVal val="1+ppt_w/2"/>
                                          </p:val>
                                        </p:tav>
                                      </p:tavLst>
                                    </p:anim>
                                    <p:anim calcmode="lin" valueType="num">
                                      <p:cBhvr additive="base">
                                        <p:cTn id="61" dur="2000"/>
                                        <p:tgtEl>
                                          <p:spTgt spid="44"/>
                                        </p:tgtEl>
                                        <p:attrNameLst>
                                          <p:attrName>ppt_y</p:attrName>
                                        </p:attrNameLst>
                                      </p:cBhvr>
                                      <p:tavLst>
                                        <p:tav tm="0">
                                          <p:val>
                                            <p:strVal val="ppt_y"/>
                                          </p:val>
                                        </p:tav>
                                        <p:tav tm="100000">
                                          <p:val>
                                            <p:strVal val="ppt_y"/>
                                          </p:val>
                                        </p:tav>
                                      </p:tavLst>
                                    </p:anim>
                                    <p:set>
                                      <p:cBhvr>
                                        <p:cTn id="62" dur="1" fill="hold">
                                          <p:stCondLst>
                                            <p:cond delay="1999"/>
                                          </p:stCondLst>
                                        </p:cTn>
                                        <p:tgtEl>
                                          <p:spTgt spid="44"/>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2000"/>
                                        <p:tgtEl>
                                          <p:spTgt spid="46"/>
                                        </p:tgtEl>
                                        <p:attrNameLst>
                                          <p:attrName>ppt_x</p:attrName>
                                        </p:attrNameLst>
                                      </p:cBhvr>
                                      <p:tavLst>
                                        <p:tav tm="0">
                                          <p:val>
                                            <p:strVal val="ppt_x"/>
                                          </p:val>
                                        </p:tav>
                                        <p:tav tm="100000">
                                          <p:val>
                                            <p:strVal val="1+ppt_w/2"/>
                                          </p:val>
                                        </p:tav>
                                      </p:tavLst>
                                    </p:anim>
                                    <p:anim calcmode="lin" valueType="num">
                                      <p:cBhvr additive="base">
                                        <p:cTn id="65" dur="2000"/>
                                        <p:tgtEl>
                                          <p:spTgt spid="46"/>
                                        </p:tgtEl>
                                        <p:attrNameLst>
                                          <p:attrName>ppt_y</p:attrName>
                                        </p:attrNameLst>
                                      </p:cBhvr>
                                      <p:tavLst>
                                        <p:tav tm="0">
                                          <p:val>
                                            <p:strVal val="ppt_y"/>
                                          </p:val>
                                        </p:tav>
                                        <p:tav tm="100000">
                                          <p:val>
                                            <p:strVal val="ppt_y"/>
                                          </p:val>
                                        </p:tav>
                                      </p:tavLst>
                                    </p:anim>
                                    <p:set>
                                      <p:cBhvr>
                                        <p:cTn id="66" dur="1" fill="hold">
                                          <p:stCondLst>
                                            <p:cond delay="1999"/>
                                          </p:stCondLst>
                                        </p:cTn>
                                        <p:tgtEl>
                                          <p:spTgt spid="46"/>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2000"/>
                                        <p:tgtEl>
                                          <p:spTgt spid="48"/>
                                        </p:tgtEl>
                                        <p:attrNameLst>
                                          <p:attrName>ppt_x</p:attrName>
                                        </p:attrNameLst>
                                      </p:cBhvr>
                                      <p:tavLst>
                                        <p:tav tm="0">
                                          <p:val>
                                            <p:strVal val="ppt_x"/>
                                          </p:val>
                                        </p:tav>
                                        <p:tav tm="100000">
                                          <p:val>
                                            <p:strVal val="1+ppt_w/2"/>
                                          </p:val>
                                        </p:tav>
                                      </p:tavLst>
                                    </p:anim>
                                    <p:anim calcmode="lin" valueType="num">
                                      <p:cBhvr additive="base">
                                        <p:cTn id="69" dur="2000"/>
                                        <p:tgtEl>
                                          <p:spTgt spid="48"/>
                                        </p:tgtEl>
                                        <p:attrNameLst>
                                          <p:attrName>ppt_y</p:attrName>
                                        </p:attrNameLst>
                                      </p:cBhvr>
                                      <p:tavLst>
                                        <p:tav tm="0">
                                          <p:val>
                                            <p:strVal val="ppt_y"/>
                                          </p:val>
                                        </p:tav>
                                        <p:tav tm="100000">
                                          <p:val>
                                            <p:strVal val="ppt_y"/>
                                          </p:val>
                                        </p:tav>
                                      </p:tavLst>
                                    </p:anim>
                                    <p:set>
                                      <p:cBhvr>
                                        <p:cTn id="70" dur="1" fill="hold">
                                          <p:stCondLst>
                                            <p:cond delay="1999"/>
                                          </p:stCondLst>
                                        </p:cTn>
                                        <p:tgtEl>
                                          <p:spTgt spid="48"/>
                                        </p:tgtEl>
                                        <p:attrNameLst>
                                          <p:attrName>style.visibility</p:attrName>
                                        </p:attrNameLst>
                                      </p:cBhvr>
                                      <p:to>
                                        <p:strVal val="hidden"/>
                                      </p:to>
                                    </p:set>
                                  </p:childTnLst>
                                </p:cTn>
                              </p:par>
                              <p:par>
                                <p:cTn id="71" presetID="8" presetClass="emph" presetSubtype="0" fill="hold" nodeType="withEffect">
                                  <p:stCondLst>
                                    <p:cond delay="0"/>
                                  </p:stCondLst>
                                  <p:childTnLst>
                                    <p:animRot by="21600000">
                                      <p:cBhvr>
                                        <p:cTn id="72" dur="2000" fill="hold"/>
                                        <p:tgtEl>
                                          <p:spTgt spid="1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2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2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26"/>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3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32"/>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3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3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38"/>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4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42"/>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4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4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48"/>
                                        </p:tgtEl>
                                        <p:attrNameLst>
                                          <p:attrName>r</p:attrName>
                                        </p:attrNameLst>
                                      </p:cBhvr>
                                    </p:animRot>
                                  </p:childTnLst>
                                </p:cTn>
                              </p:par>
                              <p:par>
                                <p:cTn id="103" presetID="2" presetClass="exit" presetSubtype="8" fill="hold" nodeType="withEffect">
                                  <p:stCondLst>
                                    <p:cond delay="0"/>
                                  </p:stCondLst>
                                  <p:childTnLst>
                                    <p:anim calcmode="lin" valueType="num">
                                      <p:cBhvr additive="base">
                                        <p:cTn id="104" dur="2000"/>
                                        <p:tgtEl>
                                          <p:spTgt spid="19"/>
                                        </p:tgtEl>
                                        <p:attrNameLst>
                                          <p:attrName>ppt_x</p:attrName>
                                        </p:attrNameLst>
                                      </p:cBhvr>
                                      <p:tavLst>
                                        <p:tav tm="0">
                                          <p:val>
                                            <p:strVal val="ppt_x"/>
                                          </p:val>
                                        </p:tav>
                                        <p:tav tm="100000">
                                          <p:val>
                                            <p:strVal val="0-ppt_w/2"/>
                                          </p:val>
                                        </p:tav>
                                      </p:tavLst>
                                    </p:anim>
                                    <p:anim calcmode="lin" valueType="num">
                                      <p:cBhvr additive="base">
                                        <p:cTn id="105" dur="2000"/>
                                        <p:tgtEl>
                                          <p:spTgt spid="19"/>
                                        </p:tgtEl>
                                        <p:attrNameLst>
                                          <p:attrName>ppt_y</p:attrName>
                                        </p:attrNameLst>
                                      </p:cBhvr>
                                      <p:tavLst>
                                        <p:tav tm="0">
                                          <p:val>
                                            <p:strVal val="ppt_y"/>
                                          </p:val>
                                        </p:tav>
                                        <p:tav tm="100000">
                                          <p:val>
                                            <p:strVal val="ppt_y"/>
                                          </p:val>
                                        </p:tav>
                                      </p:tavLst>
                                    </p:anim>
                                    <p:set>
                                      <p:cBhvr>
                                        <p:cTn id="106" dur="1" fill="hold">
                                          <p:stCondLst>
                                            <p:cond delay="1999"/>
                                          </p:stCondLst>
                                        </p:cTn>
                                        <p:tgtEl>
                                          <p:spTgt spid="19"/>
                                        </p:tgtEl>
                                        <p:attrNameLst>
                                          <p:attrName>style.visibility</p:attrName>
                                        </p:attrNameLst>
                                      </p:cBhvr>
                                      <p:to>
                                        <p:strVal val="hidden"/>
                                      </p:to>
                                    </p:set>
                                  </p:childTnLst>
                                </p:cTn>
                              </p:par>
                              <p:par>
                                <p:cTn id="107" presetID="2" presetClass="exit" presetSubtype="8" fill="hold" nodeType="withEffect">
                                  <p:stCondLst>
                                    <p:cond delay="0"/>
                                  </p:stCondLst>
                                  <p:childTnLst>
                                    <p:anim calcmode="lin" valueType="num">
                                      <p:cBhvr additive="base">
                                        <p:cTn id="108" dur="2000"/>
                                        <p:tgtEl>
                                          <p:spTgt spid="21"/>
                                        </p:tgtEl>
                                        <p:attrNameLst>
                                          <p:attrName>ppt_x</p:attrName>
                                        </p:attrNameLst>
                                      </p:cBhvr>
                                      <p:tavLst>
                                        <p:tav tm="0">
                                          <p:val>
                                            <p:strVal val="ppt_x"/>
                                          </p:val>
                                        </p:tav>
                                        <p:tav tm="100000">
                                          <p:val>
                                            <p:strVal val="0-ppt_w/2"/>
                                          </p:val>
                                        </p:tav>
                                      </p:tavLst>
                                    </p:anim>
                                    <p:anim calcmode="lin" valueType="num">
                                      <p:cBhvr additive="base">
                                        <p:cTn id="109" dur="2000"/>
                                        <p:tgtEl>
                                          <p:spTgt spid="21"/>
                                        </p:tgtEl>
                                        <p:attrNameLst>
                                          <p:attrName>ppt_y</p:attrName>
                                        </p:attrNameLst>
                                      </p:cBhvr>
                                      <p:tavLst>
                                        <p:tav tm="0">
                                          <p:val>
                                            <p:strVal val="ppt_y"/>
                                          </p:val>
                                        </p:tav>
                                        <p:tav tm="100000">
                                          <p:val>
                                            <p:strVal val="ppt_y"/>
                                          </p:val>
                                        </p:tav>
                                      </p:tavLst>
                                    </p:anim>
                                    <p:set>
                                      <p:cBhvr>
                                        <p:cTn id="110" dur="1" fill="hold">
                                          <p:stCondLst>
                                            <p:cond delay="1999"/>
                                          </p:stCondLst>
                                        </p:cTn>
                                        <p:tgtEl>
                                          <p:spTgt spid="21"/>
                                        </p:tgtEl>
                                        <p:attrNameLst>
                                          <p:attrName>style.visibility</p:attrName>
                                        </p:attrNameLst>
                                      </p:cBhvr>
                                      <p:to>
                                        <p:strVal val="hidden"/>
                                      </p:to>
                                    </p:set>
                                  </p:childTnLst>
                                </p:cTn>
                              </p:par>
                              <p:par>
                                <p:cTn id="111" presetID="2" presetClass="exit" presetSubtype="8" fill="hold" nodeType="withEffect">
                                  <p:stCondLst>
                                    <p:cond delay="0"/>
                                  </p:stCondLst>
                                  <p:childTnLst>
                                    <p:anim calcmode="lin" valueType="num">
                                      <p:cBhvr additive="base">
                                        <p:cTn id="112" dur="2000"/>
                                        <p:tgtEl>
                                          <p:spTgt spid="23"/>
                                        </p:tgtEl>
                                        <p:attrNameLst>
                                          <p:attrName>ppt_x</p:attrName>
                                        </p:attrNameLst>
                                      </p:cBhvr>
                                      <p:tavLst>
                                        <p:tav tm="0">
                                          <p:val>
                                            <p:strVal val="ppt_x"/>
                                          </p:val>
                                        </p:tav>
                                        <p:tav tm="100000">
                                          <p:val>
                                            <p:strVal val="0-ppt_w/2"/>
                                          </p:val>
                                        </p:tav>
                                      </p:tavLst>
                                    </p:anim>
                                    <p:anim calcmode="lin" valueType="num">
                                      <p:cBhvr additive="base">
                                        <p:cTn id="113" dur="2000"/>
                                        <p:tgtEl>
                                          <p:spTgt spid="23"/>
                                        </p:tgtEl>
                                        <p:attrNameLst>
                                          <p:attrName>ppt_y</p:attrName>
                                        </p:attrNameLst>
                                      </p:cBhvr>
                                      <p:tavLst>
                                        <p:tav tm="0">
                                          <p:val>
                                            <p:strVal val="ppt_y"/>
                                          </p:val>
                                        </p:tav>
                                        <p:tav tm="100000">
                                          <p:val>
                                            <p:strVal val="ppt_y"/>
                                          </p:val>
                                        </p:tav>
                                      </p:tavLst>
                                    </p:anim>
                                    <p:set>
                                      <p:cBhvr>
                                        <p:cTn id="114" dur="1" fill="hold">
                                          <p:stCondLst>
                                            <p:cond delay="1999"/>
                                          </p:stCondLst>
                                        </p:cTn>
                                        <p:tgtEl>
                                          <p:spTgt spid="23"/>
                                        </p:tgtEl>
                                        <p:attrNameLst>
                                          <p:attrName>style.visibility</p:attrName>
                                        </p:attrNameLst>
                                      </p:cBhvr>
                                      <p:to>
                                        <p:strVal val="hidden"/>
                                      </p:to>
                                    </p:set>
                                  </p:childTnLst>
                                </p:cTn>
                              </p:par>
                              <p:par>
                                <p:cTn id="115" presetID="2" presetClass="exit" presetSubtype="8" fill="hold" nodeType="withEffect">
                                  <p:stCondLst>
                                    <p:cond delay="0"/>
                                  </p:stCondLst>
                                  <p:childTnLst>
                                    <p:anim calcmode="lin" valueType="num">
                                      <p:cBhvr additive="base">
                                        <p:cTn id="116" dur="2000"/>
                                        <p:tgtEl>
                                          <p:spTgt spid="25"/>
                                        </p:tgtEl>
                                        <p:attrNameLst>
                                          <p:attrName>ppt_x</p:attrName>
                                        </p:attrNameLst>
                                      </p:cBhvr>
                                      <p:tavLst>
                                        <p:tav tm="0">
                                          <p:val>
                                            <p:strVal val="ppt_x"/>
                                          </p:val>
                                        </p:tav>
                                        <p:tav tm="100000">
                                          <p:val>
                                            <p:strVal val="0-ppt_w/2"/>
                                          </p:val>
                                        </p:tav>
                                      </p:tavLst>
                                    </p:anim>
                                    <p:anim calcmode="lin" valueType="num">
                                      <p:cBhvr additive="base">
                                        <p:cTn id="117" dur="2000"/>
                                        <p:tgtEl>
                                          <p:spTgt spid="25"/>
                                        </p:tgtEl>
                                        <p:attrNameLst>
                                          <p:attrName>ppt_y</p:attrName>
                                        </p:attrNameLst>
                                      </p:cBhvr>
                                      <p:tavLst>
                                        <p:tav tm="0">
                                          <p:val>
                                            <p:strVal val="ppt_y"/>
                                          </p:val>
                                        </p:tav>
                                        <p:tav tm="100000">
                                          <p:val>
                                            <p:strVal val="ppt_y"/>
                                          </p:val>
                                        </p:tav>
                                      </p:tavLst>
                                    </p:anim>
                                    <p:set>
                                      <p:cBhvr>
                                        <p:cTn id="118" dur="1" fill="hold">
                                          <p:stCondLst>
                                            <p:cond delay="1999"/>
                                          </p:stCondLst>
                                        </p:cTn>
                                        <p:tgtEl>
                                          <p:spTgt spid="25"/>
                                        </p:tgtEl>
                                        <p:attrNameLst>
                                          <p:attrName>style.visibility</p:attrName>
                                        </p:attrNameLst>
                                      </p:cBhvr>
                                      <p:to>
                                        <p:strVal val="hidden"/>
                                      </p:to>
                                    </p:set>
                                  </p:childTnLst>
                                </p:cTn>
                              </p:par>
                              <p:par>
                                <p:cTn id="119" presetID="2" presetClass="exit" presetSubtype="8" fill="hold" nodeType="withEffect">
                                  <p:stCondLst>
                                    <p:cond delay="0"/>
                                  </p:stCondLst>
                                  <p:childTnLst>
                                    <p:anim calcmode="lin" valueType="num">
                                      <p:cBhvr additive="base">
                                        <p:cTn id="120" dur="2000"/>
                                        <p:tgtEl>
                                          <p:spTgt spid="27"/>
                                        </p:tgtEl>
                                        <p:attrNameLst>
                                          <p:attrName>ppt_x</p:attrName>
                                        </p:attrNameLst>
                                      </p:cBhvr>
                                      <p:tavLst>
                                        <p:tav tm="0">
                                          <p:val>
                                            <p:strVal val="ppt_x"/>
                                          </p:val>
                                        </p:tav>
                                        <p:tav tm="100000">
                                          <p:val>
                                            <p:strVal val="0-ppt_w/2"/>
                                          </p:val>
                                        </p:tav>
                                      </p:tavLst>
                                    </p:anim>
                                    <p:anim calcmode="lin" valueType="num">
                                      <p:cBhvr additive="base">
                                        <p:cTn id="121" dur="2000"/>
                                        <p:tgtEl>
                                          <p:spTgt spid="27"/>
                                        </p:tgtEl>
                                        <p:attrNameLst>
                                          <p:attrName>ppt_y</p:attrName>
                                        </p:attrNameLst>
                                      </p:cBhvr>
                                      <p:tavLst>
                                        <p:tav tm="0">
                                          <p:val>
                                            <p:strVal val="ppt_y"/>
                                          </p:val>
                                        </p:tav>
                                        <p:tav tm="100000">
                                          <p:val>
                                            <p:strVal val="ppt_y"/>
                                          </p:val>
                                        </p:tav>
                                      </p:tavLst>
                                    </p:anim>
                                    <p:set>
                                      <p:cBhvr>
                                        <p:cTn id="122" dur="1" fill="hold">
                                          <p:stCondLst>
                                            <p:cond delay="1999"/>
                                          </p:stCondLst>
                                        </p:cTn>
                                        <p:tgtEl>
                                          <p:spTgt spid="27"/>
                                        </p:tgtEl>
                                        <p:attrNameLst>
                                          <p:attrName>style.visibility</p:attrName>
                                        </p:attrNameLst>
                                      </p:cBhvr>
                                      <p:to>
                                        <p:strVal val="hidden"/>
                                      </p:to>
                                    </p:set>
                                  </p:childTnLst>
                                </p:cTn>
                              </p:par>
                              <p:par>
                                <p:cTn id="123" presetID="2" presetClass="exit" presetSubtype="8" fill="hold" nodeType="withEffect">
                                  <p:stCondLst>
                                    <p:cond delay="0"/>
                                  </p:stCondLst>
                                  <p:childTnLst>
                                    <p:anim calcmode="lin" valueType="num">
                                      <p:cBhvr additive="base">
                                        <p:cTn id="124" dur="2000"/>
                                        <p:tgtEl>
                                          <p:spTgt spid="29"/>
                                        </p:tgtEl>
                                        <p:attrNameLst>
                                          <p:attrName>ppt_x</p:attrName>
                                        </p:attrNameLst>
                                      </p:cBhvr>
                                      <p:tavLst>
                                        <p:tav tm="0">
                                          <p:val>
                                            <p:strVal val="ppt_x"/>
                                          </p:val>
                                        </p:tav>
                                        <p:tav tm="100000">
                                          <p:val>
                                            <p:strVal val="0-ppt_w/2"/>
                                          </p:val>
                                        </p:tav>
                                      </p:tavLst>
                                    </p:anim>
                                    <p:anim calcmode="lin" valueType="num">
                                      <p:cBhvr additive="base">
                                        <p:cTn id="125" dur="2000"/>
                                        <p:tgtEl>
                                          <p:spTgt spid="29"/>
                                        </p:tgtEl>
                                        <p:attrNameLst>
                                          <p:attrName>ppt_y</p:attrName>
                                        </p:attrNameLst>
                                      </p:cBhvr>
                                      <p:tavLst>
                                        <p:tav tm="0">
                                          <p:val>
                                            <p:strVal val="ppt_y"/>
                                          </p:val>
                                        </p:tav>
                                        <p:tav tm="100000">
                                          <p:val>
                                            <p:strVal val="ppt_y"/>
                                          </p:val>
                                        </p:tav>
                                      </p:tavLst>
                                    </p:anim>
                                    <p:set>
                                      <p:cBhvr>
                                        <p:cTn id="126" dur="1" fill="hold">
                                          <p:stCondLst>
                                            <p:cond delay="1999"/>
                                          </p:stCondLst>
                                        </p:cTn>
                                        <p:tgtEl>
                                          <p:spTgt spid="29"/>
                                        </p:tgtEl>
                                        <p:attrNameLst>
                                          <p:attrName>style.visibility</p:attrName>
                                        </p:attrNameLst>
                                      </p:cBhvr>
                                      <p:to>
                                        <p:strVal val="hidden"/>
                                      </p:to>
                                    </p:set>
                                  </p:childTnLst>
                                </p:cTn>
                              </p:par>
                              <p:par>
                                <p:cTn id="127" presetID="2" presetClass="exit" presetSubtype="8" fill="hold" nodeType="withEffect">
                                  <p:stCondLst>
                                    <p:cond delay="0"/>
                                  </p:stCondLst>
                                  <p:childTnLst>
                                    <p:anim calcmode="lin" valueType="num">
                                      <p:cBhvr additive="base">
                                        <p:cTn id="128" dur="2000"/>
                                        <p:tgtEl>
                                          <p:spTgt spid="31"/>
                                        </p:tgtEl>
                                        <p:attrNameLst>
                                          <p:attrName>ppt_x</p:attrName>
                                        </p:attrNameLst>
                                      </p:cBhvr>
                                      <p:tavLst>
                                        <p:tav tm="0">
                                          <p:val>
                                            <p:strVal val="ppt_x"/>
                                          </p:val>
                                        </p:tav>
                                        <p:tav tm="100000">
                                          <p:val>
                                            <p:strVal val="0-ppt_w/2"/>
                                          </p:val>
                                        </p:tav>
                                      </p:tavLst>
                                    </p:anim>
                                    <p:anim calcmode="lin" valueType="num">
                                      <p:cBhvr additive="base">
                                        <p:cTn id="129" dur="2000"/>
                                        <p:tgtEl>
                                          <p:spTgt spid="31"/>
                                        </p:tgtEl>
                                        <p:attrNameLst>
                                          <p:attrName>ppt_y</p:attrName>
                                        </p:attrNameLst>
                                      </p:cBhvr>
                                      <p:tavLst>
                                        <p:tav tm="0">
                                          <p:val>
                                            <p:strVal val="ppt_y"/>
                                          </p:val>
                                        </p:tav>
                                        <p:tav tm="100000">
                                          <p:val>
                                            <p:strVal val="ppt_y"/>
                                          </p:val>
                                        </p:tav>
                                      </p:tavLst>
                                    </p:anim>
                                    <p:set>
                                      <p:cBhvr>
                                        <p:cTn id="130" dur="1" fill="hold">
                                          <p:stCondLst>
                                            <p:cond delay="1999"/>
                                          </p:stCondLst>
                                        </p:cTn>
                                        <p:tgtEl>
                                          <p:spTgt spid="31"/>
                                        </p:tgtEl>
                                        <p:attrNameLst>
                                          <p:attrName>style.visibility</p:attrName>
                                        </p:attrNameLst>
                                      </p:cBhvr>
                                      <p:to>
                                        <p:strVal val="hidden"/>
                                      </p:to>
                                    </p:set>
                                  </p:childTnLst>
                                </p:cTn>
                              </p:par>
                              <p:par>
                                <p:cTn id="131" presetID="2" presetClass="exit" presetSubtype="8" fill="hold" nodeType="withEffect">
                                  <p:stCondLst>
                                    <p:cond delay="0"/>
                                  </p:stCondLst>
                                  <p:childTnLst>
                                    <p:anim calcmode="lin" valueType="num">
                                      <p:cBhvr additive="base">
                                        <p:cTn id="132" dur="2000"/>
                                        <p:tgtEl>
                                          <p:spTgt spid="33"/>
                                        </p:tgtEl>
                                        <p:attrNameLst>
                                          <p:attrName>ppt_x</p:attrName>
                                        </p:attrNameLst>
                                      </p:cBhvr>
                                      <p:tavLst>
                                        <p:tav tm="0">
                                          <p:val>
                                            <p:strVal val="ppt_x"/>
                                          </p:val>
                                        </p:tav>
                                        <p:tav tm="100000">
                                          <p:val>
                                            <p:strVal val="0-ppt_w/2"/>
                                          </p:val>
                                        </p:tav>
                                      </p:tavLst>
                                    </p:anim>
                                    <p:anim calcmode="lin" valueType="num">
                                      <p:cBhvr additive="base">
                                        <p:cTn id="133" dur="2000"/>
                                        <p:tgtEl>
                                          <p:spTgt spid="33"/>
                                        </p:tgtEl>
                                        <p:attrNameLst>
                                          <p:attrName>ppt_y</p:attrName>
                                        </p:attrNameLst>
                                      </p:cBhvr>
                                      <p:tavLst>
                                        <p:tav tm="0">
                                          <p:val>
                                            <p:strVal val="ppt_y"/>
                                          </p:val>
                                        </p:tav>
                                        <p:tav tm="100000">
                                          <p:val>
                                            <p:strVal val="ppt_y"/>
                                          </p:val>
                                        </p:tav>
                                      </p:tavLst>
                                    </p:anim>
                                    <p:set>
                                      <p:cBhvr>
                                        <p:cTn id="134" dur="1" fill="hold">
                                          <p:stCondLst>
                                            <p:cond delay="1999"/>
                                          </p:stCondLst>
                                        </p:cTn>
                                        <p:tgtEl>
                                          <p:spTgt spid="33"/>
                                        </p:tgtEl>
                                        <p:attrNameLst>
                                          <p:attrName>style.visibility</p:attrName>
                                        </p:attrNameLst>
                                      </p:cBhvr>
                                      <p:to>
                                        <p:strVal val="hidden"/>
                                      </p:to>
                                    </p:set>
                                  </p:childTnLst>
                                </p:cTn>
                              </p:par>
                              <p:par>
                                <p:cTn id="135" presetID="2" presetClass="exit" presetSubtype="8" fill="hold" nodeType="withEffect">
                                  <p:stCondLst>
                                    <p:cond delay="0"/>
                                  </p:stCondLst>
                                  <p:childTnLst>
                                    <p:anim calcmode="lin" valueType="num">
                                      <p:cBhvr additive="base">
                                        <p:cTn id="136" dur="2000"/>
                                        <p:tgtEl>
                                          <p:spTgt spid="35"/>
                                        </p:tgtEl>
                                        <p:attrNameLst>
                                          <p:attrName>ppt_x</p:attrName>
                                        </p:attrNameLst>
                                      </p:cBhvr>
                                      <p:tavLst>
                                        <p:tav tm="0">
                                          <p:val>
                                            <p:strVal val="ppt_x"/>
                                          </p:val>
                                        </p:tav>
                                        <p:tav tm="100000">
                                          <p:val>
                                            <p:strVal val="0-ppt_w/2"/>
                                          </p:val>
                                        </p:tav>
                                      </p:tavLst>
                                    </p:anim>
                                    <p:anim calcmode="lin" valueType="num">
                                      <p:cBhvr additive="base">
                                        <p:cTn id="137" dur="2000"/>
                                        <p:tgtEl>
                                          <p:spTgt spid="35"/>
                                        </p:tgtEl>
                                        <p:attrNameLst>
                                          <p:attrName>ppt_y</p:attrName>
                                        </p:attrNameLst>
                                      </p:cBhvr>
                                      <p:tavLst>
                                        <p:tav tm="0">
                                          <p:val>
                                            <p:strVal val="ppt_y"/>
                                          </p:val>
                                        </p:tav>
                                        <p:tav tm="100000">
                                          <p:val>
                                            <p:strVal val="ppt_y"/>
                                          </p:val>
                                        </p:tav>
                                      </p:tavLst>
                                    </p:anim>
                                    <p:set>
                                      <p:cBhvr>
                                        <p:cTn id="138" dur="1" fill="hold">
                                          <p:stCondLst>
                                            <p:cond delay="1999"/>
                                          </p:stCondLst>
                                        </p:cTn>
                                        <p:tgtEl>
                                          <p:spTgt spid="35"/>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2000"/>
                                        <p:tgtEl>
                                          <p:spTgt spid="37"/>
                                        </p:tgtEl>
                                        <p:attrNameLst>
                                          <p:attrName>ppt_x</p:attrName>
                                        </p:attrNameLst>
                                      </p:cBhvr>
                                      <p:tavLst>
                                        <p:tav tm="0">
                                          <p:val>
                                            <p:strVal val="ppt_x"/>
                                          </p:val>
                                        </p:tav>
                                        <p:tav tm="100000">
                                          <p:val>
                                            <p:strVal val="0-ppt_w/2"/>
                                          </p:val>
                                        </p:tav>
                                      </p:tavLst>
                                    </p:anim>
                                    <p:anim calcmode="lin" valueType="num">
                                      <p:cBhvr additive="base">
                                        <p:cTn id="141" dur="2000"/>
                                        <p:tgtEl>
                                          <p:spTgt spid="37"/>
                                        </p:tgtEl>
                                        <p:attrNameLst>
                                          <p:attrName>ppt_y</p:attrName>
                                        </p:attrNameLst>
                                      </p:cBhvr>
                                      <p:tavLst>
                                        <p:tav tm="0">
                                          <p:val>
                                            <p:strVal val="ppt_y"/>
                                          </p:val>
                                        </p:tav>
                                        <p:tav tm="100000">
                                          <p:val>
                                            <p:strVal val="ppt_y"/>
                                          </p:val>
                                        </p:tav>
                                      </p:tavLst>
                                    </p:anim>
                                    <p:set>
                                      <p:cBhvr>
                                        <p:cTn id="142" dur="1" fill="hold">
                                          <p:stCondLst>
                                            <p:cond delay="1999"/>
                                          </p:stCondLst>
                                        </p:cTn>
                                        <p:tgtEl>
                                          <p:spTgt spid="37"/>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2000"/>
                                        <p:tgtEl>
                                          <p:spTgt spid="39"/>
                                        </p:tgtEl>
                                        <p:attrNameLst>
                                          <p:attrName>ppt_x</p:attrName>
                                        </p:attrNameLst>
                                      </p:cBhvr>
                                      <p:tavLst>
                                        <p:tav tm="0">
                                          <p:val>
                                            <p:strVal val="ppt_x"/>
                                          </p:val>
                                        </p:tav>
                                        <p:tav tm="100000">
                                          <p:val>
                                            <p:strVal val="0-ppt_w/2"/>
                                          </p:val>
                                        </p:tav>
                                      </p:tavLst>
                                    </p:anim>
                                    <p:anim calcmode="lin" valueType="num">
                                      <p:cBhvr additive="base">
                                        <p:cTn id="145" dur="2000"/>
                                        <p:tgtEl>
                                          <p:spTgt spid="39"/>
                                        </p:tgtEl>
                                        <p:attrNameLst>
                                          <p:attrName>ppt_y</p:attrName>
                                        </p:attrNameLst>
                                      </p:cBhvr>
                                      <p:tavLst>
                                        <p:tav tm="0">
                                          <p:val>
                                            <p:strVal val="ppt_y"/>
                                          </p:val>
                                        </p:tav>
                                        <p:tav tm="100000">
                                          <p:val>
                                            <p:strVal val="ppt_y"/>
                                          </p:val>
                                        </p:tav>
                                      </p:tavLst>
                                    </p:anim>
                                    <p:set>
                                      <p:cBhvr>
                                        <p:cTn id="146" dur="1" fill="hold">
                                          <p:stCondLst>
                                            <p:cond delay="1999"/>
                                          </p:stCondLst>
                                        </p:cTn>
                                        <p:tgtEl>
                                          <p:spTgt spid="39"/>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2000"/>
                                        <p:tgtEl>
                                          <p:spTgt spid="41"/>
                                        </p:tgtEl>
                                        <p:attrNameLst>
                                          <p:attrName>ppt_x</p:attrName>
                                        </p:attrNameLst>
                                      </p:cBhvr>
                                      <p:tavLst>
                                        <p:tav tm="0">
                                          <p:val>
                                            <p:strVal val="ppt_x"/>
                                          </p:val>
                                        </p:tav>
                                        <p:tav tm="100000">
                                          <p:val>
                                            <p:strVal val="0-ppt_w/2"/>
                                          </p:val>
                                        </p:tav>
                                      </p:tavLst>
                                    </p:anim>
                                    <p:anim calcmode="lin" valueType="num">
                                      <p:cBhvr additive="base">
                                        <p:cTn id="149" dur="2000"/>
                                        <p:tgtEl>
                                          <p:spTgt spid="41"/>
                                        </p:tgtEl>
                                        <p:attrNameLst>
                                          <p:attrName>ppt_y</p:attrName>
                                        </p:attrNameLst>
                                      </p:cBhvr>
                                      <p:tavLst>
                                        <p:tav tm="0">
                                          <p:val>
                                            <p:strVal val="ppt_y"/>
                                          </p:val>
                                        </p:tav>
                                        <p:tav tm="100000">
                                          <p:val>
                                            <p:strVal val="ppt_y"/>
                                          </p:val>
                                        </p:tav>
                                      </p:tavLst>
                                    </p:anim>
                                    <p:set>
                                      <p:cBhvr>
                                        <p:cTn id="150" dur="1" fill="hold">
                                          <p:stCondLst>
                                            <p:cond delay="1999"/>
                                          </p:stCondLst>
                                        </p:cTn>
                                        <p:tgtEl>
                                          <p:spTgt spid="41"/>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2000"/>
                                        <p:tgtEl>
                                          <p:spTgt spid="43"/>
                                        </p:tgtEl>
                                        <p:attrNameLst>
                                          <p:attrName>ppt_x</p:attrName>
                                        </p:attrNameLst>
                                      </p:cBhvr>
                                      <p:tavLst>
                                        <p:tav tm="0">
                                          <p:val>
                                            <p:strVal val="ppt_x"/>
                                          </p:val>
                                        </p:tav>
                                        <p:tav tm="100000">
                                          <p:val>
                                            <p:strVal val="0-ppt_w/2"/>
                                          </p:val>
                                        </p:tav>
                                      </p:tavLst>
                                    </p:anim>
                                    <p:anim calcmode="lin" valueType="num">
                                      <p:cBhvr additive="base">
                                        <p:cTn id="153" dur="2000"/>
                                        <p:tgtEl>
                                          <p:spTgt spid="43"/>
                                        </p:tgtEl>
                                        <p:attrNameLst>
                                          <p:attrName>ppt_y</p:attrName>
                                        </p:attrNameLst>
                                      </p:cBhvr>
                                      <p:tavLst>
                                        <p:tav tm="0">
                                          <p:val>
                                            <p:strVal val="ppt_y"/>
                                          </p:val>
                                        </p:tav>
                                        <p:tav tm="100000">
                                          <p:val>
                                            <p:strVal val="ppt_y"/>
                                          </p:val>
                                        </p:tav>
                                      </p:tavLst>
                                    </p:anim>
                                    <p:set>
                                      <p:cBhvr>
                                        <p:cTn id="154" dur="1" fill="hold">
                                          <p:stCondLst>
                                            <p:cond delay="1999"/>
                                          </p:stCondLst>
                                        </p:cTn>
                                        <p:tgtEl>
                                          <p:spTgt spid="43"/>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2000"/>
                                        <p:tgtEl>
                                          <p:spTgt spid="45"/>
                                        </p:tgtEl>
                                        <p:attrNameLst>
                                          <p:attrName>ppt_x</p:attrName>
                                        </p:attrNameLst>
                                      </p:cBhvr>
                                      <p:tavLst>
                                        <p:tav tm="0">
                                          <p:val>
                                            <p:strVal val="ppt_x"/>
                                          </p:val>
                                        </p:tav>
                                        <p:tav tm="100000">
                                          <p:val>
                                            <p:strVal val="0-ppt_w/2"/>
                                          </p:val>
                                        </p:tav>
                                      </p:tavLst>
                                    </p:anim>
                                    <p:anim calcmode="lin" valueType="num">
                                      <p:cBhvr additive="base">
                                        <p:cTn id="157" dur="2000"/>
                                        <p:tgtEl>
                                          <p:spTgt spid="45"/>
                                        </p:tgtEl>
                                        <p:attrNameLst>
                                          <p:attrName>ppt_y</p:attrName>
                                        </p:attrNameLst>
                                      </p:cBhvr>
                                      <p:tavLst>
                                        <p:tav tm="0">
                                          <p:val>
                                            <p:strVal val="ppt_y"/>
                                          </p:val>
                                        </p:tav>
                                        <p:tav tm="100000">
                                          <p:val>
                                            <p:strVal val="ppt_y"/>
                                          </p:val>
                                        </p:tav>
                                      </p:tavLst>
                                    </p:anim>
                                    <p:set>
                                      <p:cBhvr>
                                        <p:cTn id="158" dur="1" fill="hold">
                                          <p:stCondLst>
                                            <p:cond delay="1999"/>
                                          </p:stCondLst>
                                        </p:cTn>
                                        <p:tgtEl>
                                          <p:spTgt spid="45"/>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2000"/>
                                        <p:tgtEl>
                                          <p:spTgt spid="47"/>
                                        </p:tgtEl>
                                        <p:attrNameLst>
                                          <p:attrName>ppt_x</p:attrName>
                                        </p:attrNameLst>
                                      </p:cBhvr>
                                      <p:tavLst>
                                        <p:tav tm="0">
                                          <p:val>
                                            <p:strVal val="ppt_x"/>
                                          </p:val>
                                        </p:tav>
                                        <p:tav tm="100000">
                                          <p:val>
                                            <p:strVal val="0-ppt_w/2"/>
                                          </p:val>
                                        </p:tav>
                                      </p:tavLst>
                                    </p:anim>
                                    <p:anim calcmode="lin" valueType="num">
                                      <p:cBhvr additive="base">
                                        <p:cTn id="161" dur="2000"/>
                                        <p:tgtEl>
                                          <p:spTgt spid="47"/>
                                        </p:tgtEl>
                                        <p:attrNameLst>
                                          <p:attrName>ppt_y</p:attrName>
                                        </p:attrNameLst>
                                      </p:cBhvr>
                                      <p:tavLst>
                                        <p:tav tm="0">
                                          <p:val>
                                            <p:strVal val="ppt_y"/>
                                          </p:val>
                                        </p:tav>
                                        <p:tav tm="100000">
                                          <p:val>
                                            <p:strVal val="ppt_y"/>
                                          </p:val>
                                        </p:tav>
                                      </p:tavLst>
                                    </p:anim>
                                    <p:set>
                                      <p:cBhvr>
                                        <p:cTn id="162" dur="1" fill="hold">
                                          <p:stCondLst>
                                            <p:cond delay="1999"/>
                                          </p:stCondLst>
                                        </p:cTn>
                                        <p:tgtEl>
                                          <p:spTgt spid="47"/>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2000"/>
                                        <p:tgtEl>
                                          <p:spTgt spid="49"/>
                                        </p:tgtEl>
                                        <p:attrNameLst>
                                          <p:attrName>ppt_x</p:attrName>
                                        </p:attrNameLst>
                                      </p:cBhvr>
                                      <p:tavLst>
                                        <p:tav tm="0">
                                          <p:val>
                                            <p:strVal val="ppt_x"/>
                                          </p:val>
                                        </p:tav>
                                        <p:tav tm="100000">
                                          <p:val>
                                            <p:strVal val="0-ppt_w/2"/>
                                          </p:val>
                                        </p:tav>
                                      </p:tavLst>
                                    </p:anim>
                                    <p:anim calcmode="lin" valueType="num">
                                      <p:cBhvr additive="base">
                                        <p:cTn id="165" dur="2000"/>
                                        <p:tgtEl>
                                          <p:spTgt spid="49"/>
                                        </p:tgtEl>
                                        <p:attrNameLst>
                                          <p:attrName>ppt_y</p:attrName>
                                        </p:attrNameLst>
                                      </p:cBhvr>
                                      <p:tavLst>
                                        <p:tav tm="0">
                                          <p:val>
                                            <p:strVal val="ppt_y"/>
                                          </p:val>
                                        </p:tav>
                                        <p:tav tm="100000">
                                          <p:val>
                                            <p:strVal val="ppt_y"/>
                                          </p:val>
                                        </p:tav>
                                      </p:tavLst>
                                    </p:anim>
                                    <p:set>
                                      <p:cBhvr>
                                        <p:cTn id="166" dur="1" fill="hold">
                                          <p:stCondLst>
                                            <p:cond delay="1999"/>
                                          </p:stCondLst>
                                        </p:cTn>
                                        <p:tgtEl>
                                          <p:spTgt spid="49"/>
                                        </p:tgtEl>
                                        <p:attrNameLst>
                                          <p:attrName>style.visibility</p:attrName>
                                        </p:attrNameLst>
                                      </p:cBhvr>
                                      <p:to>
                                        <p:strVal val="hidden"/>
                                      </p:to>
                                    </p:set>
                                  </p:childTnLst>
                                </p:cTn>
                              </p:par>
                              <p:par>
                                <p:cTn id="167" presetID="8" presetClass="emph" presetSubtype="0"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21"/>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23"/>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7"/>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9"/>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31"/>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33"/>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35"/>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37"/>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39"/>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41"/>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43"/>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45"/>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47"/>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49"/>
                                        </p:tgtEl>
                                        <p:attrNameLst>
                                          <p:attrName>r</p:attrName>
                                        </p:attrNameLst>
                                      </p:cBhvr>
                                    </p:animRot>
                                  </p:childTnLst>
                                </p:cTn>
                              </p:par>
                              <p:par>
                                <p:cTn id="199" presetID="23" presetClass="entr" presetSubtype="288" fill="hold" nodeType="withEffect">
                                  <p:stCondLst>
                                    <p:cond delay="0"/>
                                  </p:stCondLst>
                                  <p:childTnLst>
                                    <p:set>
                                      <p:cBhvr>
                                        <p:cTn id="200" dur="1" fill="hold">
                                          <p:stCondLst>
                                            <p:cond delay="0"/>
                                          </p:stCondLst>
                                        </p:cTn>
                                        <p:tgtEl>
                                          <p:spTgt spid="2"/>
                                        </p:tgtEl>
                                        <p:attrNameLst>
                                          <p:attrName>style.visibility</p:attrName>
                                        </p:attrNameLst>
                                      </p:cBhvr>
                                      <p:to>
                                        <p:strVal val="visible"/>
                                      </p:to>
                                    </p:set>
                                    <p:anim calcmode="lin" valueType="num">
                                      <p:cBhvr>
                                        <p:cTn id="201" dur="2000" fill="hold"/>
                                        <p:tgtEl>
                                          <p:spTgt spid="2"/>
                                        </p:tgtEl>
                                        <p:attrNameLst>
                                          <p:attrName>ppt_w</p:attrName>
                                        </p:attrNameLst>
                                      </p:cBhvr>
                                      <p:tavLst>
                                        <p:tav tm="0">
                                          <p:val>
                                            <p:strVal val="4/3*#ppt_w"/>
                                          </p:val>
                                        </p:tav>
                                        <p:tav tm="100000">
                                          <p:val>
                                            <p:strVal val="#ppt_w"/>
                                          </p:val>
                                        </p:tav>
                                      </p:tavLst>
                                    </p:anim>
                                    <p:anim calcmode="lin" valueType="num">
                                      <p:cBhvr>
                                        <p:cTn id="202" dur="2000" fill="hold"/>
                                        <p:tgtEl>
                                          <p:spTgt spid="2"/>
                                        </p:tgtEl>
                                        <p:attrNameLst>
                                          <p:attrName>ppt_h</p:attrName>
                                        </p:attrNameLst>
                                      </p:cBhvr>
                                      <p:tavLst>
                                        <p:tav tm="0">
                                          <p:val>
                                            <p:strVal val="4/3*#ppt_h"/>
                                          </p:val>
                                        </p:tav>
                                        <p:tav tm="100000">
                                          <p:val>
                                            <p:strVal val="#ppt_h"/>
                                          </p:val>
                                        </p:tav>
                                      </p:tavLst>
                                    </p:anim>
                                  </p:childTnLst>
                                </p:cTn>
                              </p:par>
                              <p:par>
                                <p:cTn id="203" presetID="16" presetClass="entr" presetSubtype="37"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Effect transition="in" filter="barn(outVertical)">
                                      <p:cBhvr>
                                        <p:cTn id="2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357422" y="1500180"/>
            <a:ext cx="4429155" cy="2339102"/>
          </a:xfrm>
          <a:prstGeom prst="rect">
            <a:avLst/>
          </a:prstGeom>
          <a:noFill/>
        </p:spPr>
        <p:txBody>
          <a:bodyPr wrap="square" rtlCol="0">
            <a:spAutoFit/>
          </a:bodyPr>
          <a:lstStyle/>
          <a:p>
            <a:pPr algn="ctr"/>
            <a:r>
              <a:rPr lang="es-PE" sz="1600" b="1" dirty="0" smtClean="0">
                <a:solidFill>
                  <a:schemeClr val="bg1"/>
                </a:solidFill>
              </a:rPr>
              <a:t>Miradas inventadas, juguetonas, creadas para un preciso momento, que contagian futuro . Que nos abarrotan de ilusión, esperanza y motivos. Dulces y perfumadas, acarameladas, afectuosas. Aquellas que hechizan, repletas de brujería, donde aparece la magia. Divertidas y llenas de juego, de táctica, de insinuación. Miradas que consiguen sueños, que sólo dos consiguen descifrar.</a:t>
            </a:r>
          </a:p>
          <a:p>
            <a:pPr algn="ct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C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gnrfhb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6">
                <a:shade val="45000"/>
                <a:satMod val="135000"/>
              </a:schemeClr>
              <a:prstClr val="white"/>
            </a:duotone>
            <a:lum bright="30000"/>
          </a:blip>
          <a:stretch>
            <a:fillRect/>
          </a:stretch>
        </p:blipFill>
        <p:spPr>
          <a:xfrm>
            <a:off x="2714612" y="571486"/>
            <a:ext cx="4000528" cy="3946761"/>
          </a:xfrm>
          <a:prstGeom prst="donut">
            <a:avLst/>
          </a:prstGeom>
        </p:spPr>
      </p:pic>
      <p:pic>
        <p:nvPicPr>
          <p:cNvPr id="4" name="3 Imagen" descr="unnamed.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rot="3242833">
            <a:off x="2875465" y="717864"/>
            <a:ext cx="3700458" cy="3818456"/>
          </a:xfrm>
          <a:prstGeom prst="donut">
            <a:avLst/>
          </a:prstGeom>
        </p:spPr>
      </p:pic>
      <p:sp>
        <p:nvSpPr>
          <p:cNvPr id="5" name="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C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hnz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428628"/>
            <a:ext cx="2714612" cy="1821651"/>
          </a:xfrm>
          <a:prstGeom prst="halfFrame">
            <a:avLst>
              <a:gd name="adj1" fmla="val 5887"/>
              <a:gd name="adj2" fmla="val 6540"/>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803660"/>
            <a:ext cx="2714612" cy="1714512"/>
          </a:xfrm>
          <a:prstGeom prst="halfFrame">
            <a:avLst>
              <a:gd name="adj1" fmla="val 6821"/>
              <a:gd name="adj2" fmla="val 7751"/>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178709"/>
            <a:ext cx="2571768" cy="1553777"/>
          </a:xfrm>
          <a:prstGeom prst="halfFrame">
            <a:avLst>
              <a:gd name="adj1" fmla="val 6661"/>
              <a:gd name="adj2" fmla="val 7174"/>
            </a:avLst>
          </a:prstGeom>
          <a:solidFill>
            <a:srgbClr val="EAE19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625699" y="250027"/>
            <a:ext cx="1607355" cy="2714620"/>
          </a:xfrm>
          <a:prstGeom prst="halfFrame">
            <a:avLst>
              <a:gd name="adj1" fmla="val 7876"/>
              <a:gd name="adj2" fmla="val 6884"/>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482188"/>
            <a:ext cx="2643174" cy="1660934"/>
          </a:xfrm>
          <a:prstGeom prst="halfFrame">
            <a:avLst>
              <a:gd name="adj1" fmla="val 6611"/>
              <a:gd name="adj2" fmla="val 6612"/>
            </a:avLst>
          </a:prstGeom>
          <a:solidFill>
            <a:srgbClr val="EAE19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178709"/>
            <a:ext cx="2357454" cy="1553777"/>
          </a:xfrm>
          <a:prstGeom prst="halfFrame">
            <a:avLst>
              <a:gd name="adj1" fmla="val 6661"/>
              <a:gd name="adj2" fmla="val 7687"/>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357290" y="2232420"/>
            <a:ext cx="2143116" cy="2714620"/>
          </a:xfrm>
          <a:prstGeom prst="halfFrame">
            <a:avLst>
              <a:gd name="adj1" fmla="val 4556"/>
              <a:gd name="adj2" fmla="val 4556"/>
            </a:avLst>
          </a:prstGeom>
          <a:solidFill>
            <a:srgbClr val="EAE19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790638" y="2192509"/>
            <a:ext cx="2196695" cy="2633706"/>
          </a:xfrm>
          <a:prstGeom prst="halfFrame">
            <a:avLst>
              <a:gd name="adj1" fmla="val 4464"/>
              <a:gd name="adj2" fmla="val 5986"/>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594183" y="2031773"/>
            <a:ext cx="1660910" cy="2848020"/>
          </a:xfrm>
          <a:prstGeom prst="halfFrame">
            <a:avLst>
              <a:gd name="adj1" fmla="val 7205"/>
              <a:gd name="adj2" fmla="val 6110"/>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107389" y="2250279"/>
            <a:ext cx="1500198" cy="2571768"/>
          </a:xfrm>
          <a:prstGeom prst="halfFrame">
            <a:avLst>
              <a:gd name="adj1" fmla="val 7286"/>
              <a:gd name="adj2" fmla="val 6802"/>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884277" y="2205630"/>
            <a:ext cx="1017992" cy="2500330"/>
          </a:xfrm>
          <a:prstGeom prst="halfFrame">
            <a:avLst>
              <a:gd name="adj1" fmla="val 10086"/>
              <a:gd name="adj2" fmla="val 10438"/>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27495" y="2134180"/>
            <a:ext cx="1017968" cy="2643206"/>
          </a:xfrm>
          <a:prstGeom prst="halfFrame">
            <a:avLst>
              <a:gd name="adj1" fmla="val 8625"/>
              <a:gd name="adj2" fmla="val 11045"/>
            </a:avLst>
          </a:prstGeom>
          <a:solidFill>
            <a:srgbClr val="EAE19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5">
                <a:lumMod val="60000"/>
                <a:lumOff val="40000"/>
                <a:shade val="67500"/>
                <a:satMod val="115000"/>
              </a:schemeClr>
            </a:gs>
            <a:gs pos="100000">
              <a:schemeClr val="accent5">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h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0" y="0"/>
            <a:ext cx="3000396" cy="2625329"/>
          </a:xfrm>
          <a:prstGeom prst="parallelogram">
            <a:avLst>
              <a:gd name="adj" fmla="val 77932"/>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0" y="2625328"/>
            <a:ext cx="3000364" cy="2518172"/>
          </a:xfrm>
          <a:prstGeom prst="parallelogram">
            <a:avLst>
              <a:gd name="adj" fmla="val 81341"/>
            </a:avLst>
          </a:prstGeom>
          <a:blipFill>
            <a:blip r:embed="rId4"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1142976" y="0"/>
            <a:ext cx="3000396" cy="2625329"/>
          </a:xfrm>
          <a:prstGeom prst="parallelogram">
            <a:avLst>
              <a:gd name="adj" fmla="val 76328"/>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142976" y="2625328"/>
            <a:ext cx="3214678" cy="2518172"/>
          </a:xfrm>
          <a:prstGeom prst="parallelogram">
            <a:avLst>
              <a:gd name="adj" fmla="val 89208"/>
            </a:avLst>
          </a:prstGeom>
          <a:blipFill>
            <a:blip r:embed="rId5"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2285984" y="0"/>
            <a:ext cx="3000396" cy="2625329"/>
          </a:xfrm>
          <a:prstGeom prst="parallelogram">
            <a:avLst>
              <a:gd name="adj" fmla="val 76328"/>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285984" y="2625328"/>
            <a:ext cx="3143240" cy="2518172"/>
          </a:xfrm>
          <a:prstGeom prst="parallelogram">
            <a:avLst>
              <a:gd name="adj" fmla="val 86448"/>
            </a:avLst>
          </a:prstGeom>
          <a:blipFill>
            <a:blip r:embed="rId6"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3428960" y="0"/>
            <a:ext cx="3000396" cy="2625329"/>
          </a:xfrm>
          <a:prstGeom prst="parallelogram">
            <a:avLst>
              <a:gd name="adj" fmla="val 80338"/>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3428960" y="2625328"/>
            <a:ext cx="3143240" cy="2518172"/>
          </a:xfrm>
          <a:prstGeom prst="parallelogram">
            <a:avLst>
              <a:gd name="adj" fmla="val 88344"/>
            </a:avLst>
          </a:prstGeom>
          <a:blipFill>
            <a:blip r:embed="rId6"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4572032" y="0"/>
            <a:ext cx="3000396" cy="2625329"/>
          </a:xfrm>
          <a:prstGeom prst="parallelogram">
            <a:avLst>
              <a:gd name="adj" fmla="val 79536"/>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572032" y="2625328"/>
            <a:ext cx="3143240" cy="2518172"/>
          </a:xfrm>
          <a:prstGeom prst="parallelogram">
            <a:avLst>
              <a:gd name="adj" fmla="val 89269"/>
            </a:avLst>
          </a:prstGeom>
          <a:blipFill>
            <a:blip r:embed="rId6"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715008" y="0"/>
            <a:ext cx="3000396" cy="2625329"/>
          </a:xfrm>
          <a:prstGeom prst="parallelogram">
            <a:avLst>
              <a:gd name="adj" fmla="val 78734"/>
            </a:avLst>
          </a:prstGeom>
          <a:blipFill>
            <a:blip r:embed="rId3"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715008" y="2625328"/>
            <a:ext cx="3143240" cy="2518172"/>
          </a:xfrm>
          <a:prstGeom prst="parallelogram">
            <a:avLst>
              <a:gd name="adj" fmla="val 89189"/>
            </a:avLst>
          </a:prstGeom>
          <a:blipFill>
            <a:blip r:embed="rId6" cstate="print">
              <a:duotone>
                <a:schemeClr val="accent5">
                  <a:shade val="45000"/>
                  <a:satMod val="135000"/>
                </a:schemeClr>
                <a:prstClr val="white"/>
              </a:duotone>
              <a:lum bright="40000" contrast="40000"/>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2"/>
                                        </p:tgtEl>
                                        <p:attrNameLst>
                                          <p:attrName>ppt_x</p:attrName>
                                        </p:attrNameLst>
                                      </p:cBhvr>
                                      <p:tavLst>
                                        <p:tav tm="0">
                                          <p:val>
                                            <p:strVal val="ppt_x"/>
                                          </p:val>
                                        </p:tav>
                                        <p:tav tm="100000">
                                          <p:val>
                                            <p:strVal val="0-ppt_w/2"/>
                                          </p:val>
                                        </p:tav>
                                      </p:tavLst>
                                    </p:anim>
                                    <p:anim calcmode="lin" valueType="num">
                                      <p:cBhvr additive="base">
                                        <p:cTn id="74" dur="2000"/>
                                        <p:tgtEl>
                                          <p:spTgt spid="12"/>
                                        </p:tgtEl>
                                        <p:attrNameLst>
                                          <p:attrName>ppt_y</p:attrName>
                                        </p:attrNameLst>
                                      </p:cBhvr>
                                      <p:tavLst>
                                        <p:tav tm="0">
                                          <p:val>
                                            <p:strVal val="ppt_y"/>
                                          </p:val>
                                        </p:tav>
                                        <p:tav tm="100000">
                                          <p:val>
                                            <p:strVal val="1+ppt_h/2"/>
                                          </p:val>
                                        </p:tav>
                                      </p:tavLst>
                                    </p:anim>
                                    <p:set>
                                      <p:cBhvr>
                                        <p:cTn id="75" dur="1" fill="hold">
                                          <p:stCondLst>
                                            <p:cond delay="1999"/>
                                          </p:stCondLst>
                                        </p:cTn>
                                        <p:tgtEl>
                                          <p:spTgt spid="12"/>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4"/>
                                        </p:tgtEl>
                                        <p:attrNameLst>
                                          <p:attrName>ppt_x</p:attrName>
                                        </p:attrNameLst>
                                      </p:cBhvr>
                                      <p:tavLst>
                                        <p:tav tm="0">
                                          <p:val>
                                            <p:strVal val="ppt_x"/>
                                          </p:val>
                                        </p:tav>
                                        <p:tav tm="100000">
                                          <p:val>
                                            <p:strVal val="0-ppt_w/2"/>
                                          </p:val>
                                        </p:tav>
                                      </p:tavLst>
                                    </p:anim>
                                    <p:anim calcmode="lin" valueType="num">
                                      <p:cBhvr additive="base">
                                        <p:cTn id="78" dur="2000"/>
                                        <p:tgtEl>
                                          <p:spTgt spid="14"/>
                                        </p:tgtEl>
                                        <p:attrNameLst>
                                          <p:attrName>ppt_y</p:attrName>
                                        </p:attrNameLst>
                                      </p:cBhvr>
                                      <p:tavLst>
                                        <p:tav tm="0">
                                          <p:val>
                                            <p:strVal val="ppt_y"/>
                                          </p:val>
                                        </p:tav>
                                        <p:tav tm="100000">
                                          <p:val>
                                            <p:strVal val="1+ppt_h/2"/>
                                          </p:val>
                                        </p:tav>
                                      </p:tavLst>
                                    </p:anim>
                                    <p:set>
                                      <p:cBhvr>
                                        <p:cTn id="79" dur="1" fill="hold">
                                          <p:stCondLst>
                                            <p:cond delay="1999"/>
                                          </p:stCondLst>
                                        </p:cTn>
                                        <p:tgtEl>
                                          <p:spTgt spid="14"/>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0-ppt_w/2"/>
                                          </p:val>
                                        </p:tav>
                                      </p:tavLst>
                                    </p:anim>
                                    <p:anim calcmode="lin" valueType="num">
                                      <p:cBhvr additive="base">
                                        <p:cTn id="98" dur="2000"/>
                                        <p:tgtEl>
                                          <p:spTgt spid="13"/>
                                        </p:tgtEl>
                                        <p:attrNameLst>
                                          <p:attrName>ppt_y</p:attrName>
                                        </p:attrNameLst>
                                      </p:cBhvr>
                                      <p:tavLst>
                                        <p:tav tm="0">
                                          <p:val>
                                            <p:strVal val="ppt_y"/>
                                          </p:val>
                                        </p:tav>
                                        <p:tav tm="100000">
                                          <p:val>
                                            <p:strVal val="0-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0-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000232" y="1714494"/>
            <a:ext cx="5214974" cy="1815882"/>
          </a:xfrm>
          <a:prstGeom prst="rect">
            <a:avLst/>
          </a:prstGeom>
          <a:noFill/>
        </p:spPr>
        <p:txBody>
          <a:bodyPr wrap="square" rtlCol="0">
            <a:spAutoFit/>
          </a:bodyPr>
          <a:lstStyle/>
          <a:p>
            <a:pPr algn="ctr"/>
            <a:r>
              <a:rPr lang="es-PE" sz="1600" b="1" dirty="0" smtClean="0">
                <a:solidFill>
                  <a:schemeClr val="bg1"/>
                </a:solidFill>
              </a:rPr>
              <a:t>Evito las miradas fugaces, las distantes, aquellas que anuncian despedida. Llenas de vértigo, que imponen y sentencian, que incomodan. Que castigan, odian, reprenden o penalizan, que rebosan estupidez. Miradas que sólo el remitente entiende, que se pierden en el laberinto, que enmudecen. Las cobardes, las llenas de prejuicios, las que sólo están pintadas en blanco y negro . </a:t>
            </a:r>
            <a:endParaRPr lang="es-PE" sz="1600" b="1" dirty="0">
              <a:solidFill>
                <a:schemeClr val="bg1"/>
              </a:solidFill>
            </a:endParaRPr>
          </a:p>
        </p:txBody>
      </p:sp>
      <p:sp>
        <p:nvSpPr>
          <p:cNvPr id="4" name="3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43000">
              <a:srgbClr val="462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hyfg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43000">
              <a:srgbClr val="C000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i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285866"/>
            <a:ext cx="1714512" cy="1232306"/>
          </a:xfrm>
          <a:prstGeom prst="parallelogram">
            <a:avLst>
              <a:gd name="adj" fmla="val 67898"/>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2625328"/>
            <a:ext cx="1714480" cy="1232306"/>
          </a:xfrm>
          <a:prstGeom prst="parallelogram">
            <a:avLst>
              <a:gd name="adj" fmla="val 69003"/>
            </a:avLst>
          </a:prstGeom>
          <a:gradFill flip="none" rotWithShape="1">
            <a:gsLst>
              <a:gs pos="20000">
                <a:srgbClr val="7A0000"/>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3"/>
                                        </p:tgtEl>
                                        <p:attrNameLst>
                                          <p:attrName>style.visibility</p:attrName>
                                        </p:attrNameLst>
                                      </p:cBhvr>
                                      <p:to>
                                        <p:strVal val="visible"/>
                                      </p:to>
                                    </p:set>
                                    <p:animEffect transition="in" filter="blinds(horizontal)">
                                      <p:cBhvr>
                                        <p:cTn id="89" dur="2000"/>
                                        <p:tgtEl>
                                          <p:spTgt spid="3"/>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linds(horizontal)">
                                      <p:cBhvr>
                                        <p:cTn id="92" dur="2000"/>
                                        <p:tgtEl>
                                          <p:spTgt spid="4"/>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linds(horizontal)">
                                      <p:cBhvr>
                                        <p:cTn id="95" dur="2000"/>
                                        <p:tgtEl>
                                          <p:spTgt spid="5"/>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2000"/>
                                        <p:tgtEl>
                                          <p:spTgt spid="6"/>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blinds(horizontal)">
                                      <p:cBhvr>
                                        <p:cTn id="101" dur="2000"/>
                                        <p:tgtEl>
                                          <p:spTgt spid="7"/>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8"/>
                                        </p:tgtEl>
                                        <p:attrNameLst>
                                          <p:attrName>style.visibility</p:attrName>
                                        </p:attrNameLst>
                                      </p:cBhvr>
                                      <p:to>
                                        <p:strVal val="visible"/>
                                      </p:to>
                                    </p:set>
                                    <p:animEffect transition="in" filter="blinds(horizontal)">
                                      <p:cBhvr>
                                        <p:cTn id="104" dur="2000"/>
                                        <p:tgtEl>
                                          <p:spTgt spid="8"/>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blinds(horizontal)">
                                      <p:cBhvr>
                                        <p:cTn id="107" dur="2000"/>
                                        <p:tgtEl>
                                          <p:spTgt spid="9"/>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0"/>
                                        </p:tgtEl>
                                        <p:attrNameLst>
                                          <p:attrName>style.visibility</p:attrName>
                                        </p:attrNameLst>
                                      </p:cBhvr>
                                      <p:to>
                                        <p:strVal val="visible"/>
                                      </p:to>
                                    </p:set>
                                    <p:animEffect transition="in" filter="blinds(horizontal)">
                                      <p:cBhvr>
                                        <p:cTn id="110" dur="2000"/>
                                        <p:tgtEl>
                                          <p:spTgt spid="10"/>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Effect transition="in" filter="blinds(horizontal)">
                                      <p:cBhvr>
                                        <p:cTn id="113" dur="2000"/>
                                        <p:tgtEl>
                                          <p:spTgt spid="11"/>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blinds(horizontal)">
                                      <p:cBhvr>
                                        <p:cTn id="116" dur="2000"/>
                                        <p:tgtEl>
                                          <p:spTgt spid="12"/>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blinds(horizontal)">
                                      <p:cBhvr>
                                        <p:cTn id="119" dur="2000"/>
                                        <p:tgtEl>
                                          <p:spTgt spid="13"/>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Effect transition="in" filter="blinds(horizontal)">
                                      <p:cBhvr>
                                        <p:cTn id="122" dur="2000"/>
                                        <p:tgtEl>
                                          <p:spTgt spid="14"/>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5"/>
                                        </p:tgtEl>
                                        <p:attrNameLst>
                                          <p:attrName>style.visibility</p:attrName>
                                        </p:attrNameLst>
                                      </p:cBhvr>
                                      <p:to>
                                        <p:strVal val="visible"/>
                                      </p:to>
                                    </p:set>
                                    <p:animEffect transition="in" filter="blinds(horizontal)">
                                      <p:cBhvr>
                                        <p:cTn id="125" dur="2000"/>
                                        <p:tgtEl>
                                          <p:spTgt spid="15"/>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blinds(horizontal)">
                                      <p:cBhvr>
                                        <p:cTn id="128" dur="2000"/>
                                        <p:tgtEl>
                                          <p:spTgt spid="16"/>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7"/>
                                        </p:tgtEl>
                                        <p:attrNameLst>
                                          <p:attrName>style.visibility</p:attrName>
                                        </p:attrNameLst>
                                      </p:cBhvr>
                                      <p:to>
                                        <p:strVal val="visible"/>
                                      </p:to>
                                    </p:set>
                                    <p:animEffect transition="in" filter="blinds(horizontal)">
                                      <p:cBhvr>
                                        <p:cTn id="131" dur="2000"/>
                                        <p:tgtEl>
                                          <p:spTgt spid="17"/>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Effect transition="in" filter="blinds(horizontal)">
                                      <p:cBhvr>
                                        <p:cTn id="134" dur="2000"/>
                                        <p:tgtEl>
                                          <p:spTgt spid="18"/>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blinds(horizontal)">
                                      <p:cBhvr>
                                        <p:cTn id="137" dur="2000"/>
                                        <p:tgtEl>
                                          <p:spTgt spid="19"/>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0"/>
                                        </p:tgtEl>
                                        <p:attrNameLst>
                                          <p:attrName>style.visibility</p:attrName>
                                        </p:attrNameLst>
                                      </p:cBhvr>
                                      <p:to>
                                        <p:strVal val="visible"/>
                                      </p:to>
                                    </p:set>
                                    <p:animEffect transition="in" filter="blinds(horizontal)">
                                      <p:cBhvr>
                                        <p:cTn id="140" dur="2000"/>
                                        <p:tgtEl>
                                          <p:spTgt spid="20"/>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1"/>
                                        </p:tgtEl>
                                        <p:attrNameLst>
                                          <p:attrName>style.visibility</p:attrName>
                                        </p:attrNameLst>
                                      </p:cBhvr>
                                      <p:to>
                                        <p:strVal val="visible"/>
                                      </p:to>
                                    </p:set>
                                    <p:animEffect transition="in" filter="blinds(horizontal)">
                                      <p:cBhvr>
                                        <p:cTn id="143" dur="2000"/>
                                        <p:tgtEl>
                                          <p:spTgt spid="21"/>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Effect transition="in" filter="blinds(horizontal)">
                                      <p:cBhvr>
                                        <p:cTn id="146" dur="2000"/>
                                        <p:tgtEl>
                                          <p:spTgt spid="22"/>
                                        </p:tgtEl>
                                      </p:cBhvr>
                                    </p:animEffect>
                                  </p:childTnLst>
                                </p:cTn>
                              </p:par>
                              <p:par>
                                <p:cTn id="147" presetID="8" presetClass="emph" presetSubtype="0" fill="hold" grpId="2"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2"/>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3"/>
                                        </p:tgtEl>
                                        <p:attrNameLst>
                                          <p:attrName>ppt_x</p:attrName>
                                        </p:attrNameLst>
                                      </p:cBhvr>
                                      <p:tavLst>
                                        <p:tav tm="0">
                                          <p:val>
                                            <p:strVal val="ppt_x"/>
                                          </p:val>
                                        </p:tav>
                                        <p:tav tm="100000">
                                          <p:val>
                                            <p:strVal val="1+ppt_w/2"/>
                                          </p:val>
                                        </p:tav>
                                      </p:tavLst>
                                    </p:anim>
                                    <p:anim calcmode="lin" valueType="num">
                                      <p:cBhvr additive="base">
                                        <p:cTn id="190" dur="2000"/>
                                        <p:tgtEl>
                                          <p:spTgt spid="3"/>
                                        </p:tgtEl>
                                        <p:attrNameLst>
                                          <p:attrName>ppt_y</p:attrName>
                                        </p:attrNameLst>
                                      </p:cBhvr>
                                      <p:tavLst>
                                        <p:tav tm="0">
                                          <p:val>
                                            <p:strVal val="ppt_y"/>
                                          </p:val>
                                        </p:tav>
                                        <p:tav tm="100000">
                                          <p:val>
                                            <p:strVal val="0-ppt_h/2"/>
                                          </p:val>
                                        </p:tav>
                                      </p:tavLst>
                                    </p:anim>
                                    <p:set>
                                      <p:cBhvr>
                                        <p:cTn id="191" dur="1" fill="hold">
                                          <p:stCondLst>
                                            <p:cond delay="1999"/>
                                          </p:stCondLst>
                                        </p:cTn>
                                        <p:tgtEl>
                                          <p:spTgt spid="3"/>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1+ppt_w/2"/>
                                          </p:val>
                                        </p:tav>
                                      </p:tavLst>
                                    </p:anim>
                                    <p:anim calcmode="lin" valueType="num">
                                      <p:cBhvr additive="base">
                                        <p:cTn id="194" dur="2000"/>
                                        <p:tgtEl>
                                          <p:spTgt spid="5"/>
                                        </p:tgtEl>
                                        <p:attrNameLst>
                                          <p:attrName>ppt_y</p:attrName>
                                        </p:attrNameLst>
                                      </p:cBhvr>
                                      <p:tavLst>
                                        <p:tav tm="0">
                                          <p:val>
                                            <p:strVal val="ppt_y"/>
                                          </p:val>
                                        </p:tav>
                                        <p:tav tm="100000">
                                          <p:val>
                                            <p:strVal val="0-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1+ppt_w/2"/>
                                          </p:val>
                                        </p:tav>
                                      </p:tavLst>
                                    </p:anim>
                                    <p:anim calcmode="lin" valueType="num">
                                      <p:cBhvr additive="base">
                                        <p:cTn id="198" dur="2000"/>
                                        <p:tgtEl>
                                          <p:spTgt spid="7"/>
                                        </p:tgtEl>
                                        <p:attrNameLst>
                                          <p:attrName>ppt_y</p:attrName>
                                        </p:attrNameLst>
                                      </p:cBhvr>
                                      <p:tavLst>
                                        <p:tav tm="0">
                                          <p:val>
                                            <p:strVal val="ppt_y"/>
                                          </p:val>
                                        </p:tav>
                                        <p:tav tm="100000">
                                          <p:val>
                                            <p:strVal val="0-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0-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1+ppt_w/2"/>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19"/>
                                        </p:tgtEl>
                                        <p:attrNameLst>
                                          <p:attrName>ppt_x</p:attrName>
                                        </p:attrNameLst>
                                      </p:cBhvr>
                                      <p:tavLst>
                                        <p:tav tm="0">
                                          <p:val>
                                            <p:strVal val="ppt_x"/>
                                          </p:val>
                                        </p:tav>
                                        <p:tav tm="100000">
                                          <p:val>
                                            <p:strVal val="1+ppt_w/2"/>
                                          </p:val>
                                        </p:tav>
                                      </p:tavLst>
                                    </p:anim>
                                    <p:anim calcmode="lin" valueType="num">
                                      <p:cBhvr additive="base">
                                        <p:cTn id="222" dur="2000"/>
                                        <p:tgtEl>
                                          <p:spTgt spid="19"/>
                                        </p:tgtEl>
                                        <p:attrNameLst>
                                          <p:attrName>ppt_y</p:attrName>
                                        </p:attrNameLst>
                                      </p:cBhvr>
                                      <p:tavLst>
                                        <p:tav tm="0">
                                          <p:val>
                                            <p:strVal val="ppt_y"/>
                                          </p:val>
                                        </p:tav>
                                        <p:tav tm="100000">
                                          <p:val>
                                            <p:strVal val="0-ppt_h/2"/>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1+ppt_w/2"/>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1+ppt_w/2"/>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1+ppt_w/2"/>
                                          </p:val>
                                        </p:tav>
                                      </p:tavLst>
                                    </p:anim>
                                    <p:anim calcmode="lin" valueType="num">
                                      <p:cBhvr additive="base">
                                        <p:cTn id="262" dur="2000"/>
                                        <p:tgtEl>
                                          <p:spTgt spid="20"/>
                                        </p:tgtEl>
                                        <p:attrNameLst>
                                          <p:attrName>ppt_y</p:attrName>
                                        </p:attrNameLst>
                                      </p:cBhvr>
                                      <p:tavLst>
                                        <p:tav tm="0">
                                          <p:val>
                                            <p:strVal val="ppt_y"/>
                                          </p:val>
                                        </p:tav>
                                        <p:tav tm="100000">
                                          <p:val>
                                            <p:strVal val="1+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1+ppt_w/2"/>
                                          </p:val>
                                        </p:tav>
                                      </p:tavLst>
                                    </p:anim>
                                    <p:anim calcmode="lin" valueType="num">
                                      <p:cBhvr additive="base">
                                        <p:cTn id="266" dur="2000"/>
                                        <p:tgtEl>
                                          <p:spTgt spid="22"/>
                                        </p:tgtEl>
                                        <p:attrNameLst>
                                          <p:attrName>ppt_y</p:attrName>
                                        </p:attrNameLst>
                                      </p:cBhvr>
                                      <p:tavLst>
                                        <p:tav tm="0">
                                          <p:val>
                                            <p:strVal val="ppt_y"/>
                                          </p:val>
                                        </p:tav>
                                        <p:tav tm="100000">
                                          <p:val>
                                            <p:strVal val="1+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20000">
              <a:srgbClr val="4824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ioulgj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2402070" y="3045009"/>
            <a:ext cx="1982405" cy="2214578"/>
          </a:xfrm>
          <a:prstGeom prst="chevron">
            <a:avLst>
              <a:gd name="adj" fmla="val 85961"/>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4688086" y="3045009"/>
            <a:ext cx="1982405" cy="2214578"/>
          </a:xfrm>
          <a:prstGeom prst="chevron">
            <a:avLst>
              <a:gd name="adj" fmla="val 84584"/>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402070" y="1866300"/>
            <a:ext cx="1982405" cy="2214578"/>
          </a:xfrm>
          <a:prstGeom prst="chevron">
            <a:avLst>
              <a:gd name="adj" fmla="val 84584"/>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688086" y="1866300"/>
            <a:ext cx="1982405" cy="2214578"/>
          </a:xfrm>
          <a:prstGeom prst="chevron">
            <a:avLst>
              <a:gd name="adj" fmla="val 82519"/>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2402070" y="848308"/>
            <a:ext cx="1982405" cy="2214578"/>
          </a:xfrm>
          <a:prstGeom prst="chevron">
            <a:avLst>
              <a:gd name="adj" fmla="val 84584"/>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688087" y="884028"/>
            <a:ext cx="1982405" cy="2214578"/>
          </a:xfrm>
          <a:prstGeom prst="chevron">
            <a:avLst>
              <a:gd name="adj" fmla="val 85273"/>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2402070" y="-116087"/>
            <a:ext cx="1982405" cy="2214578"/>
          </a:xfrm>
          <a:prstGeom prst="chevron">
            <a:avLst>
              <a:gd name="adj" fmla="val 85961"/>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88086" y="-116087"/>
            <a:ext cx="1982405" cy="2214578"/>
          </a:xfrm>
          <a:prstGeom prst="chevron">
            <a:avLst>
              <a:gd name="adj" fmla="val 85273"/>
            </a:avLst>
          </a:prstGeom>
          <a:blipFill dpi="0" rotWithShape="1">
            <a:blip r:embed="rId3" cstate="print"/>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3" presetClass="entr" presetSubtype="10" fill="hold" grpId="6"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horizontal)">
                                      <p:cBhvr>
                                        <p:cTn id="9" dur="2000"/>
                                        <p:tgtEl>
                                          <p:spTgt spid="3"/>
                                        </p:tgtEl>
                                      </p:cBhvr>
                                    </p:animEffect>
                                  </p:childTnLst>
                                </p:cTn>
                              </p:par>
                              <p:par>
                                <p:cTn id="10" presetID="3" presetClass="entr" presetSubtype="10" fill="hold" grpId="6"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2000"/>
                                        <p:tgtEl>
                                          <p:spTgt spid="4"/>
                                        </p:tgtEl>
                                      </p:cBhvr>
                                    </p:animEffect>
                                  </p:childTnLst>
                                </p:cTn>
                              </p:par>
                              <p:par>
                                <p:cTn id="13" presetID="3" presetClass="entr" presetSubtype="10" fill="hold" grpId="6"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2000"/>
                                        <p:tgtEl>
                                          <p:spTgt spid="5"/>
                                        </p:tgtEl>
                                      </p:cBhvr>
                                    </p:animEffect>
                                  </p:childTnLst>
                                </p:cTn>
                              </p:par>
                              <p:par>
                                <p:cTn id="16" presetID="3" presetClass="entr" presetSubtype="10" fill="hold" grpId="6"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3" presetClass="entr" presetSubtype="10" fill="hold" grpId="6"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2000"/>
                                        <p:tgtEl>
                                          <p:spTgt spid="7"/>
                                        </p:tgtEl>
                                      </p:cBhvr>
                                    </p:animEffect>
                                  </p:childTnLst>
                                </p:cTn>
                              </p:par>
                              <p:par>
                                <p:cTn id="22" presetID="3" presetClass="entr" presetSubtype="10" fill="hold" grpId="6"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2000"/>
                                        <p:tgtEl>
                                          <p:spTgt spid="8"/>
                                        </p:tgtEl>
                                      </p:cBhvr>
                                    </p:animEffect>
                                  </p:childTnLst>
                                </p:cTn>
                              </p:par>
                              <p:par>
                                <p:cTn id="25" presetID="3" presetClass="entr" presetSubtype="10" fill="hold" grpId="6"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2000"/>
                                        <p:tgtEl>
                                          <p:spTgt spid="9"/>
                                        </p:tgtEl>
                                      </p:cBhvr>
                                    </p:animEffect>
                                  </p:childTnLst>
                                </p:cTn>
                              </p:par>
                              <p:par>
                                <p:cTn id="28" presetID="3" presetClass="entr" presetSubtype="10" fill="hold" grpId="6"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2000"/>
                                        <p:tgtEl>
                                          <p:spTgt spid="10"/>
                                        </p:tgtEl>
                                      </p:cBhvr>
                                    </p:animEffect>
                                  </p:childTnLst>
                                </p:cTn>
                              </p:par>
                              <p:par>
                                <p:cTn id="31" presetID="2" presetClass="entr" presetSubtype="4"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ppt_x"/>
                                          </p:val>
                                        </p:tav>
                                        <p:tav tm="100000">
                                          <p:val>
                                            <p:strVal val="#ppt_x"/>
                                          </p:val>
                                        </p:tav>
                                      </p:tavLst>
                                    </p:anim>
                                    <p:anim calcmode="lin" valueType="num">
                                      <p:cBhvr additive="base">
                                        <p:cTn id="34" dur="2000" fill="hold"/>
                                        <p:tgtEl>
                                          <p:spTgt spid="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ppt_x"/>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ppt_x"/>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ppt_x"/>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ppt_x"/>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ppt_x"/>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ppt_x"/>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childTnLst>
                          </p:cTn>
                        </p:par>
                        <p:par>
                          <p:cTn id="63" fill="hold">
                            <p:stCondLst>
                              <p:cond delay="2000"/>
                            </p:stCondLst>
                            <p:childTnLst>
                              <p:par>
                                <p:cTn id="64" presetID="13" presetClass="exit" presetSubtype="32" fill="hold" grpId="3" nodeType="afterEffect">
                                  <p:stCondLst>
                                    <p:cond delay="0"/>
                                  </p:stCondLst>
                                  <p:childTnLst>
                                    <p:animEffect transition="out" filter="plus(out)">
                                      <p:cBhvr>
                                        <p:cTn id="65" dur="2000"/>
                                        <p:tgtEl>
                                          <p:spTgt spid="3"/>
                                        </p:tgtEl>
                                      </p:cBhvr>
                                    </p:animEffect>
                                    <p:set>
                                      <p:cBhvr>
                                        <p:cTn id="66" dur="1" fill="hold">
                                          <p:stCondLst>
                                            <p:cond delay="1999"/>
                                          </p:stCondLst>
                                        </p:cTn>
                                        <p:tgtEl>
                                          <p:spTgt spid="3"/>
                                        </p:tgtEl>
                                        <p:attrNameLst>
                                          <p:attrName>style.visibility</p:attrName>
                                        </p:attrNameLst>
                                      </p:cBhvr>
                                      <p:to>
                                        <p:strVal val="hidden"/>
                                      </p:to>
                                    </p:set>
                                  </p:childTnLst>
                                </p:cTn>
                              </p:par>
                              <p:par>
                                <p:cTn id="67" presetID="13" presetClass="exit" presetSubtype="32" fill="hold" grpId="3" nodeType="withEffect">
                                  <p:stCondLst>
                                    <p:cond delay="0"/>
                                  </p:stCondLst>
                                  <p:childTnLst>
                                    <p:animEffect transition="out" filter="plus(out)">
                                      <p:cBhvr>
                                        <p:cTn id="68" dur="2000"/>
                                        <p:tgtEl>
                                          <p:spTgt spid="4"/>
                                        </p:tgtEl>
                                      </p:cBhvr>
                                    </p:animEffect>
                                    <p:set>
                                      <p:cBhvr>
                                        <p:cTn id="69" dur="1" fill="hold">
                                          <p:stCondLst>
                                            <p:cond delay="1999"/>
                                          </p:stCondLst>
                                        </p:cTn>
                                        <p:tgtEl>
                                          <p:spTgt spid="4"/>
                                        </p:tgtEl>
                                        <p:attrNameLst>
                                          <p:attrName>style.visibility</p:attrName>
                                        </p:attrNameLst>
                                      </p:cBhvr>
                                      <p:to>
                                        <p:strVal val="hidden"/>
                                      </p:to>
                                    </p:set>
                                  </p:childTnLst>
                                </p:cTn>
                              </p:par>
                              <p:par>
                                <p:cTn id="70" presetID="13" presetClass="exit" presetSubtype="32" fill="hold" grpId="3" nodeType="withEffect">
                                  <p:stCondLst>
                                    <p:cond delay="0"/>
                                  </p:stCondLst>
                                  <p:childTnLst>
                                    <p:animEffect transition="out" filter="plus(out)">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13" presetClass="exit" presetSubtype="32" fill="hold" grpId="3" nodeType="withEffect">
                                  <p:stCondLst>
                                    <p:cond delay="0"/>
                                  </p:stCondLst>
                                  <p:childTnLst>
                                    <p:animEffect transition="out" filter="plus(out)">
                                      <p:cBhvr>
                                        <p:cTn id="74" dur="2000"/>
                                        <p:tgtEl>
                                          <p:spTgt spid="6"/>
                                        </p:tgtEl>
                                      </p:cBhvr>
                                    </p:animEffect>
                                    <p:set>
                                      <p:cBhvr>
                                        <p:cTn id="75" dur="1" fill="hold">
                                          <p:stCondLst>
                                            <p:cond delay="1999"/>
                                          </p:stCondLst>
                                        </p:cTn>
                                        <p:tgtEl>
                                          <p:spTgt spid="6"/>
                                        </p:tgtEl>
                                        <p:attrNameLst>
                                          <p:attrName>style.visibility</p:attrName>
                                        </p:attrNameLst>
                                      </p:cBhvr>
                                      <p:to>
                                        <p:strVal val="hidden"/>
                                      </p:to>
                                    </p:set>
                                  </p:childTnLst>
                                </p:cTn>
                              </p:par>
                              <p:par>
                                <p:cTn id="76" presetID="13" presetClass="exit" presetSubtype="32" fill="hold" grpId="3" nodeType="withEffect">
                                  <p:stCondLst>
                                    <p:cond delay="0"/>
                                  </p:stCondLst>
                                  <p:childTnLst>
                                    <p:animEffect transition="out" filter="plus(out)">
                                      <p:cBhvr>
                                        <p:cTn id="77" dur="2000"/>
                                        <p:tgtEl>
                                          <p:spTgt spid="7"/>
                                        </p:tgtEl>
                                      </p:cBhvr>
                                    </p:animEffect>
                                    <p:set>
                                      <p:cBhvr>
                                        <p:cTn id="78" dur="1" fill="hold">
                                          <p:stCondLst>
                                            <p:cond delay="1999"/>
                                          </p:stCondLst>
                                        </p:cTn>
                                        <p:tgtEl>
                                          <p:spTgt spid="7"/>
                                        </p:tgtEl>
                                        <p:attrNameLst>
                                          <p:attrName>style.visibility</p:attrName>
                                        </p:attrNameLst>
                                      </p:cBhvr>
                                      <p:to>
                                        <p:strVal val="hidden"/>
                                      </p:to>
                                    </p:set>
                                  </p:childTnLst>
                                </p:cTn>
                              </p:par>
                              <p:par>
                                <p:cTn id="79" presetID="13" presetClass="exit" presetSubtype="32" fill="hold" grpId="3" nodeType="withEffect">
                                  <p:stCondLst>
                                    <p:cond delay="0"/>
                                  </p:stCondLst>
                                  <p:childTnLst>
                                    <p:animEffect transition="out" filter="plus(out)">
                                      <p:cBhvr>
                                        <p:cTn id="80" dur="2000"/>
                                        <p:tgtEl>
                                          <p:spTgt spid="8"/>
                                        </p:tgtEl>
                                      </p:cBhvr>
                                    </p:animEffect>
                                    <p:set>
                                      <p:cBhvr>
                                        <p:cTn id="81" dur="1" fill="hold">
                                          <p:stCondLst>
                                            <p:cond delay="1999"/>
                                          </p:stCondLst>
                                        </p:cTn>
                                        <p:tgtEl>
                                          <p:spTgt spid="8"/>
                                        </p:tgtEl>
                                        <p:attrNameLst>
                                          <p:attrName>style.visibility</p:attrName>
                                        </p:attrNameLst>
                                      </p:cBhvr>
                                      <p:to>
                                        <p:strVal val="hidden"/>
                                      </p:to>
                                    </p:set>
                                  </p:childTnLst>
                                </p:cTn>
                              </p:par>
                              <p:par>
                                <p:cTn id="82" presetID="13" presetClass="exit" presetSubtype="32" fill="hold" grpId="3" nodeType="withEffect">
                                  <p:stCondLst>
                                    <p:cond delay="0"/>
                                  </p:stCondLst>
                                  <p:childTnLst>
                                    <p:animEffect transition="out" filter="plus(out)">
                                      <p:cBhvr>
                                        <p:cTn id="83" dur="2000"/>
                                        <p:tgtEl>
                                          <p:spTgt spid="9"/>
                                        </p:tgtEl>
                                      </p:cBhvr>
                                    </p:animEffect>
                                    <p:set>
                                      <p:cBhvr>
                                        <p:cTn id="84" dur="1" fill="hold">
                                          <p:stCondLst>
                                            <p:cond delay="1999"/>
                                          </p:stCondLst>
                                        </p:cTn>
                                        <p:tgtEl>
                                          <p:spTgt spid="9"/>
                                        </p:tgtEl>
                                        <p:attrNameLst>
                                          <p:attrName>style.visibility</p:attrName>
                                        </p:attrNameLst>
                                      </p:cBhvr>
                                      <p:to>
                                        <p:strVal val="hidden"/>
                                      </p:to>
                                    </p:set>
                                  </p:childTnLst>
                                </p:cTn>
                              </p:par>
                              <p:par>
                                <p:cTn id="85" presetID="13" presetClass="exit" presetSubtype="32" fill="hold" grpId="3" nodeType="withEffect">
                                  <p:stCondLst>
                                    <p:cond delay="0"/>
                                  </p:stCondLst>
                                  <p:childTnLst>
                                    <p:animEffect transition="out" filter="plus(out)">
                                      <p:cBhvr>
                                        <p:cTn id="86" dur="2000"/>
                                        <p:tgtEl>
                                          <p:spTgt spid="10"/>
                                        </p:tgtEl>
                                      </p:cBhvr>
                                    </p:animEffect>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4" fill="hold" grpId="4" nodeType="with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ppt_x"/>
                                          </p:val>
                                        </p:tav>
                                      </p:tavLst>
                                    </p:anim>
                                    <p:anim calcmode="lin" valueType="num">
                                      <p:cBhvr additive="base">
                                        <p:cTn id="90" dur="2000"/>
                                        <p:tgtEl>
                                          <p:spTgt spid="3"/>
                                        </p:tgtEl>
                                        <p:attrNameLst>
                                          <p:attrName>ppt_y</p:attrName>
                                        </p:attrNameLst>
                                      </p:cBhvr>
                                      <p:tavLst>
                                        <p:tav tm="0">
                                          <p:val>
                                            <p:strVal val="ppt_y"/>
                                          </p:val>
                                        </p:tav>
                                        <p:tav tm="100000">
                                          <p:val>
                                            <p:strVal val="1+ppt_h/2"/>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4" fill="hold" grpId="4"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4" fill="hold" grpId="4"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grpId="4"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ppt_x"/>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4" fill="hold" grpId="4"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ppt_x"/>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4" fill="hold" grpId="4"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4" fill="hold" grpId="4"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grpId="4"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grpId="5"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5"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5"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5"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5"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fill="hold" grpId="5"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fill="hold" grpId="5"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fill="hold" grpId="5" nodeType="withEffect">
                                  <p:stCondLst>
                                    <p:cond delay="0"/>
                                  </p:stCondLst>
                                  <p:childTnLst>
                                    <p:animRot by="-21600000">
                                      <p:cBhvr>
                                        <p:cTn id="135" dur="2000" fill="hold"/>
                                        <p:tgtEl>
                                          <p:spTgt spid="10"/>
                                        </p:tgtEl>
                                        <p:attrNameLst>
                                          <p:attrName>r</p:attrName>
                                        </p:attrNameLst>
                                      </p:cBhvr>
                                    </p:animRot>
                                  </p:childTnLst>
                                </p:cTn>
                              </p:par>
                              <p:par>
                                <p:cTn id="136" presetID="17" presetClass="entr" presetSubtype="1"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ppt_x</p:attrName>
                                        </p:attrNameLst>
                                      </p:cBhvr>
                                      <p:tavLst>
                                        <p:tav tm="0">
                                          <p:val>
                                            <p:strVal val="#ppt_x"/>
                                          </p:val>
                                        </p:tav>
                                        <p:tav tm="100000">
                                          <p:val>
                                            <p:strVal val="#ppt_x"/>
                                          </p:val>
                                        </p:tav>
                                      </p:tavLst>
                                    </p:anim>
                                    <p:anim calcmode="lin" valueType="num">
                                      <p:cBhvr>
                                        <p:cTn id="139" dur="2000" fill="hold"/>
                                        <p:tgtEl>
                                          <p:spTgt spid="2"/>
                                        </p:tgtEl>
                                        <p:attrNameLst>
                                          <p:attrName>ppt_y</p:attrName>
                                        </p:attrNameLst>
                                      </p:cBhvr>
                                      <p:tavLst>
                                        <p:tav tm="0">
                                          <p:val>
                                            <p:strVal val="#ppt_y-#ppt_h/2"/>
                                          </p:val>
                                        </p:tav>
                                        <p:tav tm="100000">
                                          <p:val>
                                            <p:strVal val="#ppt_y"/>
                                          </p:val>
                                        </p:tav>
                                      </p:tavLst>
                                    </p:anim>
                                    <p:anim calcmode="lin" valueType="num">
                                      <p:cBhvr>
                                        <p:cTn id="140" dur="2000" fill="hold"/>
                                        <p:tgtEl>
                                          <p:spTgt spid="2"/>
                                        </p:tgtEl>
                                        <p:attrNameLst>
                                          <p:attrName>ppt_w</p:attrName>
                                        </p:attrNameLst>
                                      </p:cBhvr>
                                      <p:tavLst>
                                        <p:tav tm="0">
                                          <p:val>
                                            <p:strVal val="#ppt_w"/>
                                          </p:val>
                                        </p:tav>
                                        <p:tav tm="100000">
                                          <p:val>
                                            <p:strVal val="#ppt_w"/>
                                          </p:val>
                                        </p:tav>
                                      </p:tavLst>
                                    </p:anim>
                                    <p:anim calcmode="lin" valueType="num">
                                      <p:cBhvr>
                                        <p:cTn id="14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3" animBg="1"/>
      <p:bldP spid="3" grpId="4" animBg="1"/>
      <p:bldP spid="3" grpId="5" animBg="1"/>
      <p:bldP spid="3" grpId="6" animBg="1"/>
      <p:bldP spid="4" grpId="0" animBg="1"/>
      <p:bldP spid="4" grpId="3" animBg="1"/>
      <p:bldP spid="4" grpId="4" animBg="1"/>
      <p:bldP spid="4" grpId="5" animBg="1"/>
      <p:bldP spid="4" grpId="6" animBg="1"/>
      <p:bldP spid="5" grpId="0" animBg="1"/>
      <p:bldP spid="5" grpId="3" animBg="1"/>
      <p:bldP spid="5" grpId="4" animBg="1"/>
      <p:bldP spid="5" grpId="5" animBg="1"/>
      <p:bldP spid="5" grpId="6" animBg="1"/>
      <p:bldP spid="6" grpId="0" animBg="1"/>
      <p:bldP spid="6" grpId="3" animBg="1"/>
      <p:bldP spid="6" grpId="4" animBg="1"/>
      <p:bldP spid="6" grpId="5" animBg="1"/>
      <p:bldP spid="6" grpId="6" animBg="1"/>
      <p:bldP spid="7" grpId="0" animBg="1"/>
      <p:bldP spid="7" grpId="3" animBg="1"/>
      <p:bldP spid="7" grpId="4" animBg="1"/>
      <p:bldP spid="7" grpId="5" animBg="1"/>
      <p:bldP spid="7" grpId="6" animBg="1"/>
      <p:bldP spid="8" grpId="0" animBg="1"/>
      <p:bldP spid="8" grpId="3" animBg="1"/>
      <p:bldP spid="8" grpId="4" animBg="1"/>
      <p:bldP spid="8" grpId="5" animBg="1"/>
      <p:bldP spid="8" grpId="6" animBg="1"/>
      <p:bldP spid="9" grpId="0" animBg="1"/>
      <p:bldP spid="9" grpId="3" animBg="1"/>
      <p:bldP spid="9" grpId="4" animBg="1"/>
      <p:bldP spid="9" grpId="5" animBg="1"/>
      <p:bldP spid="9" grpId="6" animBg="1"/>
      <p:bldP spid="10" grpId="0" animBg="1"/>
      <p:bldP spid="10" grpId="3" animBg="1"/>
      <p:bldP spid="10" grpId="4" animBg="1"/>
      <p:bldP spid="10" grpId="5" animBg="1"/>
      <p:bldP spid="10" grpId="6"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4662-illustration-of-a-blue-spiral-blank-border-design-pv.png"/>
          <p:cNvPicPr>
            <a:picLocks noChangeAspect="1"/>
          </p:cNvPicPr>
          <p:nvPr/>
        </p:nvPicPr>
        <p:blipFill>
          <a:blip r:embed="rId2">
            <a:duotone>
              <a:schemeClr val="accent4">
                <a:shade val="45000"/>
                <a:satMod val="135000"/>
              </a:schemeClr>
              <a:prstClr val="white"/>
            </a:duotone>
            <a:lum contrast="40000"/>
          </a:blip>
          <a:stretch>
            <a:fillRect/>
          </a:stretch>
        </p:blipFill>
        <p:spPr>
          <a:xfrm>
            <a:off x="0" y="0"/>
            <a:ext cx="9144000" cy="5143500"/>
          </a:xfrm>
          <a:prstGeom prst="rect">
            <a:avLst/>
          </a:prstGeom>
        </p:spPr>
      </p:pic>
      <p:sp>
        <p:nvSpPr>
          <p:cNvPr id="3" name="2 CuadroTexto"/>
          <p:cNvSpPr txBox="1"/>
          <p:nvPr/>
        </p:nvSpPr>
        <p:spPr>
          <a:xfrm>
            <a:off x="2071670" y="1500180"/>
            <a:ext cx="5286412" cy="3170099"/>
          </a:xfrm>
          <a:prstGeom prst="rect">
            <a:avLst/>
          </a:prstGeom>
          <a:noFill/>
        </p:spPr>
        <p:txBody>
          <a:bodyPr wrap="square" rtlCol="0">
            <a:spAutoFit/>
          </a:bodyPr>
          <a:lstStyle/>
          <a:p>
            <a:pPr algn="ctr"/>
            <a:r>
              <a:rPr lang="es-PE" sz="1600" b="1" dirty="0" smtClean="0">
                <a:solidFill>
                  <a:schemeClr val="bg1"/>
                </a:solidFill>
              </a:rPr>
              <a:t>Aquellas miradas que desaparecen como la voz en el desierto, aquellas que contaminan. Las que solicitan tiempo, tierra de por medio. caminos que construyen puentes. Que dibujan amaneceres, establecen diálogos, que apadrinan nuevas oportunidades. Aquellas que rebosan energía, esfuerzo, que te invitan a caminar. Las que arropan, las que siempre dan una segunda oportunidad , Las que arropan, las que siempre dan una segunda oportunidad.</a:t>
            </a:r>
            <a:endParaRPr lang="es-PE" sz="1600" dirty="0" smtClean="0"/>
          </a:p>
          <a:p>
            <a:pPr algn="ctr"/>
            <a:endParaRPr lang="es-PE" sz="1600" b="1" dirty="0" smtClean="0">
              <a:solidFill>
                <a:schemeClr val="bg1"/>
              </a:solidFill>
            </a:endParaRPr>
          </a:p>
          <a:p>
            <a:pPr algn="ctr"/>
            <a:r>
              <a:rPr lang="es-PE" sz="1600" b="1" dirty="0" smtClean="0">
                <a:solidFill>
                  <a:schemeClr val="bg1"/>
                </a:solidFill>
              </a:rPr>
              <a:t/>
            </a:r>
            <a:br>
              <a:rPr lang="es-PE" sz="1600" b="1" dirty="0" smtClean="0">
                <a:solidFill>
                  <a:schemeClr val="bg1"/>
                </a:solidFill>
              </a:rPr>
            </a:br>
            <a:endParaRPr lang="es-PE" sz="1600" b="1" dirty="0" smtClean="0">
              <a:solidFill>
                <a:schemeClr val="bg1"/>
              </a:solidFill>
            </a:endParaRPr>
          </a:p>
          <a:p>
            <a:pPr algn="ctr"/>
            <a:endParaRPr lang="es-PE" b="1" dirty="0">
              <a:solidFill>
                <a:schemeClr val="bg1"/>
              </a:solidFill>
            </a:endParaRPr>
          </a:p>
        </p:txBody>
      </p:sp>
      <p:sp>
        <p:nvSpPr>
          <p:cNvPr id="4" name="3 Rectángulo"/>
          <p:cNvSpPr/>
          <p:nvPr/>
        </p:nvSpPr>
        <p:spPr>
          <a:xfrm>
            <a:off x="-500098" y="-285770"/>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jhjkk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2180361" y="1520128"/>
            <a:ext cx="2918106" cy="106589"/>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2014565" y="1333482"/>
            <a:ext cx="2918106" cy="161666"/>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786877" y="1178062"/>
            <a:ext cx="2918106" cy="122718"/>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3" presetClass="entr" presetSubtype="272"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2/3*#ppt_w"/>
                                          </p:val>
                                        </p:tav>
                                        <p:tav tm="100000">
                                          <p:val>
                                            <p:strVal val="#ppt_w"/>
                                          </p:val>
                                        </p:tav>
                                      </p:tavLst>
                                    </p:anim>
                                    <p:anim calcmode="lin" valueType="num">
                                      <p:cBhvr>
                                        <p:cTn id="119" dur="2000" fill="hold"/>
                                        <p:tgtEl>
                                          <p:spTgt spid="2"/>
                                        </p:tgtEl>
                                        <p:attrNameLst>
                                          <p:attrName>ppt_h</p:attrName>
                                        </p:attrNameLst>
                                      </p:cBhvr>
                                      <p:tavLst>
                                        <p:tav tm="0">
                                          <p:val>
                                            <p:strVal val="2/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62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kryuko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0"/>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571991" y="9"/>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786050" y="714362"/>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5072057" y="642933"/>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5643561" y="1214437"/>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428860" y="1214428"/>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2000232" y="1714494"/>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6200000">
            <a:off x="6072189" y="1643065"/>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a:off x="1571604" y="2143122"/>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6200000">
            <a:off x="6572255" y="2143131"/>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6200000">
            <a:off x="7072321" y="2571759"/>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a:off x="1214414" y="2571750"/>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a:off x="857224" y="2928940"/>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6200000">
            <a:off x="7429511" y="3000387"/>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a:off x="500034" y="3357568"/>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6200000">
            <a:off x="7858139" y="3429015"/>
            <a:ext cx="1143008" cy="1142990"/>
          </a:xfrm>
          <a:prstGeom prst="teardrop">
            <a:avLst/>
          </a:prstGeom>
          <a:blipFill dpi="0" rotWithShape="1">
            <a:blip r:embed="rId3" cstate="print">
              <a:duotone>
                <a:schemeClr val="accent6">
                  <a:shade val="45000"/>
                  <a:satMod val="135000"/>
                </a:schemeClr>
                <a:prstClr val="white"/>
              </a:duotone>
              <a:lum bright="-20000" contrast="40000"/>
            </a:blip>
            <a:srcRect/>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1+#ppt_w/2"/>
                                          </p:val>
                                        </p:tav>
                                        <p:tav tm="100000">
                                          <p:val>
                                            <p:strVal val="#ppt_x"/>
                                          </p:val>
                                        </p:tav>
                                      </p:tavLst>
                                    </p:anim>
                                    <p:anim calcmode="lin" valueType="num">
                                      <p:cBhvr additive="base">
                                        <p:cTn id="62" dur="2000" fill="hold"/>
                                        <p:tgtEl>
                                          <p:spTgt spid="13"/>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ppt_y"/>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ppt_y"/>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ppt_y"/>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ppt_y"/>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0-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fill="hold" grpId="3"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grpId="3"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grpId="3"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7"/>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par>
                                <p:cTn id="204" presetID="16" presetClass="entr" presetSubtype="37"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Vertic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n xvhg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57190" y="0"/>
            <a:ext cx="3000396" cy="2625329"/>
          </a:xfrm>
          <a:prstGeom prst="parallelogram">
            <a:avLst>
              <a:gd name="adj" fmla="val 77932"/>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357190" y="2625328"/>
            <a:ext cx="3000364" cy="2518172"/>
          </a:xfrm>
          <a:prstGeom prst="parallelogram">
            <a:avLst>
              <a:gd name="adj" fmla="val 81341"/>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500166" y="0"/>
            <a:ext cx="3000396" cy="2625329"/>
          </a:xfrm>
          <a:prstGeom prst="parallelogram">
            <a:avLst>
              <a:gd name="adj" fmla="val 76328"/>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500166" y="2625328"/>
            <a:ext cx="3214678" cy="2518172"/>
          </a:xfrm>
          <a:prstGeom prst="parallelogram">
            <a:avLst>
              <a:gd name="adj" fmla="val 89208"/>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643174" y="0"/>
            <a:ext cx="3000396" cy="2625329"/>
          </a:xfrm>
          <a:prstGeom prst="parallelogram">
            <a:avLst>
              <a:gd name="adj" fmla="val 76328"/>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643174" y="2625328"/>
            <a:ext cx="3143240" cy="2518172"/>
          </a:xfrm>
          <a:prstGeom prst="parallelogram">
            <a:avLst>
              <a:gd name="adj" fmla="val 86448"/>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86150" y="0"/>
            <a:ext cx="3000396" cy="2625329"/>
          </a:xfrm>
          <a:prstGeom prst="parallelogram">
            <a:avLst>
              <a:gd name="adj" fmla="val 80338"/>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86150" y="2625328"/>
            <a:ext cx="3143240" cy="2518172"/>
          </a:xfrm>
          <a:prstGeom prst="parallelogram">
            <a:avLst>
              <a:gd name="adj" fmla="val 88344"/>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929222" y="0"/>
            <a:ext cx="3000396" cy="2625329"/>
          </a:xfrm>
          <a:prstGeom prst="parallelogram">
            <a:avLst>
              <a:gd name="adj" fmla="val 79536"/>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929222" y="2625328"/>
            <a:ext cx="3143240" cy="2518172"/>
          </a:xfrm>
          <a:prstGeom prst="parallelogram">
            <a:avLst>
              <a:gd name="adj" fmla="val 89269"/>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72198" y="0"/>
            <a:ext cx="3000396" cy="2625329"/>
          </a:xfrm>
          <a:prstGeom prst="parallelogram">
            <a:avLst>
              <a:gd name="adj" fmla="val 78734"/>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blipFill dpi="0" rotWithShape="1">
            <a:blip r:embed="rId3">
              <a:duotone>
                <a:schemeClr val="accent6">
                  <a:shade val="45000"/>
                  <a:satMod val="135000"/>
                </a:schemeClr>
                <a:prstClr val="white"/>
              </a:duotone>
              <a:lum bright="-10000" contrast="4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824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muu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1178709"/>
            <a:ext cx="857256" cy="2678925"/>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a:off x="8286744" y="1125130"/>
            <a:ext cx="857256" cy="2678925"/>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7858148" y="1339444"/>
            <a:ext cx="857256" cy="2250297"/>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428596" y="1393023"/>
            <a:ext cx="857256" cy="2250297"/>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785786" y="1607337"/>
            <a:ext cx="857256" cy="1821669"/>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7358082" y="1553758"/>
            <a:ext cx="857256" cy="1821669"/>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285852" y="1714494"/>
            <a:ext cx="857256" cy="1553777"/>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6858016" y="1660915"/>
            <a:ext cx="857256" cy="1553777"/>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1785918" y="1821651"/>
            <a:ext cx="857256" cy="1285884"/>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6357950" y="1768073"/>
            <a:ext cx="857256" cy="1285884"/>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1928808"/>
            <a:ext cx="857256" cy="107157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5857884" y="1875230"/>
            <a:ext cx="857256" cy="107157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786050" y="2035965"/>
            <a:ext cx="857256" cy="857256"/>
          </a:xfrm>
          <a:prstGeom prst="parallelogram">
            <a:avLst>
              <a:gd name="adj" fmla="val 0"/>
            </a:avLst>
          </a:prstGeom>
          <a:blipFill>
            <a:blip r:embed="rId4"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429256" y="1982387"/>
            <a:ext cx="857256" cy="857256"/>
          </a:xfrm>
          <a:prstGeom prst="parallelogram">
            <a:avLst>
              <a:gd name="adj" fmla="val 0"/>
            </a:avLst>
          </a:prstGeom>
          <a:blipFill>
            <a:blip r:embed="rId4"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286116" y="2143122"/>
            <a:ext cx="857256" cy="642942"/>
          </a:xfrm>
          <a:prstGeom prst="parallelogram">
            <a:avLst>
              <a:gd name="adj" fmla="val 0"/>
            </a:avLst>
          </a:prstGeom>
          <a:blipFill>
            <a:blip r:embed="rId5"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072066" y="2143122"/>
            <a:ext cx="857256" cy="589364"/>
          </a:xfrm>
          <a:prstGeom prst="parallelogram">
            <a:avLst>
              <a:gd name="adj" fmla="val 0"/>
            </a:avLst>
          </a:prstGeom>
          <a:blipFill>
            <a:blip r:embed="rId6"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786182" y="2196701"/>
            <a:ext cx="714380" cy="535785"/>
          </a:xfrm>
          <a:prstGeom prst="parallelogram">
            <a:avLst>
              <a:gd name="adj" fmla="val 0"/>
            </a:avLst>
          </a:prstGeom>
          <a:blipFill>
            <a:blip r:embed="rId7"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643438" y="2196700"/>
            <a:ext cx="714380" cy="482207"/>
          </a:xfrm>
          <a:prstGeom prst="parallelogram">
            <a:avLst>
              <a:gd name="adj" fmla="val 0"/>
            </a:avLst>
          </a:prstGeom>
          <a:blipFill>
            <a:blip r:embed="rId8" cstate="print">
              <a:duotone>
                <a:prstClr val="black"/>
                <a:schemeClr val="accent6">
                  <a:tint val="45000"/>
                  <a:satMod val="400000"/>
                </a:scheme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fmla="#ppt_w*sin(2.5*pi*$)">
                                          <p:val>
                                            <p:fltVal val="0"/>
                                          </p:val>
                                        </p:tav>
                                        <p:tav tm="100000">
                                          <p:val>
                                            <p:fltVal val="1"/>
                                          </p:val>
                                        </p:tav>
                                      </p:tavLst>
                                    </p:anim>
                                    <p:anim calcmode="lin" valueType="num">
                                      <p:cBhvr>
                                        <p:cTn id="82" dur="2000" fill="hold"/>
                                        <p:tgtEl>
                                          <p:spTgt spid="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fmla="#ppt_w*sin(2.5*pi*$)">
                                          <p:val>
                                            <p:fltVal val="0"/>
                                          </p:val>
                                        </p:tav>
                                        <p:tav tm="100000">
                                          <p:val>
                                            <p:fltVal val="1"/>
                                          </p:val>
                                        </p:tav>
                                      </p:tavLst>
                                    </p:anim>
                                    <p:anim calcmode="lin" valueType="num">
                                      <p:cBhvr>
                                        <p:cTn id="86" dur="2000" fill="hold"/>
                                        <p:tgtEl>
                                          <p:spTgt spid="4"/>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fmla="#ppt_w*sin(2.5*pi*$)">
                                          <p:val>
                                            <p:fltVal val="0"/>
                                          </p:val>
                                        </p:tav>
                                        <p:tav tm="100000">
                                          <p:val>
                                            <p:fltVal val="1"/>
                                          </p:val>
                                        </p:tav>
                                      </p:tavLst>
                                    </p:anim>
                                    <p:anim calcmode="lin" valueType="num">
                                      <p:cBhvr>
                                        <p:cTn id="90" dur="2000" fill="hold"/>
                                        <p:tgtEl>
                                          <p:spTgt spid="5"/>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fmla="#ppt_w*sin(2.5*pi*$)">
                                          <p:val>
                                            <p:fltVal val="0"/>
                                          </p:val>
                                        </p:tav>
                                        <p:tav tm="100000">
                                          <p:val>
                                            <p:fltVal val="1"/>
                                          </p:val>
                                        </p:tav>
                                      </p:tavLst>
                                    </p:anim>
                                    <p:anim calcmode="lin" valueType="num">
                                      <p:cBhvr>
                                        <p:cTn id="94" dur="2000" fill="hold"/>
                                        <p:tgtEl>
                                          <p:spTgt spid="6"/>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fmla="#ppt_w*sin(2.5*pi*$)">
                                          <p:val>
                                            <p:fltVal val="0"/>
                                          </p:val>
                                        </p:tav>
                                        <p:tav tm="100000">
                                          <p:val>
                                            <p:fltVal val="1"/>
                                          </p:val>
                                        </p:tav>
                                      </p:tavLst>
                                    </p:anim>
                                    <p:anim calcmode="lin" valueType="num">
                                      <p:cBhvr>
                                        <p:cTn id="98" dur="2000" fill="hold"/>
                                        <p:tgtEl>
                                          <p:spTgt spid="7"/>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fmla="#ppt_w*sin(2.5*pi*$)">
                                          <p:val>
                                            <p:fltVal val="0"/>
                                          </p:val>
                                        </p:tav>
                                        <p:tav tm="100000">
                                          <p:val>
                                            <p:fltVal val="1"/>
                                          </p:val>
                                        </p:tav>
                                      </p:tavLst>
                                    </p:anim>
                                    <p:anim calcmode="lin" valueType="num">
                                      <p:cBhvr>
                                        <p:cTn id="102" dur="2000" fill="hold"/>
                                        <p:tgtEl>
                                          <p:spTgt spid="8"/>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fmla="#ppt_w*sin(2.5*pi*$)">
                                          <p:val>
                                            <p:fltVal val="0"/>
                                          </p:val>
                                        </p:tav>
                                        <p:tav tm="100000">
                                          <p:val>
                                            <p:fltVal val="1"/>
                                          </p:val>
                                        </p:tav>
                                      </p:tavLst>
                                    </p:anim>
                                    <p:anim calcmode="lin" valueType="num">
                                      <p:cBhvr>
                                        <p:cTn id="106" dur="2000" fill="hold"/>
                                        <p:tgtEl>
                                          <p:spTgt spid="9"/>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fmla="#ppt_w*sin(2.5*pi*$)">
                                          <p:val>
                                            <p:fltVal val="0"/>
                                          </p:val>
                                        </p:tav>
                                        <p:tav tm="100000">
                                          <p:val>
                                            <p:fltVal val="1"/>
                                          </p:val>
                                        </p:tav>
                                      </p:tavLst>
                                    </p:anim>
                                    <p:anim calcmode="lin" valueType="num">
                                      <p:cBhvr>
                                        <p:cTn id="110" dur="2000" fill="hold"/>
                                        <p:tgtEl>
                                          <p:spTgt spid="10"/>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fmla="#ppt_w*sin(2.5*pi*$)">
                                          <p:val>
                                            <p:fltVal val="0"/>
                                          </p:val>
                                        </p:tav>
                                        <p:tav tm="100000">
                                          <p:val>
                                            <p:fltVal val="1"/>
                                          </p:val>
                                        </p:tav>
                                      </p:tavLst>
                                    </p:anim>
                                    <p:anim calcmode="lin" valueType="num">
                                      <p:cBhvr>
                                        <p:cTn id="114" dur="2000" fill="hold"/>
                                        <p:tgtEl>
                                          <p:spTgt spid="11"/>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fmla="#ppt_w*sin(2.5*pi*$)">
                                          <p:val>
                                            <p:fltVal val="0"/>
                                          </p:val>
                                        </p:tav>
                                        <p:tav tm="100000">
                                          <p:val>
                                            <p:fltVal val="1"/>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fmla="#ppt_w*sin(2.5*pi*$)">
                                          <p:val>
                                            <p:fltVal val="0"/>
                                          </p:val>
                                        </p:tav>
                                        <p:tav tm="100000">
                                          <p:val>
                                            <p:fltVal val="1"/>
                                          </p:val>
                                        </p:tav>
                                      </p:tavLst>
                                    </p:anim>
                                    <p:anim calcmode="lin" valueType="num">
                                      <p:cBhvr>
                                        <p:cTn id="122" dur="2000" fill="hold"/>
                                        <p:tgtEl>
                                          <p:spTgt spid="13"/>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fmla="#ppt_w*sin(2.5*pi*$)">
                                          <p:val>
                                            <p:fltVal val="0"/>
                                          </p:val>
                                        </p:tav>
                                        <p:tav tm="100000">
                                          <p:val>
                                            <p:fltVal val="1"/>
                                          </p:val>
                                        </p:tav>
                                      </p:tavLst>
                                    </p:anim>
                                    <p:anim calcmode="lin" valueType="num">
                                      <p:cBhvr>
                                        <p:cTn id="126" dur="2000" fill="hold"/>
                                        <p:tgtEl>
                                          <p:spTgt spid="14"/>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fmla="#ppt_w*sin(2.5*pi*$)">
                                          <p:val>
                                            <p:fltVal val="0"/>
                                          </p:val>
                                        </p:tav>
                                        <p:tav tm="100000">
                                          <p:val>
                                            <p:fltVal val="1"/>
                                          </p:val>
                                        </p:tav>
                                      </p:tavLst>
                                    </p:anim>
                                    <p:anim calcmode="lin" valueType="num">
                                      <p:cBhvr>
                                        <p:cTn id="130" dur="2000" fill="hold"/>
                                        <p:tgtEl>
                                          <p:spTgt spid="15"/>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fmla="#ppt_w*sin(2.5*pi*$)">
                                          <p:val>
                                            <p:fltVal val="0"/>
                                          </p:val>
                                        </p:tav>
                                        <p:tav tm="100000">
                                          <p:val>
                                            <p:fltVal val="1"/>
                                          </p:val>
                                        </p:tav>
                                      </p:tavLst>
                                    </p:anim>
                                    <p:anim calcmode="lin" valueType="num">
                                      <p:cBhvr>
                                        <p:cTn id="134" dur="2000" fill="hold"/>
                                        <p:tgtEl>
                                          <p:spTgt spid="16"/>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fmla="#ppt_w*sin(2.5*pi*$)">
                                          <p:val>
                                            <p:fltVal val="0"/>
                                          </p:val>
                                        </p:tav>
                                        <p:tav tm="100000">
                                          <p:val>
                                            <p:fltVal val="1"/>
                                          </p:val>
                                        </p:tav>
                                      </p:tavLst>
                                    </p:anim>
                                    <p:anim calcmode="lin" valueType="num">
                                      <p:cBhvr>
                                        <p:cTn id="138" dur="2000" fill="hold"/>
                                        <p:tgtEl>
                                          <p:spTgt spid="17"/>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fmla="#ppt_w*sin(2.5*pi*$)">
                                          <p:val>
                                            <p:fltVal val="0"/>
                                          </p:val>
                                        </p:tav>
                                        <p:tav tm="100000">
                                          <p:val>
                                            <p:fltVal val="1"/>
                                          </p:val>
                                        </p:tav>
                                      </p:tavLst>
                                    </p:anim>
                                    <p:anim calcmode="lin" valueType="num">
                                      <p:cBhvr>
                                        <p:cTn id="142" dur="2000" fill="hold"/>
                                        <p:tgtEl>
                                          <p:spTgt spid="18"/>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fmla="#ppt_w*sin(2.5*pi*$)">
                                          <p:val>
                                            <p:fltVal val="0"/>
                                          </p:val>
                                        </p:tav>
                                        <p:tav tm="100000">
                                          <p:val>
                                            <p:fltVal val="1"/>
                                          </p:val>
                                        </p:tav>
                                      </p:tavLst>
                                    </p:anim>
                                    <p:anim calcmode="lin" valueType="num">
                                      <p:cBhvr>
                                        <p:cTn id="146" dur="2000" fill="hold"/>
                                        <p:tgtEl>
                                          <p:spTgt spid="19"/>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fmla="#ppt_w*sin(2.5*pi*$)">
                                          <p:val>
                                            <p:fltVal val="0"/>
                                          </p:val>
                                        </p:tav>
                                        <p:tav tm="100000">
                                          <p:val>
                                            <p:fltVal val="1"/>
                                          </p:val>
                                        </p:tav>
                                      </p:tavLst>
                                    </p:anim>
                                    <p:anim calcmode="lin" valueType="num">
                                      <p:cBhvr>
                                        <p:cTn id="150" dur="2000" fill="hold"/>
                                        <p:tgtEl>
                                          <p:spTgt spid="20"/>
                                        </p:tgtEl>
                                        <p:attrNameLst>
                                          <p:attrName>ppt_h</p:attrName>
                                        </p:attrNameLst>
                                      </p:cBhvr>
                                      <p:tavLst>
                                        <p:tav tm="0">
                                          <p:val>
                                            <p:strVal val="#ppt_h"/>
                                          </p:val>
                                        </p:tav>
                                        <p:tav tm="100000">
                                          <p:val>
                                            <p:strVal val="#ppt_h"/>
                                          </p:val>
                                        </p:tav>
                                      </p:tavLst>
                                    </p:anim>
                                  </p:childTnLst>
                                </p:cTn>
                              </p:par>
                              <p:par>
                                <p:cTn id="151" presetID="13" presetClass="entr" presetSubtype="16" fill="hold" grpId="2"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2"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2"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2"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2"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2"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2"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2"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2"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2"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2"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2"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2"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2"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2"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2"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2"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childTnLst>
                          </p:cTn>
                        </p:par>
                        <p:par>
                          <p:cTn id="205" fill="hold">
                            <p:stCondLst>
                              <p:cond delay="2000"/>
                            </p:stCondLst>
                            <p:childTnLst>
                              <p:par>
                                <p:cTn id="206" presetID="8" presetClass="exit" presetSubtype="16" fill="hold" grpId="3" nodeType="afterEffect">
                                  <p:stCondLst>
                                    <p:cond delay="0"/>
                                  </p:stCondLst>
                                  <p:childTnLst>
                                    <p:animEffect transition="out" filter="diamond(in)">
                                      <p:cBhvr>
                                        <p:cTn id="207" dur="2000"/>
                                        <p:tgtEl>
                                          <p:spTgt spid="3"/>
                                        </p:tgtEl>
                                      </p:cBhvr>
                                    </p:animEffect>
                                    <p:set>
                                      <p:cBhvr>
                                        <p:cTn id="208" dur="1" fill="hold">
                                          <p:stCondLst>
                                            <p:cond delay="1999"/>
                                          </p:stCondLst>
                                        </p:cTn>
                                        <p:tgtEl>
                                          <p:spTgt spid="3"/>
                                        </p:tgtEl>
                                        <p:attrNameLst>
                                          <p:attrName>style.visibility</p:attrName>
                                        </p:attrNameLst>
                                      </p:cBhvr>
                                      <p:to>
                                        <p:strVal val="hidden"/>
                                      </p:to>
                                    </p:set>
                                  </p:childTnLst>
                                </p:cTn>
                              </p:par>
                              <p:par>
                                <p:cTn id="209" presetID="8" presetClass="exit" presetSubtype="16" fill="hold" grpId="3" nodeType="withEffect">
                                  <p:stCondLst>
                                    <p:cond delay="0"/>
                                  </p:stCondLst>
                                  <p:childTnLst>
                                    <p:animEffect transition="out" filter="diamond(in)">
                                      <p:cBhvr>
                                        <p:cTn id="210" dur="2000"/>
                                        <p:tgtEl>
                                          <p:spTgt spid="6"/>
                                        </p:tgtEl>
                                      </p:cBhvr>
                                    </p:animEffect>
                                    <p:set>
                                      <p:cBhvr>
                                        <p:cTn id="211" dur="1" fill="hold">
                                          <p:stCondLst>
                                            <p:cond delay="1999"/>
                                          </p:stCondLst>
                                        </p:cTn>
                                        <p:tgtEl>
                                          <p:spTgt spid="6"/>
                                        </p:tgtEl>
                                        <p:attrNameLst>
                                          <p:attrName>style.visibility</p:attrName>
                                        </p:attrNameLst>
                                      </p:cBhvr>
                                      <p:to>
                                        <p:strVal val="hidden"/>
                                      </p:to>
                                    </p:set>
                                  </p:childTnLst>
                                </p:cTn>
                              </p:par>
                              <p:par>
                                <p:cTn id="212" presetID="8" presetClass="exit" presetSubtype="16" fill="hold" grpId="3" nodeType="withEffect">
                                  <p:stCondLst>
                                    <p:cond delay="0"/>
                                  </p:stCondLst>
                                  <p:childTnLst>
                                    <p:animEffect transition="out" filter="diamond(in)">
                                      <p:cBhvr>
                                        <p:cTn id="213" dur="2000"/>
                                        <p:tgtEl>
                                          <p:spTgt spid="7"/>
                                        </p:tgtEl>
                                      </p:cBhvr>
                                    </p:animEffect>
                                    <p:set>
                                      <p:cBhvr>
                                        <p:cTn id="214" dur="1" fill="hold">
                                          <p:stCondLst>
                                            <p:cond delay="1999"/>
                                          </p:stCondLst>
                                        </p:cTn>
                                        <p:tgtEl>
                                          <p:spTgt spid="7"/>
                                        </p:tgtEl>
                                        <p:attrNameLst>
                                          <p:attrName>style.visibility</p:attrName>
                                        </p:attrNameLst>
                                      </p:cBhvr>
                                      <p:to>
                                        <p:strVal val="hidden"/>
                                      </p:to>
                                    </p:set>
                                  </p:childTnLst>
                                </p:cTn>
                              </p:par>
                              <p:par>
                                <p:cTn id="215" presetID="8" presetClass="exit" presetSubtype="16" fill="hold" grpId="3" nodeType="withEffect">
                                  <p:stCondLst>
                                    <p:cond delay="0"/>
                                  </p:stCondLst>
                                  <p:childTnLst>
                                    <p:animEffect transition="out" filter="diamond(in)">
                                      <p:cBhvr>
                                        <p:cTn id="216" dur="2000"/>
                                        <p:tgtEl>
                                          <p:spTgt spid="9"/>
                                        </p:tgtEl>
                                      </p:cBhvr>
                                    </p:animEffect>
                                    <p:set>
                                      <p:cBhvr>
                                        <p:cTn id="217" dur="1" fill="hold">
                                          <p:stCondLst>
                                            <p:cond delay="1999"/>
                                          </p:stCondLst>
                                        </p:cTn>
                                        <p:tgtEl>
                                          <p:spTgt spid="9"/>
                                        </p:tgtEl>
                                        <p:attrNameLst>
                                          <p:attrName>style.visibility</p:attrName>
                                        </p:attrNameLst>
                                      </p:cBhvr>
                                      <p:to>
                                        <p:strVal val="hidden"/>
                                      </p:to>
                                    </p:set>
                                  </p:childTnLst>
                                </p:cTn>
                              </p:par>
                              <p:par>
                                <p:cTn id="218" presetID="8" presetClass="exit" presetSubtype="16" fill="hold" grpId="3" nodeType="withEffect">
                                  <p:stCondLst>
                                    <p:cond delay="0"/>
                                  </p:stCondLst>
                                  <p:childTnLst>
                                    <p:animEffect transition="out" filter="diamond(in)">
                                      <p:cBhvr>
                                        <p:cTn id="219" dur="2000"/>
                                        <p:tgtEl>
                                          <p:spTgt spid="11"/>
                                        </p:tgtEl>
                                      </p:cBhvr>
                                    </p:animEffect>
                                    <p:set>
                                      <p:cBhvr>
                                        <p:cTn id="220" dur="1" fill="hold">
                                          <p:stCondLst>
                                            <p:cond delay="1999"/>
                                          </p:stCondLst>
                                        </p:cTn>
                                        <p:tgtEl>
                                          <p:spTgt spid="11"/>
                                        </p:tgtEl>
                                        <p:attrNameLst>
                                          <p:attrName>style.visibility</p:attrName>
                                        </p:attrNameLst>
                                      </p:cBhvr>
                                      <p:to>
                                        <p:strVal val="hidden"/>
                                      </p:to>
                                    </p:set>
                                  </p:childTnLst>
                                </p:cTn>
                              </p:par>
                              <p:par>
                                <p:cTn id="221" presetID="8" presetClass="exit" presetSubtype="16" fill="hold" grpId="3" nodeType="withEffect">
                                  <p:stCondLst>
                                    <p:cond delay="0"/>
                                  </p:stCondLst>
                                  <p:childTnLst>
                                    <p:animEffect transition="out" filter="diamond(in)">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8" presetClass="exit" presetSubtype="16" fill="hold" grpId="3" nodeType="withEffect">
                                  <p:stCondLst>
                                    <p:cond delay="0"/>
                                  </p:stCondLst>
                                  <p:childTnLst>
                                    <p:animEffect transition="out" filter="diamond(in)">
                                      <p:cBhvr>
                                        <p:cTn id="225" dur="2000"/>
                                        <p:tgtEl>
                                          <p:spTgt spid="15"/>
                                        </p:tgtEl>
                                      </p:cBhvr>
                                    </p:animEffect>
                                    <p:set>
                                      <p:cBhvr>
                                        <p:cTn id="226" dur="1" fill="hold">
                                          <p:stCondLst>
                                            <p:cond delay="1999"/>
                                          </p:stCondLst>
                                        </p:cTn>
                                        <p:tgtEl>
                                          <p:spTgt spid="15"/>
                                        </p:tgtEl>
                                        <p:attrNameLst>
                                          <p:attrName>style.visibility</p:attrName>
                                        </p:attrNameLst>
                                      </p:cBhvr>
                                      <p:to>
                                        <p:strVal val="hidden"/>
                                      </p:to>
                                    </p:set>
                                  </p:childTnLst>
                                </p:cTn>
                              </p:par>
                              <p:par>
                                <p:cTn id="227" presetID="8" presetClass="exit" presetSubtype="16" fill="hold" grpId="3" nodeType="withEffect">
                                  <p:stCondLst>
                                    <p:cond delay="0"/>
                                  </p:stCondLst>
                                  <p:childTnLst>
                                    <p:animEffect transition="out" filter="diamond(in)">
                                      <p:cBhvr>
                                        <p:cTn id="228" dur="2000"/>
                                        <p:tgtEl>
                                          <p:spTgt spid="17"/>
                                        </p:tgtEl>
                                      </p:cBhvr>
                                    </p:animEffect>
                                    <p:set>
                                      <p:cBhvr>
                                        <p:cTn id="229" dur="1" fill="hold">
                                          <p:stCondLst>
                                            <p:cond delay="1999"/>
                                          </p:stCondLst>
                                        </p:cTn>
                                        <p:tgtEl>
                                          <p:spTgt spid="17"/>
                                        </p:tgtEl>
                                        <p:attrNameLst>
                                          <p:attrName>style.visibility</p:attrName>
                                        </p:attrNameLst>
                                      </p:cBhvr>
                                      <p:to>
                                        <p:strVal val="hidden"/>
                                      </p:to>
                                    </p:set>
                                  </p:childTnLst>
                                </p:cTn>
                              </p:par>
                              <p:par>
                                <p:cTn id="230" presetID="8" presetClass="exit" presetSubtype="16" fill="hold" grpId="3" nodeType="withEffect">
                                  <p:stCondLst>
                                    <p:cond delay="0"/>
                                  </p:stCondLst>
                                  <p:childTnLst>
                                    <p:animEffect transition="out" filter="diamond(in)">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8" presetClass="exit" presetSubtype="16" fill="hold" grpId="3" nodeType="withEffect">
                                  <p:stCondLst>
                                    <p:cond delay="0"/>
                                  </p:stCondLst>
                                  <p:childTnLst>
                                    <p:animEffect transition="out" filter="diamond(in)">
                                      <p:cBhvr>
                                        <p:cTn id="234" dur="2000"/>
                                        <p:tgtEl>
                                          <p:spTgt spid="4"/>
                                        </p:tgtEl>
                                      </p:cBhvr>
                                    </p:animEffect>
                                    <p:set>
                                      <p:cBhvr>
                                        <p:cTn id="235" dur="1" fill="hold">
                                          <p:stCondLst>
                                            <p:cond delay="1999"/>
                                          </p:stCondLst>
                                        </p:cTn>
                                        <p:tgtEl>
                                          <p:spTgt spid="4"/>
                                        </p:tgtEl>
                                        <p:attrNameLst>
                                          <p:attrName>style.visibility</p:attrName>
                                        </p:attrNameLst>
                                      </p:cBhvr>
                                      <p:to>
                                        <p:strVal val="hidden"/>
                                      </p:to>
                                    </p:set>
                                  </p:childTnLst>
                                </p:cTn>
                              </p:par>
                              <p:par>
                                <p:cTn id="236" presetID="8" presetClass="exit" presetSubtype="16" fill="hold" grpId="3" nodeType="withEffect">
                                  <p:stCondLst>
                                    <p:cond delay="0"/>
                                  </p:stCondLst>
                                  <p:childTnLst>
                                    <p:animEffect transition="out" filter="diamond(in)">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8" presetClass="exit" presetSubtype="16" fill="hold" grpId="3" nodeType="withEffect">
                                  <p:stCondLst>
                                    <p:cond delay="0"/>
                                  </p:stCondLst>
                                  <p:childTnLst>
                                    <p:animEffect transition="out" filter="diamond(in)">
                                      <p:cBhvr>
                                        <p:cTn id="240" dur="2000"/>
                                        <p:tgtEl>
                                          <p:spTgt spid="8"/>
                                        </p:tgtEl>
                                      </p:cBhvr>
                                    </p:animEffect>
                                    <p:set>
                                      <p:cBhvr>
                                        <p:cTn id="241" dur="1" fill="hold">
                                          <p:stCondLst>
                                            <p:cond delay="1999"/>
                                          </p:stCondLst>
                                        </p:cTn>
                                        <p:tgtEl>
                                          <p:spTgt spid="8"/>
                                        </p:tgtEl>
                                        <p:attrNameLst>
                                          <p:attrName>style.visibility</p:attrName>
                                        </p:attrNameLst>
                                      </p:cBhvr>
                                      <p:to>
                                        <p:strVal val="hidden"/>
                                      </p:to>
                                    </p:set>
                                  </p:childTnLst>
                                </p:cTn>
                              </p:par>
                              <p:par>
                                <p:cTn id="242" presetID="8" presetClass="exit" presetSubtype="16" fill="hold" grpId="3" nodeType="withEffect">
                                  <p:stCondLst>
                                    <p:cond delay="0"/>
                                  </p:stCondLst>
                                  <p:childTnLst>
                                    <p:animEffect transition="out" filter="diamond(in)">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8" presetClass="exit" presetSubtype="16" fill="hold" grpId="3" nodeType="withEffect">
                                  <p:stCondLst>
                                    <p:cond delay="0"/>
                                  </p:stCondLst>
                                  <p:childTnLst>
                                    <p:animEffect transition="out" filter="diamond(in)">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8" presetClass="exit" presetSubtype="16" fill="hold" grpId="3" nodeType="withEffect">
                                  <p:stCondLst>
                                    <p:cond delay="0"/>
                                  </p:stCondLst>
                                  <p:childTnLst>
                                    <p:animEffect transition="out" filter="diamond(in)">
                                      <p:cBhvr>
                                        <p:cTn id="249" dur="2000"/>
                                        <p:tgtEl>
                                          <p:spTgt spid="14"/>
                                        </p:tgtEl>
                                      </p:cBhvr>
                                    </p:animEffect>
                                    <p:set>
                                      <p:cBhvr>
                                        <p:cTn id="250" dur="1" fill="hold">
                                          <p:stCondLst>
                                            <p:cond delay="1999"/>
                                          </p:stCondLst>
                                        </p:cTn>
                                        <p:tgtEl>
                                          <p:spTgt spid="14"/>
                                        </p:tgtEl>
                                        <p:attrNameLst>
                                          <p:attrName>style.visibility</p:attrName>
                                        </p:attrNameLst>
                                      </p:cBhvr>
                                      <p:to>
                                        <p:strVal val="hidden"/>
                                      </p:to>
                                    </p:set>
                                  </p:childTnLst>
                                </p:cTn>
                              </p:par>
                              <p:par>
                                <p:cTn id="251" presetID="8" presetClass="exit" presetSubtype="16" fill="hold" grpId="3" nodeType="withEffect">
                                  <p:stCondLst>
                                    <p:cond delay="0"/>
                                  </p:stCondLst>
                                  <p:childTnLst>
                                    <p:animEffect transition="out" filter="diamond(in)">
                                      <p:cBhvr>
                                        <p:cTn id="252" dur="2000"/>
                                        <p:tgtEl>
                                          <p:spTgt spid="16"/>
                                        </p:tgtEl>
                                      </p:cBhvr>
                                    </p:animEffect>
                                    <p:set>
                                      <p:cBhvr>
                                        <p:cTn id="253" dur="1" fill="hold">
                                          <p:stCondLst>
                                            <p:cond delay="1999"/>
                                          </p:stCondLst>
                                        </p:cTn>
                                        <p:tgtEl>
                                          <p:spTgt spid="16"/>
                                        </p:tgtEl>
                                        <p:attrNameLst>
                                          <p:attrName>style.visibility</p:attrName>
                                        </p:attrNameLst>
                                      </p:cBhvr>
                                      <p:to>
                                        <p:strVal val="hidden"/>
                                      </p:to>
                                    </p:set>
                                  </p:childTnLst>
                                </p:cTn>
                              </p:par>
                              <p:par>
                                <p:cTn id="254" presetID="8" presetClass="exit" presetSubtype="16" fill="hold" grpId="3" nodeType="withEffect">
                                  <p:stCondLst>
                                    <p:cond delay="0"/>
                                  </p:stCondLst>
                                  <p:childTnLst>
                                    <p:animEffect transition="out" filter="diamond(in)">
                                      <p:cBhvr>
                                        <p:cTn id="255" dur="2000"/>
                                        <p:tgtEl>
                                          <p:spTgt spid="18"/>
                                        </p:tgtEl>
                                      </p:cBhvr>
                                    </p:animEffect>
                                    <p:set>
                                      <p:cBhvr>
                                        <p:cTn id="256" dur="1" fill="hold">
                                          <p:stCondLst>
                                            <p:cond delay="1999"/>
                                          </p:stCondLst>
                                        </p:cTn>
                                        <p:tgtEl>
                                          <p:spTgt spid="18"/>
                                        </p:tgtEl>
                                        <p:attrNameLst>
                                          <p:attrName>style.visibility</p:attrName>
                                        </p:attrNameLst>
                                      </p:cBhvr>
                                      <p:to>
                                        <p:strVal val="hidden"/>
                                      </p:to>
                                    </p:set>
                                  </p:childTnLst>
                                </p:cTn>
                              </p:par>
                              <p:par>
                                <p:cTn id="257" presetID="8" presetClass="exit" presetSubtype="16" fill="hold" grpId="3" nodeType="withEffect">
                                  <p:stCondLst>
                                    <p:cond delay="0"/>
                                  </p:stCondLst>
                                  <p:childTnLst>
                                    <p:animEffect transition="out" filter="diamond(in)">
                                      <p:cBhvr>
                                        <p:cTn id="258" dur="2000"/>
                                        <p:tgtEl>
                                          <p:spTgt spid="20"/>
                                        </p:tgtEl>
                                      </p:cBhvr>
                                    </p:animEffect>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2" fill="hold" grpId="4" nodeType="with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1+ppt_w/2"/>
                                          </p:val>
                                        </p:tav>
                                      </p:tavLst>
                                    </p:anim>
                                    <p:anim calcmode="lin" valueType="num">
                                      <p:cBhvr additive="base">
                                        <p:cTn id="262" dur="2000"/>
                                        <p:tgtEl>
                                          <p:spTgt spid="3"/>
                                        </p:tgtEl>
                                        <p:attrNameLst>
                                          <p:attrName>ppt_y</p:attrName>
                                        </p:attrNameLst>
                                      </p:cBhvr>
                                      <p:tavLst>
                                        <p:tav tm="0">
                                          <p:val>
                                            <p:strVal val="ppt_y"/>
                                          </p:val>
                                        </p:tav>
                                        <p:tav tm="100000">
                                          <p:val>
                                            <p:strVal val="ppt_y"/>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2" fill="hold" grpId="4" nodeType="withEffect">
                                  <p:stCondLst>
                                    <p:cond delay="0"/>
                                  </p:stCondLst>
                                  <p:childTnLst>
                                    <p:anim calcmode="lin" valueType="num">
                                      <p:cBhvr additive="base">
                                        <p:cTn id="265" dur="2000"/>
                                        <p:tgtEl>
                                          <p:spTgt spid="6"/>
                                        </p:tgtEl>
                                        <p:attrNameLst>
                                          <p:attrName>ppt_x</p:attrName>
                                        </p:attrNameLst>
                                      </p:cBhvr>
                                      <p:tavLst>
                                        <p:tav tm="0">
                                          <p:val>
                                            <p:strVal val="ppt_x"/>
                                          </p:val>
                                        </p:tav>
                                        <p:tav tm="100000">
                                          <p:val>
                                            <p:strVal val="1+ppt_w/2"/>
                                          </p:val>
                                        </p:tav>
                                      </p:tavLst>
                                    </p:anim>
                                    <p:anim calcmode="lin" valueType="num">
                                      <p:cBhvr additive="base">
                                        <p:cTn id="266" dur="2000"/>
                                        <p:tgtEl>
                                          <p:spTgt spid="6"/>
                                        </p:tgtEl>
                                        <p:attrNameLst>
                                          <p:attrName>ppt_y</p:attrName>
                                        </p:attrNameLst>
                                      </p:cBhvr>
                                      <p:tavLst>
                                        <p:tav tm="0">
                                          <p:val>
                                            <p:strVal val="ppt_y"/>
                                          </p:val>
                                        </p:tav>
                                        <p:tav tm="100000">
                                          <p:val>
                                            <p:strVal val="ppt_y"/>
                                          </p:val>
                                        </p:tav>
                                      </p:tavLst>
                                    </p:anim>
                                    <p:set>
                                      <p:cBhvr>
                                        <p:cTn id="267" dur="1" fill="hold">
                                          <p:stCondLst>
                                            <p:cond delay="1999"/>
                                          </p:stCondLst>
                                        </p:cTn>
                                        <p:tgtEl>
                                          <p:spTgt spid="6"/>
                                        </p:tgtEl>
                                        <p:attrNameLst>
                                          <p:attrName>style.visibility</p:attrName>
                                        </p:attrNameLst>
                                      </p:cBhvr>
                                      <p:to>
                                        <p:strVal val="hidden"/>
                                      </p:to>
                                    </p:set>
                                  </p:childTnLst>
                                </p:cTn>
                              </p:par>
                              <p:par>
                                <p:cTn id="268" presetID="2" presetClass="exit" presetSubtype="2" fill="hold" grpId="4"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1+ppt_w/2"/>
                                          </p:val>
                                        </p:tav>
                                      </p:tavLst>
                                    </p:anim>
                                    <p:anim calcmode="lin" valueType="num">
                                      <p:cBhvr additive="base">
                                        <p:cTn id="270" dur="2000"/>
                                        <p:tgtEl>
                                          <p:spTgt spid="7"/>
                                        </p:tgtEl>
                                        <p:attrNameLst>
                                          <p:attrName>ppt_y</p:attrName>
                                        </p:attrNameLst>
                                      </p:cBhvr>
                                      <p:tavLst>
                                        <p:tav tm="0">
                                          <p:val>
                                            <p:strVal val="ppt_y"/>
                                          </p:val>
                                        </p:tav>
                                        <p:tav tm="100000">
                                          <p:val>
                                            <p:strVal val="ppt_y"/>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2" fill="hold" grpId="4"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1+ppt_w/2"/>
                                          </p:val>
                                        </p:tav>
                                      </p:tavLst>
                                    </p:anim>
                                    <p:anim calcmode="lin" valueType="num">
                                      <p:cBhvr additive="base">
                                        <p:cTn id="274" dur="2000"/>
                                        <p:tgtEl>
                                          <p:spTgt spid="9"/>
                                        </p:tgtEl>
                                        <p:attrNameLst>
                                          <p:attrName>ppt_y</p:attrName>
                                        </p:attrNameLst>
                                      </p:cBhvr>
                                      <p:tavLst>
                                        <p:tav tm="0">
                                          <p:val>
                                            <p:strVal val="ppt_y"/>
                                          </p:val>
                                        </p:tav>
                                        <p:tav tm="100000">
                                          <p:val>
                                            <p:strVal val="ppt_y"/>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2" fill="hold" grpId="4"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1+ppt_w/2"/>
                                          </p:val>
                                        </p:tav>
                                      </p:tavLst>
                                    </p:anim>
                                    <p:anim calcmode="lin" valueType="num">
                                      <p:cBhvr additive="base">
                                        <p:cTn id="278" dur="2000"/>
                                        <p:tgtEl>
                                          <p:spTgt spid="11"/>
                                        </p:tgtEl>
                                        <p:attrNameLst>
                                          <p:attrName>ppt_y</p:attrName>
                                        </p:attrNameLst>
                                      </p:cBhvr>
                                      <p:tavLst>
                                        <p:tav tm="0">
                                          <p:val>
                                            <p:strVal val="ppt_y"/>
                                          </p:val>
                                        </p:tav>
                                        <p:tav tm="100000">
                                          <p:val>
                                            <p:strVal val="ppt_y"/>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2" fill="hold" grpId="4"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1+ppt_w/2"/>
                                          </p:val>
                                        </p:tav>
                                      </p:tavLst>
                                    </p:anim>
                                    <p:anim calcmode="lin" valueType="num">
                                      <p:cBhvr additive="base">
                                        <p:cTn id="282" dur="2000"/>
                                        <p:tgtEl>
                                          <p:spTgt spid="13"/>
                                        </p:tgtEl>
                                        <p:attrNameLst>
                                          <p:attrName>ppt_y</p:attrName>
                                        </p:attrNameLst>
                                      </p:cBhvr>
                                      <p:tavLst>
                                        <p:tav tm="0">
                                          <p:val>
                                            <p:strVal val="ppt_y"/>
                                          </p:val>
                                        </p:tav>
                                        <p:tav tm="100000">
                                          <p:val>
                                            <p:strVal val="ppt_y"/>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2" fill="hold" grpId="4"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1+ppt_w/2"/>
                                          </p:val>
                                        </p:tav>
                                      </p:tavLst>
                                    </p:anim>
                                    <p:anim calcmode="lin" valueType="num">
                                      <p:cBhvr additive="base">
                                        <p:cTn id="286" dur="2000"/>
                                        <p:tgtEl>
                                          <p:spTgt spid="15"/>
                                        </p:tgtEl>
                                        <p:attrNameLst>
                                          <p:attrName>ppt_y</p:attrName>
                                        </p:attrNameLst>
                                      </p:cBhvr>
                                      <p:tavLst>
                                        <p:tav tm="0">
                                          <p:val>
                                            <p:strVal val="ppt_y"/>
                                          </p:val>
                                        </p:tav>
                                        <p:tav tm="100000">
                                          <p:val>
                                            <p:strVal val="ppt_y"/>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2" fill="hold" grpId="4"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1+ppt_w/2"/>
                                          </p:val>
                                        </p:tav>
                                      </p:tavLst>
                                    </p:anim>
                                    <p:anim calcmode="lin" valueType="num">
                                      <p:cBhvr additive="base">
                                        <p:cTn id="290" dur="2000"/>
                                        <p:tgtEl>
                                          <p:spTgt spid="17"/>
                                        </p:tgtEl>
                                        <p:attrNameLst>
                                          <p:attrName>ppt_y</p:attrName>
                                        </p:attrNameLst>
                                      </p:cBhvr>
                                      <p:tavLst>
                                        <p:tav tm="0">
                                          <p:val>
                                            <p:strVal val="ppt_y"/>
                                          </p:val>
                                        </p:tav>
                                        <p:tav tm="100000">
                                          <p:val>
                                            <p:strVal val="ppt_y"/>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2" fill="hold" grpId="4"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4" nodeType="with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0-ppt_w/2"/>
                                          </p:val>
                                        </p:tav>
                                      </p:tavLst>
                                    </p:anim>
                                    <p:anim calcmode="lin" valueType="num">
                                      <p:cBhvr additive="base">
                                        <p:cTn id="298" dur="2000"/>
                                        <p:tgtEl>
                                          <p:spTgt spid="4"/>
                                        </p:tgtEl>
                                        <p:attrNameLst>
                                          <p:attrName>ppt_y</p:attrName>
                                        </p:attrNameLst>
                                      </p:cBhvr>
                                      <p:tavLst>
                                        <p:tav tm="0">
                                          <p:val>
                                            <p:strVal val="ppt_y"/>
                                          </p:val>
                                        </p:tav>
                                        <p:tav tm="100000">
                                          <p:val>
                                            <p:strVal val="ppt_y"/>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8" fill="hold" grpId="4"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0-ppt_w/2"/>
                                          </p:val>
                                        </p:tav>
                                      </p:tavLst>
                                    </p:anim>
                                    <p:anim calcmode="lin" valueType="num">
                                      <p:cBhvr additive="base">
                                        <p:cTn id="302" dur="2000"/>
                                        <p:tgtEl>
                                          <p:spTgt spid="5"/>
                                        </p:tgtEl>
                                        <p:attrNameLst>
                                          <p:attrName>ppt_y</p:attrName>
                                        </p:attrNameLst>
                                      </p:cBhvr>
                                      <p:tavLst>
                                        <p:tav tm="0">
                                          <p:val>
                                            <p:strVal val="ppt_y"/>
                                          </p:val>
                                        </p:tav>
                                        <p:tav tm="100000">
                                          <p:val>
                                            <p:strVal val="ppt_y"/>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8" fill="hold" grpId="4"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0-ppt_w/2"/>
                                          </p:val>
                                        </p:tav>
                                      </p:tavLst>
                                    </p:anim>
                                    <p:anim calcmode="lin" valueType="num">
                                      <p:cBhvr additive="base">
                                        <p:cTn id="306" dur="2000"/>
                                        <p:tgtEl>
                                          <p:spTgt spid="8"/>
                                        </p:tgtEl>
                                        <p:attrNameLst>
                                          <p:attrName>ppt_y</p:attrName>
                                        </p:attrNameLst>
                                      </p:cBhvr>
                                      <p:tavLst>
                                        <p:tav tm="0">
                                          <p:val>
                                            <p:strVal val="ppt_y"/>
                                          </p:val>
                                        </p:tav>
                                        <p:tav tm="100000">
                                          <p:val>
                                            <p:strVal val="ppt_y"/>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8" fill="hold" grpId="4"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0-ppt_w/2"/>
                                          </p:val>
                                        </p:tav>
                                      </p:tavLst>
                                    </p:anim>
                                    <p:anim calcmode="lin" valueType="num">
                                      <p:cBhvr additive="base">
                                        <p:cTn id="310" dur="2000"/>
                                        <p:tgtEl>
                                          <p:spTgt spid="10"/>
                                        </p:tgtEl>
                                        <p:attrNameLst>
                                          <p:attrName>ppt_y</p:attrName>
                                        </p:attrNameLst>
                                      </p:cBhvr>
                                      <p:tavLst>
                                        <p:tav tm="0">
                                          <p:val>
                                            <p:strVal val="ppt_y"/>
                                          </p:val>
                                        </p:tav>
                                        <p:tav tm="100000">
                                          <p:val>
                                            <p:strVal val="ppt_y"/>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8" fill="hold" grpId="4"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0-ppt_w/2"/>
                                          </p:val>
                                        </p:tav>
                                      </p:tavLst>
                                    </p:anim>
                                    <p:anim calcmode="lin" valueType="num">
                                      <p:cBhvr additive="base">
                                        <p:cTn id="314" dur="2000"/>
                                        <p:tgtEl>
                                          <p:spTgt spid="12"/>
                                        </p:tgtEl>
                                        <p:attrNameLst>
                                          <p:attrName>ppt_y</p:attrName>
                                        </p:attrNameLst>
                                      </p:cBhvr>
                                      <p:tavLst>
                                        <p:tav tm="0">
                                          <p:val>
                                            <p:strVal val="ppt_y"/>
                                          </p:val>
                                        </p:tav>
                                        <p:tav tm="100000">
                                          <p:val>
                                            <p:strVal val="ppt_y"/>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8" fill="hold" grpId="4"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0-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4"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0-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8" fill="hold" grpId="4"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0-ppt_w/2"/>
                                          </p:val>
                                        </p:tav>
                                      </p:tavLst>
                                    </p:anim>
                                    <p:anim calcmode="lin" valueType="num">
                                      <p:cBhvr additive="base">
                                        <p:cTn id="326" dur="2000"/>
                                        <p:tgtEl>
                                          <p:spTgt spid="18"/>
                                        </p:tgtEl>
                                        <p:attrNameLst>
                                          <p:attrName>ppt_y</p:attrName>
                                        </p:attrNameLst>
                                      </p:cBhvr>
                                      <p:tavLst>
                                        <p:tav tm="0">
                                          <p:val>
                                            <p:strVal val="ppt_y"/>
                                          </p:val>
                                        </p:tav>
                                        <p:tav tm="100000">
                                          <p:val>
                                            <p:strVal val="ppt_y"/>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8" fill="hold" grpId="4"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0-ppt_w/2"/>
                                          </p:val>
                                        </p:tav>
                                      </p:tavLst>
                                    </p:anim>
                                    <p:anim calcmode="lin" valueType="num">
                                      <p:cBhvr additive="base">
                                        <p:cTn id="330" dur="2000"/>
                                        <p:tgtEl>
                                          <p:spTgt spid="20"/>
                                        </p:tgtEl>
                                        <p:attrNameLst>
                                          <p:attrName>ppt_y</p:attrName>
                                        </p:attrNameLst>
                                      </p:cBhvr>
                                      <p:tavLst>
                                        <p:tav tm="0">
                                          <p:val>
                                            <p:strVal val="ppt_y"/>
                                          </p:val>
                                        </p:tav>
                                        <p:tav tm="100000">
                                          <p:val>
                                            <p:strVal val="ppt_y"/>
                                          </p:val>
                                        </p:tav>
                                      </p:tavLst>
                                    </p:anim>
                                    <p:set>
                                      <p:cBhvr>
                                        <p:cTn id="331" dur="1" fill="hold">
                                          <p:stCondLst>
                                            <p:cond delay="1999"/>
                                          </p:stCondLst>
                                        </p:cTn>
                                        <p:tgtEl>
                                          <p:spTgt spid="20"/>
                                        </p:tgtEl>
                                        <p:attrNameLst>
                                          <p:attrName>style.visibility</p:attrName>
                                        </p:attrNameLst>
                                      </p:cBhvr>
                                      <p:to>
                                        <p:strVal val="hidden"/>
                                      </p:to>
                                    </p:set>
                                  </p:childTnLst>
                                </p:cTn>
                              </p:par>
                              <p:par>
                                <p:cTn id="332" presetID="23" presetClass="entr" presetSubtype="288"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 calcmode="lin" valueType="num">
                                      <p:cBhvr>
                                        <p:cTn id="334" dur="2000" fill="hold"/>
                                        <p:tgtEl>
                                          <p:spTgt spid="2"/>
                                        </p:tgtEl>
                                        <p:attrNameLst>
                                          <p:attrName>ppt_w</p:attrName>
                                        </p:attrNameLst>
                                      </p:cBhvr>
                                      <p:tavLst>
                                        <p:tav tm="0">
                                          <p:val>
                                            <p:strVal val="4/3*#ppt_w"/>
                                          </p:val>
                                        </p:tav>
                                        <p:tav tm="100000">
                                          <p:val>
                                            <p:strVal val="#ppt_w"/>
                                          </p:val>
                                        </p:tav>
                                      </p:tavLst>
                                    </p:anim>
                                    <p:anim calcmode="lin" valueType="num">
                                      <p:cBhvr>
                                        <p:cTn id="335" dur="2000" fill="hold"/>
                                        <p:tgtEl>
                                          <p:spTgt spid="2"/>
                                        </p:tgtEl>
                                        <p:attrNameLst>
                                          <p:attrName>ppt_h</p:attrName>
                                        </p:attrNameLst>
                                      </p:cBhvr>
                                      <p:tavLst>
                                        <p:tav tm="0">
                                          <p:val>
                                            <p:strVal val="4/3*#ppt_h"/>
                                          </p:val>
                                        </p:tav>
                                        <p:tav tm="100000">
                                          <p:val>
                                            <p:strVal val="#ppt_h"/>
                                          </p:val>
                                        </p:tav>
                                      </p:tavLst>
                                    </p:anim>
                                  </p:childTnLst>
                                </p:cTn>
                              </p:par>
                              <p:par>
                                <p:cTn id="336" presetID="4" presetClass="entr" presetSubtype="32" fill="hold" nodeType="withEffect">
                                  <p:stCondLst>
                                    <p:cond delay="0"/>
                                  </p:stCondLst>
                                  <p:childTnLst>
                                    <p:set>
                                      <p:cBhvr>
                                        <p:cTn id="337" dur="1" fill="hold">
                                          <p:stCondLst>
                                            <p:cond delay="0"/>
                                          </p:stCondLst>
                                        </p:cTn>
                                        <p:tgtEl>
                                          <p:spTgt spid="2"/>
                                        </p:tgtEl>
                                        <p:attrNameLst>
                                          <p:attrName>style.visibility</p:attrName>
                                        </p:attrNameLst>
                                      </p:cBhvr>
                                      <p:to>
                                        <p:strVal val="visible"/>
                                      </p:to>
                                    </p:set>
                                    <p:animEffect transition="in" filter="box(out)">
                                      <p:cBhvr>
                                        <p:cTn id="33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824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nu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16200000">
            <a:off x="6786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3393291"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321485"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179109"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52506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1250147" y="1250147"/>
            <a:ext cx="5143500" cy="2643206"/>
          </a:xfrm>
          <a:prstGeom prst="triangle">
            <a:avLst/>
          </a:prstGeom>
          <a:blipFill>
            <a:blip r:embed="rId3">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2000"/>
                                        <p:tgtEl>
                                          <p:spTgt spid="4"/>
                                        </p:tgtEl>
                                        <p:attrNameLst>
                                          <p:attrName>ppt_x</p:attrName>
                                        </p:attrNameLst>
                                      </p:cBhvr>
                                      <p:tavLst>
                                        <p:tav tm="0">
                                          <p:val>
                                            <p:strVal val="ppt_x"/>
                                          </p:val>
                                        </p:tav>
                                        <p:tav tm="100000">
                                          <p:val>
                                            <p:strVal val="ppt_x-ppt_w/2"/>
                                          </p:val>
                                        </p:tav>
                                      </p:tavLst>
                                    </p:anim>
                                    <p:anim calcmode="lin" valueType="num">
                                      <p:cBhvr>
                                        <p:cTn id="9" dur="2000"/>
                                        <p:tgtEl>
                                          <p:spTgt spid="4"/>
                                        </p:tgtEl>
                                        <p:attrNameLst>
                                          <p:attrName>ppt_y</p:attrName>
                                        </p:attrNameLst>
                                      </p:cBhvr>
                                      <p:tavLst>
                                        <p:tav tm="0">
                                          <p:val>
                                            <p:strVal val="ppt_y"/>
                                          </p:val>
                                        </p:tav>
                                        <p:tav tm="100000">
                                          <p:val>
                                            <p:strVal val="ppt_y"/>
                                          </p:val>
                                        </p:tav>
                                      </p:tavLst>
                                    </p:anim>
                                    <p:anim calcmode="lin" valueType="num">
                                      <p:cBhvr>
                                        <p:cTn id="10" dur="2000"/>
                                        <p:tgtEl>
                                          <p:spTgt spid="4"/>
                                        </p:tgtEl>
                                        <p:attrNameLst>
                                          <p:attrName>ppt_w</p:attrName>
                                        </p:attrNameLst>
                                      </p:cBhvr>
                                      <p:tavLst>
                                        <p:tav tm="0">
                                          <p:val>
                                            <p:strVal val="ppt_w"/>
                                          </p:val>
                                        </p:tav>
                                        <p:tav tm="100000">
                                          <p:val>
                                            <p:fltVal val="0"/>
                                          </p:val>
                                        </p:tav>
                                      </p:tavLst>
                                    </p:anim>
                                    <p:anim calcmode="lin" valueType="num">
                                      <p:cBhvr>
                                        <p:cTn id="11" dur="2000"/>
                                        <p:tgtEl>
                                          <p:spTgt spid="4"/>
                                        </p:tgtEl>
                                        <p:attrNameLst>
                                          <p:attrName>ppt_h</p:attrName>
                                        </p:attrNameLst>
                                      </p:cBhvr>
                                      <p:tavLst>
                                        <p:tav tm="0">
                                          <p:val>
                                            <p:strVal val="ppt_h"/>
                                          </p:val>
                                        </p:tav>
                                        <p:tav tm="100000">
                                          <p:val>
                                            <p:strVal val="ppt_h"/>
                                          </p:val>
                                        </p:tav>
                                      </p:tavLst>
                                    </p:anim>
                                    <p:set>
                                      <p:cBhvr>
                                        <p:cTn id="12" dur="1" fill="hold">
                                          <p:stCondLst>
                                            <p:cond delay="1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2000"/>
                                        <p:tgtEl>
                                          <p:spTgt spid="5"/>
                                        </p:tgtEl>
                                        <p:attrNameLst>
                                          <p:attrName>ppt_x</p:attrName>
                                        </p:attrNameLst>
                                      </p:cBhvr>
                                      <p:tavLst>
                                        <p:tav tm="0">
                                          <p:val>
                                            <p:strVal val="ppt_x"/>
                                          </p:val>
                                        </p:tav>
                                        <p:tav tm="100000">
                                          <p:val>
                                            <p:strVal val="ppt_x+ppt_w/2"/>
                                          </p:val>
                                        </p:tav>
                                      </p:tavLst>
                                    </p:anim>
                                    <p:anim calcmode="lin" valueType="num">
                                      <p:cBhvr>
                                        <p:cTn id="15" dur="2000"/>
                                        <p:tgtEl>
                                          <p:spTgt spid="5"/>
                                        </p:tgtEl>
                                        <p:attrNameLst>
                                          <p:attrName>ppt_y</p:attrName>
                                        </p:attrNameLst>
                                      </p:cBhvr>
                                      <p:tavLst>
                                        <p:tav tm="0">
                                          <p:val>
                                            <p:strVal val="ppt_y"/>
                                          </p:val>
                                        </p:tav>
                                        <p:tav tm="100000">
                                          <p:val>
                                            <p:strVal val="ppt_y"/>
                                          </p:val>
                                        </p:tav>
                                      </p:tavLst>
                                    </p:anim>
                                    <p:anim calcmode="lin" valueType="num">
                                      <p:cBhvr>
                                        <p:cTn id="16" dur="2000"/>
                                        <p:tgtEl>
                                          <p:spTgt spid="5"/>
                                        </p:tgtEl>
                                        <p:attrNameLst>
                                          <p:attrName>ppt_w</p:attrName>
                                        </p:attrNameLst>
                                      </p:cBhvr>
                                      <p:tavLst>
                                        <p:tav tm="0">
                                          <p:val>
                                            <p:strVal val="ppt_w"/>
                                          </p:val>
                                        </p:tav>
                                        <p:tav tm="100000">
                                          <p:val>
                                            <p:fltVal val="0"/>
                                          </p:val>
                                        </p:tav>
                                      </p:tavLst>
                                    </p:anim>
                                    <p:anim calcmode="lin" valueType="num">
                                      <p:cBhvr>
                                        <p:cTn id="17" dur="2000"/>
                                        <p:tgtEl>
                                          <p:spTgt spid="5"/>
                                        </p:tgtEl>
                                        <p:attrNameLst>
                                          <p:attrName>ppt_h</p:attrName>
                                        </p:attrNameLst>
                                      </p:cBhvr>
                                      <p:tavLst>
                                        <p:tav tm="0">
                                          <p:val>
                                            <p:strVal val="ppt_h"/>
                                          </p:val>
                                        </p:tav>
                                        <p:tav tm="100000">
                                          <p:val>
                                            <p:strVal val="ppt_h"/>
                                          </p:val>
                                        </p:tav>
                                      </p:tavLst>
                                    </p:anim>
                                    <p:set>
                                      <p:cBhvr>
                                        <p:cTn id="18" dur="1" fill="hold">
                                          <p:stCondLst>
                                            <p:cond delay="1999"/>
                                          </p:stCondLst>
                                        </p:cTn>
                                        <p:tgtEl>
                                          <p:spTgt spid="5"/>
                                        </p:tgtEl>
                                        <p:attrNameLst>
                                          <p:attrName>style.visibility</p:attrName>
                                        </p:attrNameLst>
                                      </p:cBhvr>
                                      <p:to>
                                        <p:strVal val="hidden"/>
                                      </p:to>
                                    </p:set>
                                  </p:childTnLst>
                                </p:cTn>
                              </p:par>
                              <p:par>
                                <p:cTn id="19" presetID="17" presetClass="exit" presetSubtype="8" fill="hold" grpId="0" nodeType="withEffect">
                                  <p:stCondLst>
                                    <p:cond delay="0"/>
                                  </p:stCondLst>
                                  <p:childTnLst>
                                    <p:anim calcmode="lin" valueType="num">
                                      <p:cBhvr>
                                        <p:cTn id="20" dur="2000"/>
                                        <p:tgtEl>
                                          <p:spTgt spid="6"/>
                                        </p:tgtEl>
                                        <p:attrNameLst>
                                          <p:attrName>ppt_x</p:attrName>
                                        </p:attrNameLst>
                                      </p:cBhvr>
                                      <p:tavLst>
                                        <p:tav tm="0">
                                          <p:val>
                                            <p:strVal val="ppt_x"/>
                                          </p:val>
                                        </p:tav>
                                        <p:tav tm="100000">
                                          <p:val>
                                            <p:strVal val="ppt_x-ppt_w/2"/>
                                          </p:val>
                                        </p:tav>
                                      </p:tavLst>
                                    </p:anim>
                                    <p:anim calcmode="lin" valueType="num">
                                      <p:cBhvr>
                                        <p:cTn id="21" dur="2000"/>
                                        <p:tgtEl>
                                          <p:spTgt spid="6"/>
                                        </p:tgtEl>
                                        <p:attrNameLst>
                                          <p:attrName>ppt_y</p:attrName>
                                        </p:attrNameLst>
                                      </p:cBhvr>
                                      <p:tavLst>
                                        <p:tav tm="0">
                                          <p:val>
                                            <p:strVal val="ppt_y"/>
                                          </p:val>
                                        </p:tav>
                                        <p:tav tm="100000">
                                          <p:val>
                                            <p:strVal val="ppt_y"/>
                                          </p:val>
                                        </p:tav>
                                      </p:tavLst>
                                    </p:anim>
                                    <p:anim calcmode="lin" valueType="num">
                                      <p:cBhvr>
                                        <p:cTn id="22" dur="2000"/>
                                        <p:tgtEl>
                                          <p:spTgt spid="6"/>
                                        </p:tgtEl>
                                        <p:attrNameLst>
                                          <p:attrName>ppt_w</p:attrName>
                                        </p:attrNameLst>
                                      </p:cBhvr>
                                      <p:tavLst>
                                        <p:tav tm="0">
                                          <p:val>
                                            <p:strVal val="ppt_w"/>
                                          </p:val>
                                        </p:tav>
                                        <p:tav tm="100000">
                                          <p:val>
                                            <p:fltVal val="0"/>
                                          </p:val>
                                        </p:tav>
                                      </p:tavLst>
                                    </p:anim>
                                    <p:anim calcmode="lin" valueType="num">
                                      <p:cBhvr>
                                        <p:cTn id="23" dur="2000"/>
                                        <p:tgtEl>
                                          <p:spTgt spid="6"/>
                                        </p:tgtEl>
                                        <p:attrNameLst>
                                          <p:attrName>ppt_h</p:attrName>
                                        </p:attrNameLst>
                                      </p:cBhvr>
                                      <p:tavLst>
                                        <p:tav tm="0">
                                          <p:val>
                                            <p:strVal val="ppt_h"/>
                                          </p:val>
                                        </p:tav>
                                        <p:tav tm="100000">
                                          <p:val>
                                            <p:strVal val="ppt_h"/>
                                          </p:val>
                                        </p:tav>
                                      </p:tavLst>
                                    </p:anim>
                                    <p:set>
                                      <p:cBhvr>
                                        <p:cTn id="24" dur="1" fill="hold">
                                          <p:stCondLst>
                                            <p:cond delay="1999"/>
                                          </p:stCondLst>
                                        </p:cTn>
                                        <p:tgtEl>
                                          <p:spTgt spid="6"/>
                                        </p:tgtEl>
                                        <p:attrNameLst>
                                          <p:attrName>style.visibility</p:attrName>
                                        </p:attrNameLst>
                                      </p:cBhvr>
                                      <p:to>
                                        <p:strVal val="hidden"/>
                                      </p:to>
                                    </p:set>
                                  </p:childTnLst>
                                </p:cTn>
                              </p:par>
                              <p:par>
                                <p:cTn id="25" presetID="17" presetClass="exit" presetSubtype="2" fill="hold" grpId="0" nodeType="withEffect">
                                  <p:stCondLst>
                                    <p:cond delay="0"/>
                                  </p:stCondLst>
                                  <p:childTnLst>
                                    <p:anim calcmode="lin" valueType="num">
                                      <p:cBhvr>
                                        <p:cTn id="26" dur="2000"/>
                                        <p:tgtEl>
                                          <p:spTgt spid="7"/>
                                        </p:tgtEl>
                                        <p:attrNameLst>
                                          <p:attrName>ppt_x</p:attrName>
                                        </p:attrNameLst>
                                      </p:cBhvr>
                                      <p:tavLst>
                                        <p:tav tm="0">
                                          <p:val>
                                            <p:strVal val="ppt_x"/>
                                          </p:val>
                                        </p:tav>
                                        <p:tav tm="100000">
                                          <p:val>
                                            <p:strVal val="ppt_x+ppt_w/2"/>
                                          </p:val>
                                        </p:tav>
                                      </p:tavLst>
                                    </p:anim>
                                    <p:anim calcmode="lin" valueType="num">
                                      <p:cBhvr>
                                        <p:cTn id="27" dur="2000"/>
                                        <p:tgtEl>
                                          <p:spTgt spid="7"/>
                                        </p:tgtEl>
                                        <p:attrNameLst>
                                          <p:attrName>ppt_y</p:attrName>
                                        </p:attrNameLst>
                                      </p:cBhvr>
                                      <p:tavLst>
                                        <p:tav tm="0">
                                          <p:val>
                                            <p:strVal val="ppt_y"/>
                                          </p:val>
                                        </p:tav>
                                        <p:tav tm="100000">
                                          <p:val>
                                            <p:strVal val="ppt_y"/>
                                          </p:val>
                                        </p:tav>
                                      </p:tavLst>
                                    </p:anim>
                                    <p:anim calcmode="lin" valueType="num">
                                      <p:cBhvr>
                                        <p:cTn id="28" dur="2000"/>
                                        <p:tgtEl>
                                          <p:spTgt spid="7"/>
                                        </p:tgtEl>
                                        <p:attrNameLst>
                                          <p:attrName>ppt_w</p:attrName>
                                        </p:attrNameLst>
                                      </p:cBhvr>
                                      <p:tavLst>
                                        <p:tav tm="0">
                                          <p:val>
                                            <p:strVal val="ppt_w"/>
                                          </p:val>
                                        </p:tav>
                                        <p:tav tm="100000">
                                          <p:val>
                                            <p:fltVal val="0"/>
                                          </p:val>
                                        </p:tav>
                                      </p:tavLst>
                                    </p:anim>
                                    <p:anim calcmode="lin" valueType="num">
                                      <p:cBhvr>
                                        <p:cTn id="29" dur="2000"/>
                                        <p:tgtEl>
                                          <p:spTgt spid="7"/>
                                        </p:tgtEl>
                                        <p:attrNameLst>
                                          <p:attrName>ppt_h</p:attrName>
                                        </p:attrNameLst>
                                      </p:cBhvr>
                                      <p:tavLst>
                                        <p:tav tm="0">
                                          <p:val>
                                            <p:strVal val="ppt_h"/>
                                          </p:val>
                                        </p:tav>
                                        <p:tav tm="100000">
                                          <p:val>
                                            <p:strVal val="ppt_h"/>
                                          </p:val>
                                        </p:tav>
                                      </p:tavLst>
                                    </p:anim>
                                    <p:set>
                                      <p:cBhvr>
                                        <p:cTn id="30" dur="1" fill="hold">
                                          <p:stCondLst>
                                            <p:cond delay="1999"/>
                                          </p:stCondLst>
                                        </p:cTn>
                                        <p:tgtEl>
                                          <p:spTgt spid="7"/>
                                        </p:tgtEl>
                                        <p:attrNameLst>
                                          <p:attrName>style.visibility</p:attrName>
                                        </p:attrNameLst>
                                      </p:cBhvr>
                                      <p:to>
                                        <p:strVal val="hidden"/>
                                      </p:to>
                                    </p:set>
                                  </p:childTnLst>
                                </p:cTn>
                              </p:par>
                              <p:par>
                                <p:cTn id="31" presetID="17" presetClass="exit" presetSubtype="2" fill="hold" grpId="0" nodeType="withEffect">
                                  <p:stCondLst>
                                    <p:cond delay="0"/>
                                  </p:stCondLst>
                                  <p:childTnLst>
                                    <p:anim calcmode="lin" valueType="num">
                                      <p:cBhvr>
                                        <p:cTn id="32" dur="2000"/>
                                        <p:tgtEl>
                                          <p:spTgt spid="8"/>
                                        </p:tgtEl>
                                        <p:attrNameLst>
                                          <p:attrName>ppt_x</p:attrName>
                                        </p:attrNameLst>
                                      </p:cBhvr>
                                      <p:tavLst>
                                        <p:tav tm="0">
                                          <p:val>
                                            <p:strVal val="ppt_x"/>
                                          </p:val>
                                        </p:tav>
                                        <p:tav tm="100000">
                                          <p:val>
                                            <p:strVal val="ppt_x+ppt_w/2"/>
                                          </p:val>
                                        </p:tav>
                                      </p:tavLst>
                                    </p:anim>
                                    <p:anim calcmode="lin" valueType="num">
                                      <p:cBhvr>
                                        <p:cTn id="33" dur="2000"/>
                                        <p:tgtEl>
                                          <p:spTgt spid="8"/>
                                        </p:tgtEl>
                                        <p:attrNameLst>
                                          <p:attrName>ppt_y</p:attrName>
                                        </p:attrNameLst>
                                      </p:cBhvr>
                                      <p:tavLst>
                                        <p:tav tm="0">
                                          <p:val>
                                            <p:strVal val="ppt_y"/>
                                          </p:val>
                                        </p:tav>
                                        <p:tav tm="100000">
                                          <p:val>
                                            <p:strVal val="ppt_y"/>
                                          </p:val>
                                        </p:tav>
                                      </p:tavLst>
                                    </p:anim>
                                    <p:anim calcmode="lin" valueType="num">
                                      <p:cBhvr>
                                        <p:cTn id="34" dur="2000"/>
                                        <p:tgtEl>
                                          <p:spTgt spid="8"/>
                                        </p:tgtEl>
                                        <p:attrNameLst>
                                          <p:attrName>ppt_w</p:attrName>
                                        </p:attrNameLst>
                                      </p:cBhvr>
                                      <p:tavLst>
                                        <p:tav tm="0">
                                          <p:val>
                                            <p:strVal val="ppt_w"/>
                                          </p:val>
                                        </p:tav>
                                        <p:tav tm="100000">
                                          <p:val>
                                            <p:fltVal val="0"/>
                                          </p:val>
                                        </p:tav>
                                      </p:tavLst>
                                    </p:anim>
                                    <p:anim calcmode="lin" valueType="num">
                                      <p:cBhvr>
                                        <p:cTn id="35" dur="2000"/>
                                        <p:tgtEl>
                                          <p:spTgt spid="8"/>
                                        </p:tgtEl>
                                        <p:attrNameLst>
                                          <p:attrName>ppt_h</p:attrName>
                                        </p:attrNameLst>
                                      </p:cBhvr>
                                      <p:tavLst>
                                        <p:tav tm="0">
                                          <p:val>
                                            <p:strVal val="ppt_h"/>
                                          </p:val>
                                        </p:tav>
                                        <p:tav tm="100000">
                                          <p:val>
                                            <p:strVal val="ppt_h"/>
                                          </p:val>
                                        </p:tav>
                                      </p:tavLst>
                                    </p:anim>
                                    <p:set>
                                      <p:cBhvr>
                                        <p:cTn id="36" dur="1" fill="hold">
                                          <p:stCondLst>
                                            <p:cond delay="1999"/>
                                          </p:stCondLst>
                                        </p:cTn>
                                        <p:tgtEl>
                                          <p:spTgt spid="8"/>
                                        </p:tgtEl>
                                        <p:attrNameLst>
                                          <p:attrName>style.visibility</p:attrName>
                                        </p:attrNameLst>
                                      </p:cBhvr>
                                      <p:to>
                                        <p:strVal val="hidden"/>
                                      </p:to>
                                    </p:set>
                                  </p:childTnLst>
                                </p:cTn>
                              </p:par>
                              <p:par>
                                <p:cTn id="37" presetID="17" presetClass="exit" presetSubtype="8" fill="hold" grpId="0" nodeType="withEffect">
                                  <p:stCondLst>
                                    <p:cond delay="0"/>
                                  </p:stCondLst>
                                  <p:childTnLst>
                                    <p:anim calcmode="lin" valueType="num">
                                      <p:cBhvr>
                                        <p:cTn id="38" dur="2000"/>
                                        <p:tgtEl>
                                          <p:spTgt spid="9"/>
                                        </p:tgtEl>
                                        <p:attrNameLst>
                                          <p:attrName>ppt_x</p:attrName>
                                        </p:attrNameLst>
                                      </p:cBhvr>
                                      <p:tavLst>
                                        <p:tav tm="0">
                                          <p:val>
                                            <p:strVal val="ppt_x"/>
                                          </p:val>
                                        </p:tav>
                                        <p:tav tm="100000">
                                          <p:val>
                                            <p:strVal val="ppt_x-ppt_w/2"/>
                                          </p:val>
                                        </p:tav>
                                      </p:tavLst>
                                    </p:anim>
                                    <p:anim calcmode="lin" valueType="num">
                                      <p:cBhvr>
                                        <p:cTn id="39" dur="2000"/>
                                        <p:tgtEl>
                                          <p:spTgt spid="9"/>
                                        </p:tgtEl>
                                        <p:attrNameLst>
                                          <p:attrName>ppt_y</p:attrName>
                                        </p:attrNameLst>
                                      </p:cBhvr>
                                      <p:tavLst>
                                        <p:tav tm="0">
                                          <p:val>
                                            <p:strVal val="ppt_y"/>
                                          </p:val>
                                        </p:tav>
                                        <p:tav tm="100000">
                                          <p:val>
                                            <p:strVal val="ppt_y"/>
                                          </p:val>
                                        </p:tav>
                                      </p:tavLst>
                                    </p:anim>
                                    <p:anim calcmode="lin" valueType="num">
                                      <p:cBhvr>
                                        <p:cTn id="40" dur="2000"/>
                                        <p:tgtEl>
                                          <p:spTgt spid="9"/>
                                        </p:tgtEl>
                                        <p:attrNameLst>
                                          <p:attrName>ppt_w</p:attrName>
                                        </p:attrNameLst>
                                      </p:cBhvr>
                                      <p:tavLst>
                                        <p:tav tm="0">
                                          <p:val>
                                            <p:strVal val="ppt_w"/>
                                          </p:val>
                                        </p:tav>
                                        <p:tav tm="100000">
                                          <p:val>
                                            <p:fltVal val="0"/>
                                          </p:val>
                                        </p:tav>
                                      </p:tavLst>
                                    </p:anim>
                                    <p:anim calcmode="lin" valueType="num">
                                      <p:cBhvr>
                                        <p:cTn id="41" dur="2000"/>
                                        <p:tgtEl>
                                          <p:spTgt spid="9"/>
                                        </p:tgtEl>
                                        <p:attrNameLst>
                                          <p:attrName>ppt_h</p:attrName>
                                        </p:attrNameLst>
                                      </p:cBhvr>
                                      <p:tavLst>
                                        <p:tav tm="0">
                                          <p:val>
                                            <p:strVal val="ppt_h"/>
                                          </p:val>
                                        </p:tav>
                                        <p:tav tm="100000">
                                          <p:val>
                                            <p:strVal val="ppt_h"/>
                                          </p:val>
                                        </p:tav>
                                      </p:tavLst>
                                    </p:anim>
                                    <p:set>
                                      <p:cBhvr>
                                        <p:cTn id="42" dur="1" fill="hold">
                                          <p:stCondLst>
                                            <p:cond delay="1999"/>
                                          </p:stCondLst>
                                        </p:cTn>
                                        <p:tgtEl>
                                          <p:spTgt spid="9"/>
                                        </p:tgtEl>
                                        <p:attrNameLst>
                                          <p:attrName>style.visibility</p:attrName>
                                        </p:attrNameLst>
                                      </p:cBhvr>
                                      <p:to>
                                        <p:strVal val="hidden"/>
                                      </p:to>
                                    </p:set>
                                  </p:childTnLst>
                                </p:cTn>
                              </p:par>
                              <p:par>
                                <p:cTn id="43" presetID="13" presetClass="exit" presetSubtype="16" fill="hold" grpId="1" nodeType="withEffect">
                                  <p:stCondLst>
                                    <p:cond delay="0"/>
                                  </p:stCondLst>
                                  <p:childTnLst>
                                    <p:animEffect transition="out" filter="plus(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3" presetClass="exit" presetSubtype="16" fill="hold" grpId="1" nodeType="withEffect">
                                  <p:stCondLst>
                                    <p:cond delay="0"/>
                                  </p:stCondLst>
                                  <p:childTnLst>
                                    <p:animEffect transition="out" filter="plus(in)">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13" presetClass="exit" presetSubtype="16" fill="hold" grpId="1" nodeType="withEffect">
                                  <p:stCondLst>
                                    <p:cond delay="0"/>
                                  </p:stCondLst>
                                  <p:childTnLst>
                                    <p:animEffect transition="out" filter="plus(in)">
                                      <p:cBhvr>
                                        <p:cTn id="50" dur="2000"/>
                                        <p:tgtEl>
                                          <p:spTgt spid="9"/>
                                        </p:tgtEl>
                                      </p:cBhvr>
                                    </p:animEffect>
                                    <p:set>
                                      <p:cBhvr>
                                        <p:cTn id="51" dur="1" fill="hold">
                                          <p:stCondLst>
                                            <p:cond delay="1999"/>
                                          </p:stCondLst>
                                        </p:cTn>
                                        <p:tgtEl>
                                          <p:spTgt spid="9"/>
                                        </p:tgtEl>
                                        <p:attrNameLst>
                                          <p:attrName>style.visibility</p:attrName>
                                        </p:attrNameLst>
                                      </p:cBhvr>
                                      <p:to>
                                        <p:strVal val="hidden"/>
                                      </p:to>
                                    </p:set>
                                  </p:childTnLst>
                                </p:cTn>
                              </p:par>
                              <p:par>
                                <p:cTn id="52" presetID="13" presetClass="exit" presetSubtype="16" fill="hold" grpId="1" nodeType="withEffect">
                                  <p:stCondLst>
                                    <p:cond delay="0"/>
                                  </p:stCondLst>
                                  <p:childTnLst>
                                    <p:animEffect transition="out" filter="plus(in)">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13" presetClass="exit" presetSubtype="16" fill="hold" grpId="1" nodeType="withEffect">
                                  <p:stCondLst>
                                    <p:cond delay="0"/>
                                  </p:stCondLst>
                                  <p:childTnLst>
                                    <p:animEffect transition="out" filter="plus(in)">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par>
                                <p:cTn id="58" presetID="13" presetClass="exit" presetSubtype="16" fill="hold" grpId="1" nodeType="withEffect">
                                  <p:stCondLst>
                                    <p:cond delay="0"/>
                                  </p:stCondLst>
                                  <p:childTnLst>
                                    <p:animEffect transition="out" filter="plus(in)">
                                      <p:cBhvr>
                                        <p:cTn id="59" dur="2000"/>
                                        <p:tgtEl>
                                          <p:spTgt spid="8"/>
                                        </p:tgtEl>
                                      </p:cBhvr>
                                    </p:animEffect>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2000" fill="hold"/>
                                        <p:tgtEl>
                                          <p:spTgt spid="2"/>
                                        </p:tgtEl>
                                        <p:attrNameLst>
                                          <p:attrName>ppt_w</p:attrName>
                                        </p:attrNameLst>
                                      </p:cBhvr>
                                      <p:tavLst>
                                        <p:tav tm="0">
                                          <p:val>
                                            <p:fltVal val="0"/>
                                          </p:val>
                                        </p:tav>
                                        <p:tav tm="100000">
                                          <p:val>
                                            <p:strVal val="#ppt_w"/>
                                          </p:val>
                                        </p:tav>
                                      </p:tavLst>
                                    </p:anim>
                                    <p:anim calcmode="lin" valueType="num">
                                      <p:cBhvr>
                                        <p:cTn id="6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rt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6">
                <a:shade val="45000"/>
                <a:satMod val="135000"/>
              </a:schemeClr>
              <a:prstClr val="white"/>
            </a:duotone>
            <a:lum bright="30000"/>
          </a:blip>
          <a:stretch>
            <a:fillRect/>
          </a:stretch>
        </p:blipFill>
        <p:spPr>
          <a:xfrm>
            <a:off x="2714612" y="571486"/>
            <a:ext cx="4000528" cy="3946761"/>
          </a:xfrm>
          <a:prstGeom prst="donut">
            <a:avLst/>
          </a:prstGeom>
        </p:spPr>
      </p:pic>
      <p:pic>
        <p:nvPicPr>
          <p:cNvPr id="4" name="3 Imagen" descr="unnamed.png"/>
          <p:cNvPicPr>
            <a:picLocks noChangeAspect="1"/>
          </p:cNvPicPr>
          <p:nvPr/>
        </p:nvPicPr>
        <p:blipFill>
          <a:blip r:embed="rId3">
            <a:duotone>
              <a:prstClr val="black"/>
              <a:srgbClr val="FF0000">
                <a:tint val="45000"/>
                <a:satMod val="400000"/>
              </a:srgbClr>
            </a:duotone>
            <a:lum contrast="40000"/>
          </a:blip>
          <a:stretch>
            <a:fillRect/>
          </a:stretch>
        </p:blipFill>
        <p:spPr>
          <a:xfrm rot="3242833">
            <a:off x="2875465" y="717864"/>
            <a:ext cx="3700458" cy="3818456"/>
          </a:xfrm>
          <a:prstGeom prst="donut">
            <a:avLst/>
          </a:prstGeom>
        </p:spPr>
      </p:pic>
      <p:sp>
        <p:nvSpPr>
          <p:cNvPr id="5" name="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chemeClr val="accent6">
                  <a:lumMod val="60000"/>
                  <a:lumOff val="40000"/>
                  <a:alpha val="2000"/>
                </a:schemeClr>
              </a:gs>
              <a:gs pos="64999">
                <a:srgbClr val="F0EBD5"/>
              </a:gs>
              <a:gs pos="100000">
                <a:srgbClr val="D1C39F"/>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y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57190" y="0"/>
            <a:ext cx="3000396" cy="2625329"/>
          </a:xfrm>
          <a:prstGeom prst="parallelogram">
            <a:avLst>
              <a:gd name="adj" fmla="val 77932"/>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357190" y="2625328"/>
            <a:ext cx="3000364" cy="2518172"/>
          </a:xfrm>
          <a:prstGeom prst="parallelogram">
            <a:avLst>
              <a:gd name="adj" fmla="val 81341"/>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500166" y="0"/>
            <a:ext cx="3000396" cy="2625329"/>
          </a:xfrm>
          <a:prstGeom prst="parallelogram">
            <a:avLst>
              <a:gd name="adj" fmla="val 76328"/>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500166" y="2625328"/>
            <a:ext cx="3214678" cy="2518172"/>
          </a:xfrm>
          <a:prstGeom prst="parallelogram">
            <a:avLst>
              <a:gd name="adj" fmla="val 89208"/>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643174" y="0"/>
            <a:ext cx="3000396" cy="2625329"/>
          </a:xfrm>
          <a:prstGeom prst="parallelogram">
            <a:avLst>
              <a:gd name="adj" fmla="val 76328"/>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643174" y="2625328"/>
            <a:ext cx="3143240" cy="2518172"/>
          </a:xfrm>
          <a:prstGeom prst="parallelogram">
            <a:avLst>
              <a:gd name="adj" fmla="val 86448"/>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86150" y="0"/>
            <a:ext cx="3000396" cy="2625329"/>
          </a:xfrm>
          <a:prstGeom prst="parallelogram">
            <a:avLst>
              <a:gd name="adj" fmla="val 80338"/>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86150" y="2625328"/>
            <a:ext cx="3143240" cy="2518172"/>
          </a:xfrm>
          <a:prstGeom prst="parallelogram">
            <a:avLst>
              <a:gd name="adj" fmla="val 88344"/>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929222" y="0"/>
            <a:ext cx="3000396" cy="2625329"/>
          </a:xfrm>
          <a:prstGeom prst="parallelogram">
            <a:avLst>
              <a:gd name="adj" fmla="val 79536"/>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929222" y="2625328"/>
            <a:ext cx="3143240" cy="2518172"/>
          </a:xfrm>
          <a:prstGeom prst="parallelogram">
            <a:avLst>
              <a:gd name="adj" fmla="val 89269"/>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72198" y="0"/>
            <a:ext cx="3000396" cy="2625329"/>
          </a:xfrm>
          <a:prstGeom prst="parallelogram">
            <a:avLst>
              <a:gd name="adj" fmla="val 78734"/>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00760" y="2625328"/>
            <a:ext cx="3143240" cy="2518172"/>
          </a:xfrm>
          <a:prstGeom prst="parallelogram">
            <a:avLst>
              <a:gd name="adj" fmla="val 89189"/>
            </a:avLst>
          </a:prstGeom>
          <a:blipFill dpi="0" rotWithShape="1">
            <a:blip r:embed="rId3">
              <a:duotone>
                <a:schemeClr val="accent6">
                  <a:shade val="45000"/>
                  <a:satMod val="135000"/>
                </a:schemeClr>
                <a:prstClr val="white"/>
              </a:duotone>
              <a:lum bright="-20000" contrast="20000"/>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xbnxb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428628"/>
            <a:ext cx="2714612" cy="1821651"/>
          </a:xfrm>
          <a:prstGeom prst="halfFrame">
            <a:avLst>
              <a:gd name="adj1" fmla="val 5887"/>
              <a:gd name="adj2" fmla="val 6540"/>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803660"/>
            <a:ext cx="2714612" cy="1714512"/>
          </a:xfrm>
          <a:prstGeom prst="halfFrame">
            <a:avLst>
              <a:gd name="adj1" fmla="val 6821"/>
              <a:gd name="adj2" fmla="val 7751"/>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1178709"/>
            <a:ext cx="2571768" cy="1553777"/>
          </a:xfrm>
          <a:prstGeom prst="halfFrame">
            <a:avLst>
              <a:gd name="adj1" fmla="val 6661"/>
              <a:gd name="adj2" fmla="val 7174"/>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625699" y="250027"/>
            <a:ext cx="1607355" cy="2714620"/>
          </a:xfrm>
          <a:prstGeom prst="halfFrame">
            <a:avLst>
              <a:gd name="adj1" fmla="val 7876"/>
              <a:gd name="adj2" fmla="val 6884"/>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482188"/>
            <a:ext cx="2643174" cy="1660934"/>
          </a:xfrm>
          <a:prstGeom prst="halfFrame">
            <a:avLst>
              <a:gd name="adj1" fmla="val 6611"/>
              <a:gd name="adj2" fmla="val 6612"/>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1178709"/>
            <a:ext cx="2357454" cy="1553777"/>
          </a:xfrm>
          <a:prstGeom prst="halfFrame">
            <a:avLst>
              <a:gd name="adj1" fmla="val 6661"/>
              <a:gd name="adj2" fmla="val 7687"/>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357290" y="2232420"/>
            <a:ext cx="2143116" cy="2714620"/>
          </a:xfrm>
          <a:prstGeom prst="halfFrame">
            <a:avLst>
              <a:gd name="adj1" fmla="val 4556"/>
              <a:gd name="adj2" fmla="val 4556"/>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790638" y="2192509"/>
            <a:ext cx="2196695" cy="2633706"/>
          </a:xfrm>
          <a:prstGeom prst="halfFrame">
            <a:avLst>
              <a:gd name="adj1" fmla="val 4464"/>
              <a:gd name="adj2" fmla="val 5986"/>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594183" y="2031773"/>
            <a:ext cx="1660910" cy="2848020"/>
          </a:xfrm>
          <a:prstGeom prst="halfFrame">
            <a:avLst>
              <a:gd name="adj1" fmla="val 7205"/>
              <a:gd name="adj2" fmla="val 6110"/>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2107389" y="2250279"/>
            <a:ext cx="1500198" cy="2571768"/>
          </a:xfrm>
          <a:prstGeom prst="halfFrame">
            <a:avLst>
              <a:gd name="adj1" fmla="val 7286"/>
              <a:gd name="adj2" fmla="val 6802"/>
            </a:avLst>
          </a:prstGeom>
          <a:solidFill>
            <a:srgbClr val="CC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884277" y="2205630"/>
            <a:ext cx="1017992" cy="2500330"/>
          </a:xfrm>
          <a:prstGeom prst="halfFrame">
            <a:avLst>
              <a:gd name="adj1" fmla="val 10086"/>
              <a:gd name="adj2" fmla="val 10438"/>
            </a:avLst>
          </a:prstGeom>
          <a:solidFill>
            <a:srgbClr val="FF99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27495" y="2134180"/>
            <a:ext cx="1017968" cy="2643206"/>
          </a:xfrm>
          <a:prstGeom prst="halfFrame">
            <a:avLst>
              <a:gd name="adj1" fmla="val 8625"/>
              <a:gd name="adj2" fmla="val 1104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5" name="14 Imagen" descr="cooltext283878694745532.png"/>
          <p:cNvPicPr>
            <a:picLocks noChangeAspect="1"/>
          </p:cNvPicPr>
          <p:nvPr/>
        </p:nvPicPr>
        <p:blipFill>
          <a:blip r:embed="rId3">
            <a:lum contrast="40000"/>
          </a:blip>
          <a:stretch>
            <a:fillRect/>
          </a:stretch>
        </p:blipFill>
        <p:spPr>
          <a:xfrm rot="20603291">
            <a:off x="5253762" y="2837654"/>
            <a:ext cx="2840326" cy="1464543"/>
          </a:xfrm>
          <a:prstGeom prst="rect">
            <a:avLst/>
          </a:prstGeom>
        </p:spPr>
      </p:pic>
      <p:sp>
        <p:nvSpPr>
          <p:cNvPr id="16" name="15 Rectángulo"/>
          <p:cNvSpPr/>
          <p:nvPr/>
        </p:nvSpPr>
        <p:spPr>
          <a:xfrm>
            <a:off x="-642974" y="-214332"/>
            <a:ext cx="10001320" cy="5786478"/>
          </a:xfrm>
          <a:prstGeom prst="rect">
            <a:avLst/>
          </a:prstGeom>
          <a:gradFill flip="none" rotWithShape="1">
            <a:gsLst>
              <a:gs pos="69000">
                <a:srgbClr val="7030A0"/>
              </a:gs>
              <a:gs pos="50000">
                <a:srgbClr val="C39BE1">
                  <a:shade val="67500"/>
                  <a:satMod val="115000"/>
                </a:srgbClr>
              </a:gs>
              <a:gs pos="100000">
                <a:srgbClr val="C39BE1">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8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4/3*#ppt_w"/>
                                          </p:val>
                                        </p:tav>
                                        <p:tav tm="100000">
                                          <p:val>
                                            <p:strVal val="#ppt_w"/>
                                          </p:val>
                                        </p:tav>
                                      </p:tavLst>
                                    </p:anim>
                                    <p:anim calcmode="lin" valueType="num">
                                      <p:cBhvr>
                                        <p:cTn id="143" dur="2000" fill="hold"/>
                                        <p:tgtEl>
                                          <p:spTgt spid="2"/>
                                        </p:tgtEl>
                                        <p:attrNameLst>
                                          <p:attrName>ppt_h</p:attrName>
                                        </p:attrNameLst>
                                      </p:cBhvr>
                                      <p:tavLst>
                                        <p:tav tm="0">
                                          <p:val>
                                            <p:strVal val="4/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par>
                          <p:cTn id="147" fill="hold">
                            <p:stCondLst>
                              <p:cond delay="4000"/>
                            </p:stCondLst>
                            <p:childTnLst>
                              <p:par>
                                <p:cTn id="148" presetID="15" presetClass="entr" presetSubtype="0" fill="hold" nodeType="afterEffect">
                                  <p:stCondLst>
                                    <p:cond delay="0"/>
                                  </p:stCondLst>
                                  <p:childTnLst>
                                    <p:set>
                                      <p:cBhvr>
                                        <p:cTn id="149" dur="1" fill="hold">
                                          <p:stCondLst>
                                            <p:cond delay="0"/>
                                          </p:stCondLst>
                                        </p:cTn>
                                        <p:tgtEl>
                                          <p:spTgt spid="15"/>
                                        </p:tgtEl>
                                        <p:attrNameLst>
                                          <p:attrName>style.visibility</p:attrName>
                                        </p:attrNameLst>
                                      </p:cBhvr>
                                      <p:to>
                                        <p:strVal val="visible"/>
                                      </p:to>
                                    </p:set>
                                    <p:anim calcmode="lin" valueType="num">
                                      <p:cBhvr>
                                        <p:cTn id="150" dur="2000" fill="hold"/>
                                        <p:tgtEl>
                                          <p:spTgt spid="15"/>
                                        </p:tgtEl>
                                        <p:attrNameLst>
                                          <p:attrName>ppt_w</p:attrName>
                                        </p:attrNameLst>
                                      </p:cBhvr>
                                      <p:tavLst>
                                        <p:tav tm="0">
                                          <p:val>
                                            <p:fltVal val="0"/>
                                          </p:val>
                                        </p:tav>
                                        <p:tav tm="100000">
                                          <p:val>
                                            <p:strVal val="#ppt_w"/>
                                          </p:val>
                                        </p:tav>
                                      </p:tavLst>
                                    </p:anim>
                                    <p:anim calcmode="lin" valueType="num">
                                      <p:cBhvr>
                                        <p:cTn id="151" dur="2000" fill="hold"/>
                                        <p:tgtEl>
                                          <p:spTgt spid="15"/>
                                        </p:tgtEl>
                                        <p:attrNameLst>
                                          <p:attrName>ppt_h</p:attrName>
                                        </p:attrNameLst>
                                      </p:cBhvr>
                                      <p:tavLst>
                                        <p:tav tm="0">
                                          <p:val>
                                            <p:fltVal val="0"/>
                                          </p:val>
                                        </p:tav>
                                        <p:tav tm="100000">
                                          <p:val>
                                            <p:strVal val="#ppt_h"/>
                                          </p:val>
                                        </p:tav>
                                      </p:tavLst>
                                    </p:anim>
                                    <p:anim calcmode="lin" valueType="num">
                                      <p:cBhvr>
                                        <p:cTn id="152"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53"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526</Words>
  <Application>Microsoft Office PowerPoint</Application>
  <PresentationFormat>Presentación en pantalla (16:9)</PresentationFormat>
  <Paragraphs>15</Paragraphs>
  <Slides>40</Slides>
  <Notes>1</Notes>
  <HiddenSlides>0</HiddenSlides>
  <MMClips>1</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242</cp:revision>
  <dcterms:created xsi:type="dcterms:W3CDTF">2018-04-21T15:39:08Z</dcterms:created>
  <dcterms:modified xsi:type="dcterms:W3CDTF">2018-04-23T15:07:26Z</dcterms:modified>
</cp:coreProperties>
</file>